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AAAF6E-D1F4-47F5-8511-E8E9DD27BD4B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r>
              <a:rPr lang="en-US" sz="3600" dirty="0"/>
              <a:t>TRƯỜNG MẦM NON </a:t>
            </a:r>
            <a:r>
              <a:rPr lang="en-US" sz="3600" dirty="0" smtClean="0"/>
              <a:t>NGUYỆT QUẾ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: ĐÀN LỢN CON</a:t>
            </a:r>
            <a:br>
              <a:rPr lang="en-US" sz="60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Nguyễn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NT D1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47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eng_heo_keu-www_tiengdong_com.mp3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8600" y="216535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88326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7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8" y="0"/>
            <a:ext cx="91773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" y="0"/>
            <a:ext cx="913543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86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76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</TotalTime>
  <Words>5</Words>
  <Application>Microsoft Office PowerPoint</Application>
  <PresentationFormat>On-screen Show (4:3)</PresentationFormat>
  <Paragraphs>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Georgia</vt:lpstr>
      <vt:lpstr>Times New Roman</vt:lpstr>
      <vt:lpstr>Trebuchet MS</vt:lpstr>
      <vt:lpstr>Slipstream</vt:lpstr>
      <vt:lpstr>TRƯỜNG MẦM NON NGUYỆT QUẾ  Thơ: ĐÀN LỢN CON  Giáo viên: Nguyễn Thị Hà        Lớp: NT D1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nguyetque</cp:lastModifiedBy>
  <cp:revision>5</cp:revision>
  <dcterms:created xsi:type="dcterms:W3CDTF">2025-02-10T07:47:29Z</dcterms:created>
  <dcterms:modified xsi:type="dcterms:W3CDTF">2025-05-09T06:22:44Z</dcterms:modified>
</cp:coreProperties>
</file>