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4542879"/>
            <a:ext cx="7772400" cy="326282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Bee 3</a:t>
            </a:r>
            <a:b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vi-VN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TRƯỜNG MẦM NON NGUYỆT QUẾ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99695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PHÂN BIỆT TO – NHỎ</a:t>
            </a: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 Lớp: Nhà trẻ - Bee 3      Giáo viên:Nguyễn Thị Hà    Năm học: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nguyetque</cp:lastModifiedBy>
  <cp:revision>10</cp:revision>
  <dcterms:created xsi:type="dcterms:W3CDTF">2023-11-02T08:33:24Z</dcterms:created>
  <dcterms:modified xsi:type="dcterms:W3CDTF">2025-05-09T06:38:22Z</dcterms:modified>
</cp:coreProperties>
</file>