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8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43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1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5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7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2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7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5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1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5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1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7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D4E6-13E7-4B31-9C2E-A67391976FA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799A-1359-4EB4-960C-FDC82FC0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8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185738" y="295277"/>
            <a:ext cx="1200626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vi-VN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alt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6100" y="3075057"/>
            <a:ext cx="5614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eta.com - Những Bản Nhạc Không Lời Vui Nhộn Dành Cho Bé Yêu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9911" y="4270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986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8469" y="2957513"/>
            <a:ext cx="621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8975" y="1928813"/>
            <a:ext cx="5986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bắp cải x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88" y="3143251"/>
            <a:ext cx="9432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7737" y="5040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12" cy="3343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0"/>
            <a:ext cx="5843587" cy="334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1863"/>
            <a:ext cx="6043613" cy="306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9" y="3471863"/>
            <a:ext cx="6005512" cy="32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-114300"/>
            <a:ext cx="12320588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3362" y="2286001"/>
            <a:ext cx="472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14300"/>
            <a:ext cx="5672137" cy="31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0"/>
            <a:ext cx="6305550" cy="3300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3443289"/>
            <a:ext cx="5329238" cy="34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6150" y="302895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HÁT EM RA VƯỜN R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7687" y="4535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76</Words>
  <Application>Microsoft Office PowerPoint</Application>
  <PresentationFormat>Widescreen</PresentationFormat>
  <Paragraphs>12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nguyetque</cp:lastModifiedBy>
  <cp:revision>37</cp:revision>
  <dcterms:created xsi:type="dcterms:W3CDTF">2023-11-06T07:02:18Z</dcterms:created>
  <dcterms:modified xsi:type="dcterms:W3CDTF">2025-05-09T06:29:46Z</dcterms:modified>
</cp:coreProperties>
</file>