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6850"/>
    <a:srgbClr val="A9674F"/>
    <a:srgbClr val="C7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7E05-7F8A-F1AC-D006-EC2FA45C3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861F6-5695-E24D-7DE3-44D1344B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7FD3-7AF5-8B93-349A-28777963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AD9BF-2E31-7CFF-EF9D-EDCB61C9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8D48-05F1-572B-DB5D-23B40EBF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1245-E3AD-0294-1317-AE47F521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3B744-BE57-FC47-D0B5-A3F913FC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9250D-5A28-3CA2-5302-57FC7E86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1036-1DDB-13B7-D94C-2C185EB3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78A8-C44E-4147-EB8E-14BB8859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D6648-874E-B277-905C-F66CA6D2F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F9590-2CD4-4B29-007F-7AB1B7FB3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13D8-037A-134D-1FDC-3888DE1C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DC55-C35D-5619-B96D-DACEB87D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9242-52D3-522F-B830-0375779A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DA96-20C3-D9CA-7A2B-B4E698E2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28E2-A74F-18E6-AF80-09DDF363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6D78-7C7F-03A4-C8E8-6D743E3B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C4CB5-8E28-D970-90B1-FA16189F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C43A-2150-2793-78AA-8208D740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CE8A-BDAC-6F28-36FB-07B421CD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52073-ECEC-C167-527F-1404F2C4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33C06-DB7B-75E1-76AC-1B30DD29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CF53-6FD5-191D-B3CB-171DEE42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70D9B-33E7-F133-63E7-161D8A1D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D27D-8740-D7EF-3BC1-5DFAD8ED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91B0-42D1-146B-0D9C-8BC70EDBE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7F2AA-9D77-A64F-55B1-E5B07D0AE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4E7E7-2250-0194-4408-F89AF738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CB283-BBA6-CB0A-913C-BCFF8EB1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692D-7787-D639-4F9A-810E75CE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9D6-2A81-DB0B-F9EC-091EFB25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721FD-E92D-691D-D0A4-A990CCF3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B0E2D-7CA9-29D1-6345-2DA405390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2F8DB-E1CD-F69F-EDDB-14C84FD40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D2FA8-5DB4-D72B-BB29-11F1DBDFE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68469-2E37-9E0F-5C60-EDF726EC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F86C3-C1B5-0A90-BF76-F367F97A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15303-B210-6BF0-990E-12C1012B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920B-DB39-D5EF-F6E2-2231975F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4983-C840-2723-46FE-69712E47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F2C75-56EC-90CB-52C4-2BFCBFB6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5093A-1E3F-E247-C5CF-9B49595C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10DDF-ADB7-60DE-98EB-77E93FA7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C1C9F-AE0C-4D7B-C08E-B2BB9345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0B00C-D382-83AB-E4C9-55164AA3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55F6-BC94-2E92-BF0E-5B10C245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D83F-85A4-9930-1AE5-1A81C561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B2048-74BA-DCF5-119F-EE90E02F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26EBF-B81E-BF56-022C-BAAD8268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54D5-4025-ECFC-081D-82ACEA19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D421-2E26-D6A1-BBCC-E0769CED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5E5-FEC0-8309-2B7A-19112D6C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CDAF9-972C-6521-4C63-8E57A393A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FAFCF-20B8-CEA5-67A6-B955A242C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313C-B94D-969D-3E61-25A21140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3D3F0-06ED-630D-567C-199D03E4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992B2-2CE3-ECA8-D117-B75F18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250C5-6DDA-174E-0766-CE61EFED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27AD-CDA9-B0E9-46B7-529040EB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F6CC5-CBC8-4AD8-A90D-C637BC76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B1FE-0025-45B3-A93E-684456A39ED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7C3D-4A08-20E9-84E9-2FEE0B2E3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C8912-FD3C-3B9C-4D7F-4BB957CAD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C6B2-0237-4108-ADC8-D27223CC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48015-2713-94D5-DDAE-FF1CFC4F659A}"/>
              </a:ext>
            </a:extLst>
          </p:cNvPr>
          <p:cNvSpPr txBox="1"/>
          <p:nvPr/>
        </p:nvSpPr>
        <p:spPr>
          <a:xfrm>
            <a:off x="2256184" y="715618"/>
            <a:ext cx="780221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: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18 – 24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12 – 15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12 – 15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pic>
        <p:nvPicPr>
          <p:cNvPr id="6" name="Picture 5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F73F173-39A6-539A-3D5B-3A465E0F5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32" y="1445954"/>
            <a:ext cx="1182255" cy="1108716"/>
          </a:xfrm>
          <a:prstGeom prst="flowChartConnector">
            <a:avLst/>
          </a:prstGeom>
        </p:spPr>
      </p:pic>
      <p:pic>
        <p:nvPicPr>
          <p:cNvPr id="2" name="Happy Birthday To You - Birthday Songs 2024">
            <a:hlinkClick r:id="" action="ppaction://media"/>
            <a:extLst>
              <a:ext uri="{FF2B5EF4-FFF2-40B4-BE49-F238E27FC236}">
                <a16:creationId xmlns:a16="http://schemas.microsoft.com/office/drawing/2014/main" id="{10E01885-B367-944C-FFD0-F97B7713EE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400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835" y="5992905"/>
            <a:ext cx="609600" cy="609600"/>
          </a:xfrm>
          <a:prstGeom prst="rect">
            <a:avLst/>
          </a:prstGeom>
        </p:spPr>
      </p:pic>
      <p:pic>
        <p:nvPicPr>
          <p:cNvPr id="3" name="The Gummy Bear Song - Long English Version">
            <a:hlinkClick r:id="" action="ppaction://media"/>
            <a:extLst>
              <a:ext uri="{FF2B5EF4-FFF2-40B4-BE49-F238E27FC236}">
                <a16:creationId xmlns:a16="http://schemas.microsoft.com/office/drawing/2014/main" id="{FAA737B1-E5F4-ACC4-9C01-A476445AED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214" y="5827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3" name="Freeform: Shape 1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1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55" name="Freeform: Shape 1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1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1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: Shape 1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C24BF-7956-3F72-36EF-806590BD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26" y="2734708"/>
            <a:ext cx="5186842" cy="23879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b="1" kern="1200" cap="none" spc="50" dirty="0">
                <a:ln w="9525" cmpd="sng">
                  <a:solidFill>
                    <a:srgbClr val="AA6850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86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48015-2713-94D5-DDAE-FF1CFC4F659A}"/>
              </a:ext>
            </a:extLst>
          </p:cNvPr>
          <p:cNvSpPr txBox="1"/>
          <p:nvPr/>
        </p:nvSpPr>
        <p:spPr>
          <a:xfrm>
            <a:off x="2256184" y="715618"/>
            <a:ext cx="780221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GIỎI CẤP TRƯỜNG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: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18 – 24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12 – 15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12 – 15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b="1" smtClean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AA6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AA6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pic>
        <p:nvPicPr>
          <p:cNvPr id="6" name="Picture 5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F73F173-39A6-539A-3D5B-3A465E0F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32" y="1445954"/>
            <a:ext cx="1182255" cy="1108716"/>
          </a:xfrm>
          <a:prstGeom prst="flowChartConnector">
            <a:avLst/>
          </a:prstGeom>
        </p:spPr>
      </p:pic>
      <p:pic>
        <p:nvPicPr>
          <p:cNvPr id="5" name="Bài hát gây nghiện CHANH DÂU TÂY - LÀ LA LÁ - MÙA 1 - Học âm nhạc qua các bài hát vui nhộ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890" y="552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41</Words>
  <Application>Microsoft Office PowerPoint</Application>
  <PresentationFormat>Widescreen</PresentationFormat>
  <Paragraphs>35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Thanks for listening!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nguyetque</cp:lastModifiedBy>
  <cp:revision>24</cp:revision>
  <dcterms:created xsi:type="dcterms:W3CDTF">2023-10-27T09:26:00Z</dcterms:created>
  <dcterms:modified xsi:type="dcterms:W3CDTF">2025-05-12T02:45:34Z</dcterms:modified>
</cp:coreProperties>
</file>