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9" r:id="rId2"/>
    <p:sldId id="265" r:id="rId3"/>
    <p:sldId id="261" r:id="rId4"/>
    <p:sldId id="267" r:id="rId5"/>
    <p:sldId id="268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C8744A-FDFB-438C-9F45-58D537DB8F48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FFBC2-6017-4888-9412-8222BFC7C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1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12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068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16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70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228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7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365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299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148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5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11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7C0FE-6DFF-4762-93FE-4FC066C1BF57}" type="datetimeFigureOut">
              <a:rPr lang="en-US" smtClean="0"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819F63-00F4-4932-B39A-7852D3F7B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33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71800" y="1066800"/>
            <a:ext cx="2438400" cy="149790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674193"/>
              </a:avLst>
            </a:prstTxWarp>
            <a:spAutoFit/>
          </a:bodyPr>
          <a:lstStyle/>
          <a:p>
            <a:pPr algn="ctr"/>
            <a:r>
              <a:rPr lang="en-US" sz="4000" b="1" cap="none" spc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none" spc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4000" b="1" cap="none" spc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40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Nguyệt</a:t>
            </a:r>
            <a:r>
              <a:rPr lang="en-US" sz="4000" b="1" dirty="0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Quế</a:t>
            </a:r>
            <a:endParaRPr lang="en-US" sz="4000" b="1" cap="none" spc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6122" y="2333873"/>
            <a:ext cx="69717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33823" y="2806125"/>
            <a:ext cx="54102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en-US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triểm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thẩm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2400" dirty="0">
              <a:effectLst>
                <a:glow>
                  <a:schemeClr val="accent2">
                    <a:satMod val="175000"/>
                    <a:alpha val="86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400" dirty="0">
              <a:effectLst>
                <a:glow>
                  <a:schemeClr val="accent2">
                    <a:satMod val="175000"/>
                    <a:alpha val="86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24 -36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>
              <a:effectLst>
                <a:glow>
                  <a:schemeClr val="accent2">
                    <a:satMod val="175000"/>
                    <a:alpha val="86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effectLst>
                  <a:glow>
                    <a:schemeClr val="accent2">
                      <a:satMod val="175000"/>
                      <a:alpha val="86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Hà</a:t>
            </a:r>
            <a:endParaRPr lang="en-US" sz="2400" dirty="0">
              <a:effectLst>
                <a:glow>
                  <a:schemeClr val="accent2">
                    <a:satMod val="175000"/>
                    <a:alpha val="86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317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00"/>
                            </p:stCondLst>
                            <p:childTnLst>
                              <p:par>
                                <p:cTn id="9" presetID="6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9" y="0"/>
            <a:ext cx="9192491" cy="6858000"/>
          </a:xfrm>
          <a:prstGeom prst="rect">
            <a:avLst/>
          </a:prstGeom>
        </p:spPr>
      </p:pic>
      <p:pic>
        <p:nvPicPr>
          <p:cNvPr id="2" name="ca vang boi cat 1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7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ca si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75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990" y="304800"/>
            <a:ext cx="368841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Vè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cá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r>
              <a:rPr lang="en-US" sz="54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vàng</a:t>
            </a:r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Mầm non Bắc Biê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220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74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3990" y="304800"/>
            <a:ext cx="8565210" cy="1219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dirty="0" err="1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Câu</a:t>
            </a:r>
            <a:r>
              <a:rPr lang="en-US" sz="540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chuyện</a:t>
            </a:r>
            <a:r>
              <a:rPr lang="en-US" sz="540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“</a:t>
            </a:r>
            <a:r>
              <a:rPr lang="en-US" sz="5400" dirty="0" err="1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Chú</a:t>
            </a:r>
            <a:r>
              <a:rPr lang="en-US" sz="540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cá</a:t>
            </a:r>
            <a:r>
              <a:rPr lang="en-US" sz="540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dirty="0" err="1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vàng</a:t>
            </a:r>
            <a:r>
              <a:rPr lang="en-US" sz="5400" dirty="0">
                <a:ln w="0">
                  <a:solidFill>
                    <a:srgbClr val="00B0F0"/>
                  </a:solidFill>
                </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”</a:t>
            </a:r>
          </a:p>
        </p:txBody>
      </p:sp>
      <p:pic>
        <p:nvPicPr>
          <p:cNvPr id="6" name="chuyện cá 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7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9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</TotalTime>
  <Words>55</Words>
  <Application>Microsoft Office PowerPoint</Application>
  <PresentationFormat>On-screen Show (4:3)</PresentationFormat>
  <Paragraphs>9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TT</dc:creator>
  <cp:lastModifiedBy>nguyetque</cp:lastModifiedBy>
  <cp:revision>18</cp:revision>
  <dcterms:created xsi:type="dcterms:W3CDTF">2021-11-16T06:06:15Z</dcterms:created>
  <dcterms:modified xsi:type="dcterms:W3CDTF">2025-05-09T06:13:04Z</dcterms:modified>
</cp:coreProperties>
</file>