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3" r:id="rId2"/>
    <p:sldId id="302" r:id="rId3"/>
    <p:sldId id="303" r:id="rId4"/>
    <p:sldId id="305" r:id="rId5"/>
    <p:sldId id="306" r:id="rId6"/>
    <p:sldId id="307" r:id="rId7"/>
    <p:sldId id="308" r:id="rId8"/>
    <p:sldId id="309" r:id="rId9"/>
    <p:sldId id="310" r:id="rId10"/>
    <p:sldId id="311"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83" d="100"/>
          <a:sy n="83" d="100"/>
        </p:scale>
        <p:origin x="762" y="60"/>
      </p:cViewPr>
      <p:guideLst>
        <p:guide orient="horz" pos="2160"/>
        <p:guide pos="3840"/>
      </p:guideLst>
    </p:cSldViewPr>
  </p:slideViewPr>
  <p:notesTextViewPr>
    <p:cViewPr>
      <p:scale>
        <a:sx n="3" d="2"/>
        <a:sy n="3" d="2"/>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ADEE0-C869-477F-8B96-79A1C531B92C}" type="datetimeFigureOut">
              <a:rPr lang="en-US" smtClean="0"/>
              <a:t>5/13/2025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61EA8-8B09-4A6F-AD05-0F752C0DE994}" type="slidenum">
              <a:rPr lang="en-US" smtClean="0"/>
              <a:t>‹#›</a:t>
            </a:fld>
            <a:endParaRPr lang="en-US"/>
          </a:p>
        </p:txBody>
      </p:sp>
    </p:spTree>
    <p:extLst>
      <p:ext uri="{BB962C8B-B14F-4D97-AF65-F5344CB8AC3E}">
        <p14:creationId xmlns:p14="http://schemas.microsoft.com/office/powerpoint/2010/main" val="43329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32C60-8EED-437A-B743-AE53F561D1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298172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32C60-8EED-437A-B743-AE53F561D1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210977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32C60-8EED-437A-B743-AE53F561D1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31529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32C60-8EED-437A-B743-AE53F561D1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350308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32C60-8EED-437A-B743-AE53F561D1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312213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32C60-8EED-437A-B743-AE53F561D1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262558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32C60-8EED-437A-B743-AE53F561D18D}"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280752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32C60-8EED-437A-B743-AE53F561D18D}"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92088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32C60-8EED-437A-B743-AE53F561D18D}"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12720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32C60-8EED-437A-B743-AE53F561D1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158949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32C60-8EED-437A-B743-AE53F561D1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A5EA-1181-4194-A4F8-FAB46A8560CE}" type="slidenum">
              <a:rPr lang="en-US" smtClean="0"/>
              <a:t>‹#›</a:t>
            </a:fld>
            <a:endParaRPr lang="en-US"/>
          </a:p>
        </p:txBody>
      </p:sp>
    </p:spTree>
    <p:extLst>
      <p:ext uri="{BB962C8B-B14F-4D97-AF65-F5344CB8AC3E}">
        <p14:creationId xmlns:p14="http://schemas.microsoft.com/office/powerpoint/2010/main" val="403047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32C60-8EED-437A-B743-AE53F561D18D}"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AA5EA-1181-4194-A4F8-FAB46A8560CE}" type="slidenum">
              <a:rPr lang="en-US" smtClean="0"/>
              <a:t>‹#›</a:t>
            </a:fld>
            <a:endParaRPr lang="en-US"/>
          </a:p>
        </p:txBody>
      </p:sp>
    </p:spTree>
    <p:extLst>
      <p:ext uri="{BB962C8B-B14F-4D97-AF65-F5344CB8AC3E}">
        <p14:creationId xmlns:p14="http://schemas.microsoft.com/office/powerpoint/2010/main" val="406428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s://vi.wikipedia.org/wiki/C%C3%A2y_th%C3%B4ng_Noel" TargetMode="External"/><Relationship Id="rId7" Type="http://schemas.openxmlformats.org/officeDocument/2006/relationships/image" Target="../media/image3.jpg"/><Relationship Id="rId2" Type="http://schemas.openxmlformats.org/officeDocument/2006/relationships/hyperlink" Target="https://vi.wikipedia.org/wiki/L%E1%BB%85_Gi%C3%A1ng_Sinh" TargetMode="External"/><Relationship Id="rId1" Type="http://schemas.openxmlformats.org/officeDocument/2006/relationships/slideLayout" Target="../slideLayouts/slideLayout1.xml"/><Relationship Id="rId6" Type="http://schemas.openxmlformats.org/officeDocument/2006/relationships/hyperlink" Target="https://vi.wikipedia.org/wiki/Tu%E1%BA%A7n_l%E1%BB%99c" TargetMode="External"/><Relationship Id="rId5" Type="http://schemas.openxmlformats.org/officeDocument/2006/relationships/hyperlink" Target="https://vi.wikipedia.org/wiki/Xe_tu%E1%BA%A7n_l%E1%BB%99c" TargetMode="External"/><Relationship Id="rId4" Type="http://schemas.openxmlformats.org/officeDocument/2006/relationships/hyperlink" Target="https://vi.wikipedia.org/wiki/B%E1%BA%AFc_C%E1%BB%B1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6" name="TextBox 5"/>
          <p:cNvSpPr txBox="1"/>
          <p:nvPr/>
        </p:nvSpPr>
        <p:spPr>
          <a:xfrm>
            <a:off x="2785402" y="476098"/>
            <a:ext cx="7165145" cy="923330"/>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PHÒNG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QUẬN</a:t>
            </a:r>
            <a:r>
              <a:rPr lang="en-US" b="1" dirty="0" smtClean="0">
                <a:latin typeface="Times New Roman" panose="02020603050405020304" pitchFamily="18" charset="0"/>
                <a:cs typeface="Times New Roman" panose="02020603050405020304" pitchFamily="18" charset="0"/>
              </a:rPr>
              <a:t> LONG </a:t>
            </a:r>
            <a:r>
              <a:rPr lang="en-US" b="1" dirty="0" err="1" smtClean="0">
                <a:latin typeface="Times New Roman" panose="02020603050405020304" pitchFamily="18" charset="0"/>
                <a:cs typeface="Times New Roman" panose="02020603050405020304" pitchFamily="18" charset="0"/>
              </a:rPr>
              <a:t>BIÊN</a:t>
            </a:r>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TRƯỜNG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MẦM</a:t>
            </a:r>
            <a:r>
              <a:rPr lang="en-US" b="1" dirty="0" smtClean="0">
                <a:latin typeface="Times New Roman" panose="02020603050405020304" pitchFamily="18" charset="0"/>
                <a:cs typeface="Times New Roman" panose="02020603050405020304" pitchFamily="18" charset="0"/>
              </a:rPr>
              <a:t> NON </a:t>
            </a:r>
            <a:r>
              <a:rPr lang="en-US" b="1" dirty="0" err="1" smtClean="0">
                <a:latin typeface="Times New Roman" panose="02020603050405020304" pitchFamily="18" charset="0"/>
                <a:cs typeface="Times New Roman" panose="02020603050405020304" pitchFamily="18" charset="0"/>
              </a:rPr>
              <a:t>NGUYỆT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QUẾ</a:t>
            </a: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672" y="756344"/>
            <a:ext cx="1791735" cy="1791735"/>
          </a:xfrm>
          <a:prstGeom prst="rect">
            <a:avLst/>
          </a:prstGeom>
        </p:spPr>
      </p:pic>
      <p:sp>
        <p:nvSpPr>
          <p:cNvPr id="8" name="TextBox 7"/>
          <p:cNvSpPr txBox="1"/>
          <p:nvPr/>
        </p:nvSpPr>
        <p:spPr>
          <a:xfrm>
            <a:off x="2922648" y="2362201"/>
            <a:ext cx="6571785" cy="770824"/>
          </a:xfrm>
          <a:prstGeom prst="rect">
            <a:avLst/>
          </a:prstGeom>
          <a:noFill/>
        </p:spPr>
        <p:txBody>
          <a:bodyPr wrap="none" rtlCol="0">
            <a:prstTxWarp prst="textDeflateBottom">
              <a:avLst>
                <a:gd name="adj" fmla="val 66989"/>
              </a:avLst>
            </a:prstTxWarp>
            <a:spAutoFit/>
          </a:bodyPr>
          <a:lstStyle/>
          <a:p>
            <a:r>
              <a:rPr lang="en-US" sz="5400" b="1" dirty="0" err="1" smtClean="0">
                <a:solidFill>
                  <a:srgbClr val="FF0000"/>
                </a:solidFill>
                <a:latin typeface="VNAvant" pitchFamily="34" charset="0"/>
              </a:rPr>
              <a:t>TRÒ</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CHUYỆN</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ĐẦU</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NGÀY</a:t>
            </a:r>
            <a:endParaRPr lang="en-US" sz="5400" b="1" dirty="0">
              <a:solidFill>
                <a:srgbClr val="FF0000"/>
              </a:solidFill>
              <a:latin typeface="VNAvant" pitchFamily="34" charset="0"/>
            </a:endParaRPr>
          </a:p>
        </p:txBody>
      </p:sp>
      <p:sp>
        <p:nvSpPr>
          <p:cNvPr id="9" name="TextBox 8"/>
          <p:cNvSpPr txBox="1"/>
          <p:nvPr/>
        </p:nvSpPr>
        <p:spPr>
          <a:xfrm>
            <a:off x="196947" y="3247331"/>
            <a:ext cx="10733649" cy="3877985"/>
          </a:xfrm>
          <a:prstGeom prst="rect">
            <a:avLst/>
          </a:prstGeom>
          <a:noFill/>
        </p:spPr>
        <p:txBody>
          <a:bodyPr wrap="square" rtlCol="0">
            <a:spAutoFit/>
          </a:bodyPr>
          <a:lstStyle/>
          <a:p>
            <a:pPr lvl="3" algn="ctr"/>
            <a:endParaRPr lang="en-US" sz="3200" b="1" dirty="0" smtClean="0">
              <a:latin typeface="Times New Roman" panose="02020603050405020304" pitchFamily="18" charset="0"/>
              <a:cs typeface="Times New Roman" panose="02020603050405020304" pitchFamily="18" charset="0"/>
            </a:endParaRPr>
          </a:p>
          <a:p>
            <a:pPr lvl="3" algn="ctr"/>
            <a:r>
              <a:rPr lang="en-US" sz="3200" b="1" dirty="0" err="1" smtClean="0">
                <a:latin typeface="Times New Roman" panose="02020603050405020304" pitchFamily="18" charset="0"/>
                <a:cs typeface="Times New Roman" panose="02020603050405020304" pitchFamily="18" charset="0"/>
              </a:rPr>
              <a:t>LỚP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MGL</a:t>
            </a:r>
            <a:r>
              <a:rPr lang="en-US" sz="3200" b="1" dirty="0" smtClean="0">
                <a:latin typeface="Times New Roman" panose="02020603050405020304" pitchFamily="18" charset="0"/>
                <a:cs typeface="Times New Roman" panose="02020603050405020304" pitchFamily="18" charset="0"/>
              </a:rPr>
              <a:t> – Panda 1 </a:t>
            </a:r>
          </a:p>
          <a:p>
            <a:pPr lvl="3" algn="ctr"/>
            <a:endParaRPr lang="en-US" sz="3200" b="1" dirty="0">
              <a:latin typeface="Times New Roman" panose="02020603050405020304" pitchFamily="18" charset="0"/>
              <a:cs typeface="Times New Roman" panose="02020603050405020304" pitchFamily="18" charset="0"/>
            </a:endParaRPr>
          </a:p>
          <a:p>
            <a:pPr lvl="3" algn="ctr"/>
            <a:r>
              <a:rPr lang="en-US" sz="2000" b="1" i="1" dirty="0" err="1" smtClean="0">
                <a:latin typeface="Times New Roman" panose="02020603050405020304" pitchFamily="18" charset="0"/>
                <a:cs typeface="Times New Roman" panose="02020603050405020304" pitchFamily="18" charset="0"/>
              </a:rPr>
              <a:t>Giáo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Thị</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Quỳnh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Châu</a:t>
            </a:r>
            <a:endParaRPr lang="en-US" sz="2000" b="1" i="1" dirty="0" smtClean="0">
              <a:latin typeface="Times New Roman" panose="02020603050405020304" pitchFamily="18" charset="0"/>
              <a:cs typeface="Times New Roman" panose="02020603050405020304" pitchFamily="18" charset="0"/>
            </a:endParaRPr>
          </a:p>
          <a:p>
            <a:pPr lvl="3" algn="ctr"/>
            <a:endParaRPr lang="en-US" sz="2000" b="1" i="1" dirty="0">
              <a:latin typeface="Times New Roman" panose="02020603050405020304" pitchFamily="18" charset="0"/>
              <a:cs typeface="Times New Roman" panose="02020603050405020304" pitchFamily="18" charset="0"/>
            </a:endParaRPr>
          </a:p>
          <a:p>
            <a:pPr lvl="3" algn="ctr"/>
            <a:endParaRPr lang="en-US" sz="2000" b="1" i="1" dirty="0" smtClean="0">
              <a:latin typeface="Times New Roman" panose="02020603050405020304" pitchFamily="18" charset="0"/>
              <a:cs typeface="Times New Roman" panose="02020603050405020304" pitchFamily="18" charset="0"/>
            </a:endParaRPr>
          </a:p>
          <a:p>
            <a:pPr lvl="3" algn="ct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Năm</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học</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2024 – 2025</a:t>
            </a:r>
          </a:p>
          <a:p>
            <a:pPr marL="1714500" lvl="3" indent="-342900" algn="ctr">
              <a:buAutoNum type="arabicPeriod"/>
            </a:pPr>
            <a:endParaRPr lang="en-US" sz="32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marL="342900" indent="-342900" algn="ctr">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902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6: </a:t>
            </a:r>
            <a:r>
              <a:rPr lang="en-US" sz="4800" b="1" dirty="0" err="1" smtClean="0"/>
              <a:t>Giáng</a:t>
            </a:r>
            <a:r>
              <a:rPr lang="en-US" sz="4800" b="1" dirty="0" smtClean="0"/>
              <a:t> </a:t>
            </a:r>
            <a:r>
              <a:rPr lang="en-US" sz="4800" b="1" dirty="0" err="1" smtClean="0"/>
              <a:t>sinh</a:t>
            </a:r>
            <a:r>
              <a:rPr lang="en-US" sz="4800" b="1" dirty="0" smtClean="0"/>
              <a:t> ở </a:t>
            </a:r>
            <a:r>
              <a:rPr lang="en-US" sz="4800" b="1" dirty="0" err="1" smtClean="0"/>
              <a:t>Nhật</a:t>
            </a:r>
            <a:endParaRPr lang="en-US" sz="4800" b="1" dirty="0"/>
          </a:p>
        </p:txBody>
      </p:sp>
      <p:sp>
        <p:nvSpPr>
          <p:cNvPr id="3" name="Rounded Rectangle 2"/>
          <p:cNvSpPr/>
          <p:nvPr/>
        </p:nvSpPr>
        <p:spPr>
          <a:xfrm>
            <a:off x="457200" y="1080655"/>
            <a:ext cx="4835235" cy="577734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r>
              <a:rPr lang="en-US" sz="2500" i="1" dirty="0" err="1" smtClean="0">
                <a:latin typeface="+mj-lt"/>
              </a:rPr>
              <a:t>Lễ</a:t>
            </a:r>
            <a:r>
              <a:rPr lang="en-US" sz="2500" i="1" dirty="0" smtClean="0">
                <a:latin typeface="+mj-lt"/>
              </a:rPr>
              <a:t> </a:t>
            </a:r>
            <a:r>
              <a:rPr lang="en-US" sz="2500" i="1" dirty="0" err="1" smtClean="0">
                <a:latin typeface="+mj-lt"/>
              </a:rPr>
              <a:t>Giáng</a:t>
            </a:r>
            <a:r>
              <a:rPr lang="en-US" sz="2500" i="1" dirty="0" smtClean="0">
                <a:latin typeface="+mj-lt"/>
              </a:rPr>
              <a:t> </a:t>
            </a:r>
            <a:r>
              <a:rPr lang="en-US" sz="2500" i="1" dirty="0" err="1" smtClean="0">
                <a:latin typeface="+mj-lt"/>
              </a:rPr>
              <a:t>sinh</a:t>
            </a:r>
            <a:r>
              <a:rPr lang="en-US" sz="2500" i="1" dirty="0" smtClean="0">
                <a:latin typeface="+mj-lt"/>
              </a:rPr>
              <a:t> </a:t>
            </a:r>
            <a:r>
              <a:rPr lang="en-US" sz="2500" i="1" dirty="0" err="1" smtClean="0">
                <a:latin typeface="+mj-lt"/>
              </a:rPr>
              <a:t>tại</a:t>
            </a:r>
            <a:r>
              <a:rPr lang="en-US" sz="2500" i="1" dirty="0" smtClean="0">
                <a:latin typeface="+mj-lt"/>
              </a:rPr>
              <a:t> </a:t>
            </a:r>
            <a:r>
              <a:rPr lang="en-US" sz="2500" i="1" dirty="0" err="1" smtClean="0">
                <a:latin typeface="+mj-lt"/>
              </a:rPr>
              <a:t>Nhật</a:t>
            </a:r>
            <a:r>
              <a:rPr lang="en-US" sz="2500" i="1" dirty="0" smtClean="0">
                <a:latin typeface="+mj-lt"/>
              </a:rPr>
              <a:t> </a:t>
            </a:r>
            <a:r>
              <a:rPr lang="en-US" sz="2500" i="1" dirty="0" err="1" smtClean="0">
                <a:latin typeface="+mj-lt"/>
              </a:rPr>
              <a:t>Bản</a:t>
            </a:r>
            <a:r>
              <a:rPr lang="en-US" sz="2500" i="1" dirty="0" smtClean="0">
                <a:latin typeface="+mj-lt"/>
              </a:rPr>
              <a:t> </a:t>
            </a:r>
            <a:r>
              <a:rPr lang="en-US" sz="2500" i="1" dirty="0" err="1" smtClean="0">
                <a:latin typeface="+mj-lt"/>
              </a:rPr>
              <a:t>là</a:t>
            </a:r>
            <a:r>
              <a:rPr lang="en-US" sz="2500" i="1" dirty="0" smtClean="0">
                <a:latin typeface="+mj-lt"/>
              </a:rPr>
              <a:t> </a:t>
            </a:r>
            <a:r>
              <a:rPr lang="en-US" sz="2500" i="1" dirty="0" err="1" smtClean="0">
                <a:latin typeface="+mj-lt"/>
              </a:rPr>
              <a:t>một</a:t>
            </a:r>
            <a:r>
              <a:rPr lang="en-US" sz="2500" i="1" dirty="0" smtClean="0">
                <a:latin typeface="+mj-lt"/>
              </a:rPr>
              <a:t> </a:t>
            </a:r>
            <a:r>
              <a:rPr lang="en-US" sz="2500" i="1" dirty="0" err="1" smtClean="0">
                <a:latin typeface="+mj-lt"/>
              </a:rPr>
              <a:t>trong</a:t>
            </a:r>
            <a:r>
              <a:rPr lang="en-US" sz="2500" i="1" dirty="0" smtClean="0">
                <a:latin typeface="+mj-lt"/>
              </a:rPr>
              <a:t> </a:t>
            </a:r>
            <a:r>
              <a:rPr lang="en-US" sz="2500" i="1" dirty="0" err="1" smtClean="0">
                <a:latin typeface="+mj-lt"/>
              </a:rPr>
              <a:t>những</a:t>
            </a:r>
            <a:r>
              <a:rPr lang="en-US" sz="2500" i="1" dirty="0" smtClean="0">
                <a:latin typeface="+mj-lt"/>
              </a:rPr>
              <a:t> </a:t>
            </a:r>
            <a:r>
              <a:rPr lang="en-US" sz="2500" i="1" dirty="0" err="1" smtClean="0">
                <a:latin typeface="+mj-lt"/>
              </a:rPr>
              <a:t>ngày</a:t>
            </a:r>
            <a:r>
              <a:rPr lang="en-US" sz="2500" i="1" dirty="0" smtClean="0">
                <a:latin typeface="+mj-lt"/>
              </a:rPr>
              <a:t> </a:t>
            </a:r>
            <a:r>
              <a:rPr lang="en-US" sz="2500" i="1" dirty="0" err="1" smtClean="0">
                <a:latin typeface="+mj-lt"/>
              </a:rPr>
              <a:t>lễ</a:t>
            </a:r>
            <a:r>
              <a:rPr lang="en-US" sz="2500" i="1" dirty="0" smtClean="0">
                <a:latin typeface="+mj-lt"/>
              </a:rPr>
              <a:t> </a:t>
            </a:r>
            <a:r>
              <a:rPr lang="en-US" sz="2500" i="1" dirty="0" err="1" smtClean="0">
                <a:latin typeface="+mj-lt"/>
              </a:rPr>
              <a:t>lớn</a:t>
            </a:r>
            <a:r>
              <a:rPr lang="en-US" sz="2500" i="1" dirty="0" smtClean="0">
                <a:latin typeface="+mj-lt"/>
              </a:rPr>
              <a:t> </a:t>
            </a:r>
            <a:r>
              <a:rPr lang="en-US" sz="2500" i="1" dirty="0" err="1" smtClean="0">
                <a:latin typeface="+mj-lt"/>
              </a:rPr>
              <a:t>nhất</a:t>
            </a:r>
            <a:r>
              <a:rPr lang="en-US" sz="2500" i="1" dirty="0" smtClean="0">
                <a:latin typeface="+mj-lt"/>
              </a:rPr>
              <a:t>. </a:t>
            </a:r>
            <a:endParaRPr lang="en-US" sz="2500" dirty="0" smtClean="0">
              <a:latin typeface="+mj-lt"/>
            </a:endParaRPr>
          </a:p>
          <a:p>
            <a:pPr marL="342900" indent="-342900">
              <a:buFont typeface="Arial" panose="020B0604020202020204" pitchFamily="34" charset="0"/>
              <a:buChar char="•"/>
            </a:pPr>
            <a:r>
              <a:rPr lang="en-US" sz="2500" i="1" dirty="0" err="1" smtClean="0">
                <a:latin typeface="+mj-lt"/>
              </a:rPr>
              <a:t>Vào</a:t>
            </a:r>
            <a:r>
              <a:rPr lang="en-US" sz="2500" i="1" dirty="0" smtClean="0">
                <a:latin typeface="+mj-lt"/>
              </a:rPr>
              <a:t> </a:t>
            </a:r>
            <a:r>
              <a:rPr lang="en-US" sz="2500" i="1" dirty="0" err="1" smtClean="0">
                <a:latin typeface="+mj-lt"/>
              </a:rPr>
              <a:t>ngày</a:t>
            </a:r>
            <a:r>
              <a:rPr lang="en-US" sz="2500" i="1" dirty="0" smtClean="0">
                <a:latin typeface="+mj-lt"/>
              </a:rPr>
              <a:t> </a:t>
            </a:r>
            <a:r>
              <a:rPr lang="en-US" sz="2500" i="1" dirty="0" err="1" smtClean="0">
                <a:latin typeface="+mj-lt"/>
              </a:rPr>
              <a:t>lễ</a:t>
            </a:r>
            <a:r>
              <a:rPr lang="en-US" sz="2500" i="1" dirty="0" smtClean="0">
                <a:latin typeface="+mj-lt"/>
              </a:rPr>
              <a:t> </a:t>
            </a:r>
            <a:r>
              <a:rPr lang="en-US" sz="2500" i="1" dirty="0" err="1" smtClean="0">
                <a:latin typeface="+mj-lt"/>
              </a:rPr>
              <a:t>Giáng</a:t>
            </a:r>
            <a:r>
              <a:rPr lang="en-US" sz="2500" i="1" dirty="0" smtClean="0">
                <a:latin typeface="+mj-lt"/>
              </a:rPr>
              <a:t> </a:t>
            </a:r>
            <a:r>
              <a:rPr lang="en-US" sz="2500" i="1" dirty="0" err="1" smtClean="0">
                <a:latin typeface="+mj-lt"/>
              </a:rPr>
              <a:t>sinh</a:t>
            </a:r>
            <a:r>
              <a:rPr lang="en-US" sz="2500" i="1" dirty="0" smtClean="0">
                <a:latin typeface="+mj-lt"/>
              </a:rPr>
              <a:t>, </a:t>
            </a:r>
            <a:r>
              <a:rPr lang="en-US" sz="2500" i="1" dirty="0" err="1" smtClean="0">
                <a:latin typeface="+mj-lt"/>
              </a:rPr>
              <a:t>mọi</a:t>
            </a:r>
            <a:r>
              <a:rPr lang="en-US" sz="2500" i="1" dirty="0" smtClean="0">
                <a:latin typeface="+mj-lt"/>
              </a:rPr>
              <a:t> </a:t>
            </a:r>
            <a:r>
              <a:rPr lang="en-US" sz="2500" i="1" dirty="0" err="1" smtClean="0">
                <a:latin typeface="+mj-lt"/>
              </a:rPr>
              <a:t>người</a:t>
            </a:r>
            <a:r>
              <a:rPr lang="en-US" sz="2500" i="1" dirty="0" smtClean="0">
                <a:latin typeface="+mj-lt"/>
              </a:rPr>
              <a:t> </a:t>
            </a:r>
            <a:r>
              <a:rPr lang="en-US" sz="2500" i="1" dirty="0" err="1" smtClean="0">
                <a:latin typeface="+mj-lt"/>
              </a:rPr>
              <a:t>trên</a:t>
            </a:r>
            <a:r>
              <a:rPr lang="en-US" sz="2500" i="1" dirty="0" smtClean="0">
                <a:latin typeface="+mj-lt"/>
              </a:rPr>
              <a:t> </a:t>
            </a:r>
            <a:r>
              <a:rPr lang="en-US" sz="2500" i="1" dirty="0" err="1" smtClean="0">
                <a:latin typeface="+mj-lt"/>
              </a:rPr>
              <a:t>khắp</a:t>
            </a:r>
            <a:r>
              <a:rPr lang="en-US" sz="2500" i="1" dirty="0" smtClean="0">
                <a:latin typeface="+mj-lt"/>
              </a:rPr>
              <a:t> </a:t>
            </a:r>
            <a:r>
              <a:rPr lang="en-US" sz="2500" i="1" dirty="0" err="1" smtClean="0">
                <a:latin typeface="+mj-lt"/>
              </a:rPr>
              <a:t>đất</a:t>
            </a:r>
            <a:r>
              <a:rPr lang="en-US" sz="2500" i="1" dirty="0" smtClean="0">
                <a:latin typeface="+mj-lt"/>
              </a:rPr>
              <a:t> </a:t>
            </a:r>
            <a:r>
              <a:rPr lang="en-US" sz="2500" i="1" dirty="0" err="1" smtClean="0">
                <a:latin typeface="+mj-lt"/>
              </a:rPr>
              <a:t>nước</a:t>
            </a:r>
            <a:r>
              <a:rPr lang="en-US" sz="2500" i="1" dirty="0" smtClean="0">
                <a:latin typeface="+mj-lt"/>
              </a:rPr>
              <a:t> </a:t>
            </a:r>
            <a:r>
              <a:rPr lang="en-US" sz="2500" i="1" dirty="0" err="1" smtClean="0">
                <a:latin typeface="+mj-lt"/>
              </a:rPr>
              <a:t>Nhật</a:t>
            </a:r>
            <a:r>
              <a:rPr lang="en-US" sz="2500" i="1" dirty="0" smtClean="0">
                <a:latin typeface="+mj-lt"/>
              </a:rPr>
              <a:t> </a:t>
            </a:r>
            <a:r>
              <a:rPr lang="en-US" sz="2500" i="1" dirty="0" err="1" smtClean="0">
                <a:latin typeface="+mj-lt"/>
              </a:rPr>
              <a:t>Bản</a:t>
            </a:r>
            <a:r>
              <a:rPr lang="en-US" sz="2500" i="1" dirty="0" smtClean="0">
                <a:latin typeface="+mj-lt"/>
              </a:rPr>
              <a:t> </a:t>
            </a:r>
            <a:r>
              <a:rPr lang="en-US" sz="2500" i="1" dirty="0" err="1" smtClean="0">
                <a:latin typeface="+mj-lt"/>
              </a:rPr>
              <a:t>dành</a:t>
            </a:r>
            <a:r>
              <a:rPr lang="en-US" sz="2500" i="1" dirty="0" smtClean="0">
                <a:latin typeface="+mj-lt"/>
              </a:rPr>
              <a:t> </a:t>
            </a:r>
            <a:r>
              <a:rPr lang="en-US" sz="2500" i="1" dirty="0" err="1" smtClean="0">
                <a:latin typeface="+mj-lt"/>
              </a:rPr>
              <a:t>cho</a:t>
            </a:r>
            <a:r>
              <a:rPr lang="en-US" sz="2500" i="1" dirty="0" smtClean="0">
                <a:latin typeface="+mj-lt"/>
              </a:rPr>
              <a:t> </a:t>
            </a:r>
            <a:r>
              <a:rPr lang="en-US" sz="2500" i="1" dirty="0" err="1" smtClean="0">
                <a:latin typeface="+mj-lt"/>
              </a:rPr>
              <a:t>nhau</a:t>
            </a:r>
            <a:r>
              <a:rPr lang="en-US" sz="2500" i="1" dirty="0" smtClean="0">
                <a:latin typeface="+mj-lt"/>
              </a:rPr>
              <a:t> </a:t>
            </a:r>
            <a:r>
              <a:rPr lang="en-US" sz="2500" i="1" dirty="0" err="1" smtClean="0">
                <a:latin typeface="+mj-lt"/>
              </a:rPr>
              <a:t>những</a:t>
            </a:r>
            <a:r>
              <a:rPr lang="en-US" sz="2500" i="1" dirty="0" smtClean="0">
                <a:latin typeface="+mj-lt"/>
              </a:rPr>
              <a:t> </a:t>
            </a:r>
            <a:r>
              <a:rPr lang="en-US" sz="2500" i="1" dirty="0" err="1" smtClean="0">
                <a:latin typeface="+mj-lt"/>
              </a:rPr>
              <a:t>món</a:t>
            </a:r>
            <a:r>
              <a:rPr lang="en-US" sz="2500" i="1" dirty="0" smtClean="0">
                <a:latin typeface="+mj-lt"/>
              </a:rPr>
              <a:t> </a:t>
            </a:r>
            <a:r>
              <a:rPr lang="en-US" sz="2500" i="1" dirty="0" err="1" smtClean="0">
                <a:latin typeface="+mj-lt"/>
              </a:rPr>
              <a:t>quà</a:t>
            </a:r>
            <a:r>
              <a:rPr lang="en-US" sz="2500" i="1" dirty="0" smtClean="0">
                <a:latin typeface="+mj-lt"/>
              </a:rPr>
              <a:t> </a:t>
            </a:r>
            <a:r>
              <a:rPr lang="en-US" sz="2500" i="1" dirty="0" err="1" smtClean="0">
                <a:latin typeface="+mj-lt"/>
              </a:rPr>
              <a:t>và</a:t>
            </a:r>
            <a:r>
              <a:rPr lang="en-US" sz="2500" i="1" dirty="0" smtClean="0">
                <a:latin typeface="+mj-lt"/>
              </a:rPr>
              <a:t> </a:t>
            </a:r>
            <a:r>
              <a:rPr lang="en-US" sz="2500" i="1" dirty="0" err="1" smtClean="0">
                <a:latin typeface="+mj-lt"/>
              </a:rPr>
              <a:t>lời</a:t>
            </a:r>
            <a:r>
              <a:rPr lang="en-US" sz="2500" i="1" dirty="0" smtClean="0">
                <a:latin typeface="+mj-lt"/>
              </a:rPr>
              <a:t> </a:t>
            </a:r>
            <a:r>
              <a:rPr lang="en-US" sz="2500" i="1" dirty="0" err="1" smtClean="0">
                <a:latin typeface="+mj-lt"/>
              </a:rPr>
              <a:t>chúc</a:t>
            </a:r>
            <a:r>
              <a:rPr lang="en-US" sz="2500" i="1" dirty="0" smtClean="0">
                <a:latin typeface="+mj-lt"/>
              </a:rPr>
              <a:t> </a:t>
            </a:r>
            <a:r>
              <a:rPr lang="en-US" sz="2500" i="1" dirty="0" err="1" smtClean="0">
                <a:latin typeface="+mj-lt"/>
              </a:rPr>
              <a:t>tốt</a:t>
            </a:r>
            <a:r>
              <a:rPr lang="en-US" sz="2500" i="1" dirty="0" smtClean="0">
                <a:latin typeface="+mj-lt"/>
              </a:rPr>
              <a:t> </a:t>
            </a:r>
            <a:r>
              <a:rPr lang="en-US" sz="2500" i="1" dirty="0" err="1" smtClean="0">
                <a:latin typeface="+mj-lt"/>
              </a:rPr>
              <a:t>đẹp</a:t>
            </a:r>
            <a:r>
              <a:rPr lang="en-US" sz="2500" i="1" dirty="0" smtClean="0">
                <a:latin typeface="+mj-lt"/>
              </a:rPr>
              <a:t> </a:t>
            </a:r>
            <a:r>
              <a:rPr lang="en-US" sz="2500" i="1" dirty="0" err="1" smtClean="0">
                <a:latin typeface="+mj-lt"/>
              </a:rPr>
              <a:t>nhất</a:t>
            </a:r>
            <a:r>
              <a:rPr lang="en-US" sz="2500" i="1" dirty="0" smtClean="0">
                <a:latin typeface="+mj-lt"/>
              </a:rPr>
              <a:t>. </a:t>
            </a:r>
          </a:p>
          <a:p>
            <a:pPr marL="342900" indent="-342900">
              <a:buFont typeface="Arial" panose="020B0604020202020204" pitchFamily="34" charset="0"/>
              <a:buChar char="•"/>
            </a:pPr>
            <a:r>
              <a:rPr lang="en-US" sz="2500" i="1" dirty="0" err="1" smtClean="0">
                <a:latin typeface="+mj-lt"/>
              </a:rPr>
              <a:t>Nhật</a:t>
            </a:r>
            <a:r>
              <a:rPr lang="en-US" sz="2500" i="1" dirty="0" smtClean="0">
                <a:latin typeface="+mj-lt"/>
              </a:rPr>
              <a:t> </a:t>
            </a:r>
            <a:r>
              <a:rPr lang="en-US" sz="2500" i="1" dirty="0" err="1" smtClean="0">
                <a:latin typeface="+mj-lt"/>
              </a:rPr>
              <a:t>bản</a:t>
            </a:r>
            <a:r>
              <a:rPr lang="en-US" sz="2500" i="1" dirty="0" smtClean="0">
                <a:latin typeface="+mj-lt"/>
              </a:rPr>
              <a:t> </a:t>
            </a:r>
            <a:r>
              <a:rPr lang="en-US" sz="2500" i="1" dirty="0" err="1" smtClean="0">
                <a:latin typeface="+mj-lt"/>
              </a:rPr>
              <a:t>có</a:t>
            </a:r>
            <a:r>
              <a:rPr lang="en-US" sz="2500" i="1" dirty="0" smtClean="0">
                <a:latin typeface="+mj-lt"/>
              </a:rPr>
              <a:t> </a:t>
            </a:r>
            <a:r>
              <a:rPr lang="en-US" sz="2500" i="1" dirty="0" err="1" smtClean="0">
                <a:latin typeface="+mj-lt"/>
              </a:rPr>
              <a:t>hai</a:t>
            </a:r>
            <a:r>
              <a:rPr lang="en-US" sz="2500" i="1" dirty="0" smtClean="0">
                <a:latin typeface="+mj-lt"/>
              </a:rPr>
              <a:t> </a:t>
            </a:r>
            <a:r>
              <a:rPr lang="en-US" sz="2500" i="1" dirty="0" err="1" smtClean="0">
                <a:latin typeface="+mj-lt"/>
              </a:rPr>
              <a:t>phong</a:t>
            </a:r>
            <a:r>
              <a:rPr lang="en-US" sz="2500" i="1" dirty="0" smtClean="0">
                <a:latin typeface="+mj-lt"/>
              </a:rPr>
              <a:t> </a:t>
            </a:r>
            <a:r>
              <a:rPr lang="en-US" sz="2500" i="1" dirty="0" err="1" smtClean="0">
                <a:latin typeface="+mj-lt"/>
              </a:rPr>
              <a:t>tục</a:t>
            </a:r>
            <a:r>
              <a:rPr lang="en-US" sz="2500" i="1" dirty="0" smtClean="0">
                <a:latin typeface="+mj-lt"/>
              </a:rPr>
              <a:t> </a:t>
            </a:r>
            <a:r>
              <a:rPr lang="en-US" sz="2500" i="1" dirty="0" err="1" smtClean="0">
                <a:latin typeface="+mj-lt"/>
              </a:rPr>
              <a:t>nổi</a:t>
            </a:r>
            <a:r>
              <a:rPr lang="en-US" sz="2500" i="1" dirty="0" smtClean="0">
                <a:latin typeface="+mj-lt"/>
              </a:rPr>
              <a:t> </a:t>
            </a:r>
            <a:r>
              <a:rPr lang="en-US" sz="2500" i="1" dirty="0" err="1" smtClean="0">
                <a:latin typeface="+mj-lt"/>
              </a:rPr>
              <a:t>tiếng</a:t>
            </a:r>
            <a:r>
              <a:rPr lang="en-US" sz="2500" i="1" dirty="0" smtClean="0">
                <a:latin typeface="+mj-lt"/>
              </a:rPr>
              <a:t> </a:t>
            </a:r>
            <a:r>
              <a:rPr lang="en-US" sz="2500" i="1" dirty="0" err="1" smtClean="0">
                <a:latin typeface="+mj-lt"/>
              </a:rPr>
              <a:t>trong</a:t>
            </a:r>
            <a:r>
              <a:rPr lang="en-US" sz="2500" i="1" dirty="0" smtClean="0">
                <a:latin typeface="+mj-lt"/>
              </a:rPr>
              <a:t> </a:t>
            </a:r>
            <a:r>
              <a:rPr lang="en-US" sz="2500" i="1" dirty="0" err="1" smtClean="0">
                <a:latin typeface="+mj-lt"/>
              </a:rPr>
              <a:t>ngày</a:t>
            </a:r>
            <a:r>
              <a:rPr lang="en-US" sz="2500" i="1" dirty="0" smtClean="0">
                <a:latin typeface="+mj-lt"/>
              </a:rPr>
              <a:t> </a:t>
            </a:r>
            <a:r>
              <a:rPr lang="en-US" sz="2500" i="1" dirty="0" err="1" smtClean="0">
                <a:latin typeface="+mj-lt"/>
              </a:rPr>
              <a:t>Giáng</a:t>
            </a:r>
            <a:r>
              <a:rPr lang="en-US" sz="2500" i="1" dirty="0" smtClean="0">
                <a:latin typeface="+mj-lt"/>
              </a:rPr>
              <a:t> </a:t>
            </a:r>
            <a:r>
              <a:rPr lang="en-US" sz="2500" i="1" dirty="0" err="1" smtClean="0">
                <a:latin typeface="+mj-lt"/>
              </a:rPr>
              <a:t>sinh</a:t>
            </a:r>
            <a:r>
              <a:rPr lang="en-US" sz="2500" i="1" dirty="0" smtClean="0">
                <a:latin typeface="+mj-lt"/>
              </a:rPr>
              <a:t> </a:t>
            </a:r>
            <a:r>
              <a:rPr lang="en-US" sz="2500" i="1" dirty="0" err="1" smtClean="0">
                <a:latin typeface="+mj-lt"/>
              </a:rPr>
              <a:t>là</a:t>
            </a:r>
            <a:r>
              <a:rPr lang="en-US" sz="2500" i="1" dirty="0" smtClean="0">
                <a:latin typeface="+mj-lt"/>
              </a:rPr>
              <a:t>: </a:t>
            </a:r>
            <a:r>
              <a:rPr lang="en-US" sz="2500" i="1" dirty="0" err="1" smtClean="0">
                <a:latin typeface="+mj-lt"/>
              </a:rPr>
              <a:t>Bản</a:t>
            </a:r>
            <a:r>
              <a:rPr lang="en-US" sz="2500" i="1" dirty="0" smtClean="0">
                <a:latin typeface="+mj-lt"/>
              </a:rPr>
              <a:t> </a:t>
            </a:r>
            <a:r>
              <a:rPr lang="en-US" sz="2500" i="1" dirty="0" err="1" smtClean="0">
                <a:latin typeface="+mj-lt"/>
              </a:rPr>
              <a:t>giao</a:t>
            </a:r>
            <a:r>
              <a:rPr lang="en-US" sz="2500" i="1" dirty="0" smtClean="0">
                <a:latin typeface="+mj-lt"/>
              </a:rPr>
              <a:t> </a:t>
            </a:r>
            <a:r>
              <a:rPr lang="en-US" sz="2500" i="1" dirty="0" err="1" smtClean="0">
                <a:latin typeface="+mj-lt"/>
              </a:rPr>
              <a:t>hưởng</a:t>
            </a:r>
            <a:r>
              <a:rPr lang="en-US" sz="2500" i="1" dirty="0" smtClean="0">
                <a:latin typeface="+mj-lt"/>
              </a:rPr>
              <a:t> </a:t>
            </a:r>
            <a:r>
              <a:rPr lang="en-US" sz="2500" i="1" dirty="0" err="1" smtClean="0">
                <a:latin typeface="+mj-lt"/>
              </a:rPr>
              <a:t>số</a:t>
            </a:r>
            <a:r>
              <a:rPr lang="en-US" sz="2500" i="1" dirty="0" smtClean="0">
                <a:latin typeface="+mj-lt"/>
              </a:rPr>
              <a:t> 9 </a:t>
            </a:r>
            <a:r>
              <a:rPr lang="en-US" sz="2500" i="1" dirty="0" err="1" smtClean="0">
                <a:latin typeface="+mj-lt"/>
              </a:rPr>
              <a:t>và</a:t>
            </a:r>
            <a:r>
              <a:rPr lang="en-US" sz="2500" i="1" dirty="0" smtClean="0">
                <a:latin typeface="+mj-lt"/>
              </a:rPr>
              <a:t> </a:t>
            </a:r>
            <a:r>
              <a:rPr lang="en-US" sz="2500" i="1" dirty="0" err="1" smtClean="0">
                <a:latin typeface="+mj-lt"/>
              </a:rPr>
              <a:t>chiếc</a:t>
            </a:r>
            <a:r>
              <a:rPr lang="en-US" sz="2500" i="1" dirty="0" smtClean="0">
                <a:latin typeface="+mj-lt"/>
              </a:rPr>
              <a:t> </a:t>
            </a:r>
            <a:r>
              <a:rPr lang="en-US" sz="2500" i="1" dirty="0" err="1" smtClean="0">
                <a:latin typeface="+mj-lt"/>
              </a:rPr>
              <a:t>bánh</a:t>
            </a:r>
            <a:r>
              <a:rPr lang="en-US" sz="2500" i="1" dirty="0" smtClean="0">
                <a:latin typeface="+mj-lt"/>
              </a:rPr>
              <a:t> </a:t>
            </a:r>
            <a:r>
              <a:rPr lang="en-US" sz="2500" i="1" dirty="0" err="1" smtClean="0">
                <a:latin typeface="+mj-lt"/>
              </a:rPr>
              <a:t>Giáng</a:t>
            </a:r>
            <a:r>
              <a:rPr lang="en-US" sz="2500" i="1" dirty="0" smtClean="0">
                <a:latin typeface="+mj-lt"/>
              </a:rPr>
              <a:t> </a:t>
            </a:r>
            <a:r>
              <a:rPr lang="en-US" sz="2500" i="1" dirty="0" err="1" smtClean="0">
                <a:latin typeface="+mj-lt"/>
              </a:rPr>
              <a:t>sinh</a:t>
            </a:r>
            <a:endParaRPr lang="en-US" sz="2500" i="1" dirty="0" smtClean="0">
              <a:latin typeface="+mj-lt"/>
            </a:endParaRPr>
          </a:p>
          <a:p>
            <a:pPr marL="342900" indent="-342900">
              <a:buFont typeface="Arial" panose="020B0604020202020204" pitchFamily="34" charset="0"/>
              <a:buChar char="•"/>
            </a:pPr>
            <a:r>
              <a:rPr lang="en-US" sz="2500" i="1" dirty="0" err="1" smtClean="0">
                <a:latin typeface="+mj-lt"/>
              </a:rPr>
              <a:t>Món</a:t>
            </a:r>
            <a:r>
              <a:rPr lang="en-US" sz="2500" i="1" dirty="0" smtClean="0">
                <a:latin typeface="+mj-lt"/>
              </a:rPr>
              <a:t> </a:t>
            </a:r>
            <a:r>
              <a:rPr lang="en-US" sz="2500" i="1" dirty="0" err="1" smtClean="0">
                <a:latin typeface="+mj-lt"/>
              </a:rPr>
              <a:t>ăn</a:t>
            </a:r>
            <a:r>
              <a:rPr lang="en-US" sz="2500" i="1" dirty="0" smtClean="0">
                <a:latin typeface="+mj-lt"/>
              </a:rPr>
              <a:t> </a:t>
            </a:r>
            <a:r>
              <a:rPr lang="en-US" sz="2500" i="1" dirty="0" err="1" smtClean="0">
                <a:latin typeface="+mj-lt"/>
              </a:rPr>
              <a:t>chủ</a:t>
            </a:r>
            <a:r>
              <a:rPr lang="en-US" sz="2500" i="1" dirty="0" smtClean="0">
                <a:latin typeface="+mj-lt"/>
              </a:rPr>
              <a:t> </a:t>
            </a:r>
            <a:r>
              <a:rPr lang="en-US" sz="2500" i="1" dirty="0" err="1" smtClean="0">
                <a:latin typeface="+mj-lt"/>
              </a:rPr>
              <a:t>yếu</a:t>
            </a:r>
            <a:r>
              <a:rPr lang="en-US" sz="2500" i="1" dirty="0" smtClean="0">
                <a:latin typeface="+mj-lt"/>
              </a:rPr>
              <a:t> </a:t>
            </a:r>
            <a:r>
              <a:rPr lang="en-US" sz="2500" i="1" dirty="0" err="1" smtClean="0">
                <a:latin typeface="+mj-lt"/>
              </a:rPr>
              <a:t>trong</a:t>
            </a:r>
            <a:r>
              <a:rPr lang="en-US" sz="2500" i="1" dirty="0" smtClean="0">
                <a:latin typeface="+mj-lt"/>
              </a:rPr>
              <a:t> </a:t>
            </a:r>
            <a:r>
              <a:rPr lang="en-US" sz="2500" i="1" dirty="0" err="1" smtClean="0">
                <a:latin typeface="+mj-lt"/>
              </a:rPr>
              <a:t>ngày</a:t>
            </a:r>
            <a:r>
              <a:rPr lang="en-US" sz="2500" i="1" dirty="0" smtClean="0">
                <a:latin typeface="+mj-lt"/>
              </a:rPr>
              <a:t> </a:t>
            </a:r>
            <a:r>
              <a:rPr lang="en-US" sz="2500" i="1" dirty="0" err="1" smtClean="0">
                <a:latin typeface="+mj-lt"/>
              </a:rPr>
              <a:t>lễ</a:t>
            </a:r>
            <a:r>
              <a:rPr lang="en-US" sz="2500" i="1" dirty="0" smtClean="0">
                <a:latin typeface="+mj-lt"/>
              </a:rPr>
              <a:t> </a:t>
            </a:r>
            <a:r>
              <a:rPr lang="en-US" sz="2500" i="1" dirty="0" err="1" smtClean="0">
                <a:latin typeface="+mj-lt"/>
              </a:rPr>
              <a:t>Giáng</a:t>
            </a:r>
            <a:r>
              <a:rPr lang="en-US" sz="2500" i="1" dirty="0" smtClean="0">
                <a:latin typeface="+mj-lt"/>
              </a:rPr>
              <a:t> </a:t>
            </a:r>
            <a:r>
              <a:rPr lang="en-US" sz="2500" i="1" dirty="0" err="1" smtClean="0">
                <a:latin typeface="+mj-lt"/>
              </a:rPr>
              <a:t>sinh</a:t>
            </a:r>
            <a:r>
              <a:rPr lang="en-US" sz="2500" i="1" dirty="0" smtClean="0">
                <a:latin typeface="+mj-lt"/>
              </a:rPr>
              <a:t> </a:t>
            </a:r>
            <a:r>
              <a:rPr lang="en-US" sz="2500" i="1" dirty="0" err="1" smtClean="0">
                <a:latin typeface="+mj-lt"/>
              </a:rPr>
              <a:t>là</a:t>
            </a:r>
            <a:r>
              <a:rPr lang="en-US" sz="2500" i="1" dirty="0" smtClean="0">
                <a:latin typeface="+mj-lt"/>
              </a:rPr>
              <a:t> </a:t>
            </a:r>
            <a:r>
              <a:rPr lang="en-US" sz="2500" i="1" dirty="0" err="1" smtClean="0">
                <a:latin typeface="+mj-lt"/>
              </a:rPr>
              <a:t>Gà</a:t>
            </a:r>
            <a:r>
              <a:rPr lang="en-US" sz="2500" i="1" dirty="0" smtClean="0">
                <a:latin typeface="+mj-lt"/>
              </a:rPr>
              <a:t> </a:t>
            </a:r>
            <a:r>
              <a:rPr lang="en-US" sz="2500" i="1" dirty="0" err="1" smtClean="0">
                <a:latin typeface="+mj-lt"/>
              </a:rPr>
              <a:t>Tây</a:t>
            </a:r>
            <a:r>
              <a:rPr lang="en-US" sz="2500" i="1" dirty="0" smtClean="0">
                <a:latin typeface="+mj-lt"/>
              </a:rPr>
              <a:t>  </a:t>
            </a:r>
            <a:endParaRPr lang="en-US" sz="2500" dirty="0" smtClean="0">
              <a:latin typeface="+mj-lt"/>
            </a:endParaRPr>
          </a:p>
          <a:p>
            <a:endParaRPr lang="en-US" sz="2400" dirty="0">
              <a:latin typeface="+mj-lt"/>
            </a:endParaRPr>
          </a:p>
        </p:txBody>
      </p:sp>
      <p:sp>
        <p:nvSpPr>
          <p:cNvPr id="4" name="Rounded Rectangle 3"/>
          <p:cNvSpPr/>
          <p:nvPr/>
        </p:nvSpPr>
        <p:spPr>
          <a:xfrm>
            <a:off x="5763491" y="1454727"/>
            <a:ext cx="6026727" cy="441959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264202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a:t>
            </a:r>
            <a:r>
              <a:rPr lang="en-US" sz="4800" b="1" dirty="0"/>
              <a:t>6</a:t>
            </a:r>
            <a:r>
              <a:rPr lang="en-US" sz="4800" b="1" dirty="0" smtClean="0"/>
              <a:t>: </a:t>
            </a:r>
            <a:r>
              <a:rPr lang="en-US" sz="4800" b="1" dirty="0" err="1" smtClean="0"/>
              <a:t>Giáng</a:t>
            </a:r>
            <a:r>
              <a:rPr lang="en-US" sz="4800" b="1" dirty="0" smtClean="0"/>
              <a:t> </a:t>
            </a:r>
            <a:r>
              <a:rPr lang="en-US" sz="4800" b="1" dirty="0" err="1" smtClean="0"/>
              <a:t>sinh</a:t>
            </a:r>
            <a:r>
              <a:rPr lang="en-US" sz="4800" b="1" dirty="0" smtClean="0"/>
              <a:t> ở </a:t>
            </a:r>
            <a:r>
              <a:rPr lang="en-US" sz="4800" b="1" dirty="0" err="1" smtClean="0"/>
              <a:t>Nhật</a:t>
            </a:r>
            <a:endParaRPr lang="en-US" sz="4800" b="1" dirty="0"/>
          </a:p>
        </p:txBody>
      </p:sp>
      <p:sp>
        <p:nvSpPr>
          <p:cNvPr id="5" name="Rounded Rectangle 4"/>
          <p:cNvSpPr/>
          <p:nvPr/>
        </p:nvSpPr>
        <p:spPr>
          <a:xfrm>
            <a:off x="1233055" y="997508"/>
            <a:ext cx="4267200" cy="263235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5153894"/>
            <a:ext cx="10820399" cy="148243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7200" dirty="0">
              <a:latin typeface="+mj-lt"/>
            </a:endParaRPr>
          </a:p>
        </p:txBody>
      </p:sp>
      <p:sp>
        <p:nvSpPr>
          <p:cNvPr id="4" name="Rounded Rectangle 3"/>
          <p:cNvSpPr/>
          <p:nvPr/>
        </p:nvSpPr>
        <p:spPr>
          <a:xfrm>
            <a:off x="6504710" y="969793"/>
            <a:ext cx="3830782" cy="268778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
        <p:nvSpPr>
          <p:cNvPr id="7" name="Rounded Rectangle 6"/>
          <p:cNvSpPr/>
          <p:nvPr/>
        </p:nvSpPr>
        <p:spPr>
          <a:xfrm>
            <a:off x="1565564" y="3913900"/>
            <a:ext cx="3602182" cy="272242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
        <p:nvSpPr>
          <p:cNvPr id="8" name="Rounded Rectangle 7"/>
          <p:cNvSpPr/>
          <p:nvPr/>
        </p:nvSpPr>
        <p:spPr>
          <a:xfrm>
            <a:off x="6338456" y="3820397"/>
            <a:ext cx="4107871" cy="2722426"/>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333588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1177636"/>
          </a:xfrm>
        </p:spPr>
        <p:txBody>
          <a:bodyPr>
            <a:noAutofit/>
          </a:bodyPr>
          <a:lstStyle/>
          <a:p>
            <a:r>
              <a:rPr lang="en-US" sz="5400" b="1" dirty="0" err="1" smtClean="0"/>
              <a:t>Thứ</a:t>
            </a:r>
            <a:r>
              <a:rPr lang="en-US" sz="5400" b="1" dirty="0" smtClean="0"/>
              <a:t> 2: </a:t>
            </a:r>
            <a:r>
              <a:rPr lang="en-US" sz="5400" b="1" dirty="0" err="1" smtClean="0"/>
              <a:t>Từ</a:t>
            </a:r>
            <a:r>
              <a:rPr lang="en-US" sz="5400" b="1" dirty="0" smtClean="0"/>
              <a:t> </a:t>
            </a:r>
            <a:r>
              <a:rPr lang="en-US" sz="5400" b="1" dirty="0" err="1" smtClean="0"/>
              <a:t>vựng</a:t>
            </a:r>
            <a:r>
              <a:rPr lang="en-US" sz="5400" b="1" dirty="0" smtClean="0"/>
              <a:t> “</a:t>
            </a:r>
            <a:r>
              <a:rPr lang="en-US" sz="5400" b="1" dirty="0" err="1" smtClean="0"/>
              <a:t>Ông</a:t>
            </a:r>
            <a:r>
              <a:rPr lang="en-US" sz="5400" b="1" dirty="0" smtClean="0"/>
              <a:t> </a:t>
            </a:r>
            <a:r>
              <a:rPr lang="en-US" sz="5400" b="1" dirty="0" err="1" smtClean="0"/>
              <a:t>già</a:t>
            </a:r>
            <a:r>
              <a:rPr lang="en-US" sz="5400" b="1" dirty="0" smtClean="0"/>
              <a:t> Noel” </a:t>
            </a:r>
            <a:endParaRPr lang="en-US" sz="5400" b="1" dirty="0"/>
          </a:p>
        </p:txBody>
      </p:sp>
      <p:sp>
        <p:nvSpPr>
          <p:cNvPr id="4" name="Rounded Rectangle 3"/>
          <p:cNvSpPr/>
          <p:nvPr/>
        </p:nvSpPr>
        <p:spPr>
          <a:xfrm>
            <a:off x="290945" y="1510145"/>
            <a:ext cx="7412182" cy="5181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000" dirty="0" smtClean="0">
              <a:latin typeface="Cambria"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Cambria" pitchFamily="18" charset="0"/>
              <a:cs typeface="Times New Roman" panose="02020603050405020304" pitchFamily="18" charset="0"/>
            </a:endParaRPr>
          </a:p>
          <a:p>
            <a:pPr marL="285750" indent="-285750">
              <a:buFont typeface="Arial" panose="020B0604020202020204" pitchFamily="34" charset="0"/>
              <a:buChar char="•"/>
            </a:pPr>
            <a:endParaRPr lang="en-US" sz="2000" dirty="0" smtClean="0">
              <a:latin typeface="Cambria"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Cambria" pitchFamily="18" charset="0"/>
                <a:cs typeface="Times New Roman" panose="02020603050405020304" pitchFamily="18" charset="0"/>
              </a:rPr>
              <a:t>“</a:t>
            </a:r>
            <a:r>
              <a:rPr lang="en-US" sz="2000" dirty="0" err="1">
                <a:latin typeface="Cambria" pitchFamily="18" charset="0"/>
                <a:cs typeface="Times New Roman" panose="02020603050405020304" pitchFamily="18" charset="0"/>
              </a:rPr>
              <a:t>Ông</a:t>
            </a:r>
            <a:r>
              <a:rPr lang="en-US" sz="2000" dirty="0">
                <a:latin typeface="Cambria" pitchFamily="18" charset="0"/>
                <a:cs typeface="Times New Roman" panose="02020603050405020304" pitchFamily="18" charset="0"/>
              </a:rPr>
              <a:t> </a:t>
            </a:r>
            <a:r>
              <a:rPr lang="en-US" sz="2000" dirty="0" err="1">
                <a:latin typeface="Cambria" pitchFamily="18" charset="0"/>
                <a:cs typeface="Times New Roman" panose="02020603050405020304" pitchFamily="18" charset="0"/>
              </a:rPr>
              <a:t>già</a:t>
            </a:r>
            <a:r>
              <a:rPr lang="en-US" sz="2000" dirty="0">
                <a:latin typeface="Cambria" pitchFamily="18" charset="0"/>
                <a:cs typeface="Times New Roman" panose="02020603050405020304" pitchFamily="18" charset="0"/>
              </a:rPr>
              <a:t> Noel</a:t>
            </a:r>
            <a:r>
              <a:rPr lang="en-US" sz="2000" dirty="0">
                <a:latin typeface="Cambria" pitchFamily="18" charset="0"/>
              </a:rPr>
              <a:t>” hay Santa Claus </a:t>
            </a:r>
            <a:r>
              <a:rPr lang="vi-VN" sz="2000" dirty="0"/>
              <a:t>là nhân vật đóng vai trò như là một nhân tố gắn liền với mùa </a:t>
            </a:r>
            <a:r>
              <a:rPr lang="vi-VN" sz="2000" dirty="0">
                <a:hlinkClick r:id="rId2" tooltip="Lễ Giáng Sinh"/>
              </a:rPr>
              <a:t>Lễ Giáng Sinh</a:t>
            </a:r>
            <a:r>
              <a:rPr lang="vi-VN" sz="2000" dirty="0"/>
              <a:t>, giống như </a:t>
            </a:r>
            <a:r>
              <a:rPr lang="vi-VN" sz="2000" dirty="0" smtClean="0">
                <a:hlinkClick r:id="rId3" tooltip="Cây thông Noel"/>
              </a:rPr>
              <a:t>cây </a:t>
            </a:r>
            <a:r>
              <a:rPr lang="vi-VN" sz="2000" dirty="0">
                <a:hlinkClick r:id="rId3" tooltip="Cây thông Noel"/>
              </a:rPr>
              <a:t>thông Noel</a:t>
            </a:r>
            <a:r>
              <a:rPr lang="vi-VN" sz="2000" dirty="0" smtClean="0"/>
              <a:t>.</a:t>
            </a:r>
            <a:endParaRPr lang="en-US" sz="2000" dirty="0" smtClean="0"/>
          </a:p>
          <a:p>
            <a:pPr marL="285750" indent="-285750">
              <a:buFont typeface="Arial" panose="020B0604020202020204" pitchFamily="34" charset="0"/>
              <a:buChar char="•"/>
            </a:pPr>
            <a:r>
              <a:rPr lang="vi-VN" sz="2000" dirty="0"/>
              <a:t>Hình ảnh tiêu biểu của ông già Noel là một ông già mặc bộ đồ màu đỏ viền trắng, thắt lưng da đen, đội chiếc nón đỏ với chòm râu dài trắng, bộ mặt hóm hỉnh, tiếng cười "hô hô hô</a:t>
            </a:r>
            <a:r>
              <a:rPr lang="en-US" sz="2000" dirty="0" smtClean="0"/>
              <a:t>”.</a:t>
            </a:r>
          </a:p>
          <a:p>
            <a:pPr marL="285750" indent="-285750">
              <a:buFont typeface="Arial" panose="020B0604020202020204" pitchFamily="34" charset="0"/>
              <a:buChar char="•"/>
            </a:pPr>
            <a:r>
              <a:rPr lang="vi-VN" sz="2000" dirty="0"/>
              <a:t>Truyền thuyết cho rằng ông già Noel sinh sống tại </a:t>
            </a:r>
            <a:r>
              <a:rPr lang="vi-VN" sz="2000" dirty="0">
                <a:hlinkClick r:id="rId4" tooltip="Bắc Cực"/>
              </a:rPr>
              <a:t>Bắc Cực</a:t>
            </a:r>
            <a:r>
              <a:rPr lang="vi-VN" sz="2000" dirty="0"/>
              <a:t> với những người lùn. Ông dành đa số thời gian để chuẩn bị quà, đồ chơi cho trẻ em với sự giúp đỡ của những chú </a:t>
            </a:r>
            <a:r>
              <a:rPr lang="vi-VN" sz="2000" dirty="0" smtClean="0"/>
              <a:t>lùn</a:t>
            </a:r>
            <a:endParaRPr lang="en-US" sz="2000" dirty="0" smtClean="0"/>
          </a:p>
          <a:p>
            <a:pPr marL="285750" indent="-285750">
              <a:buFont typeface="Arial" panose="020B0604020202020204" pitchFamily="34" charset="0"/>
              <a:buChar char="•"/>
            </a:pPr>
            <a:r>
              <a:rPr lang="vi-VN" sz="2000" dirty="0"/>
              <a:t>Vào dịp Giáng Sinh, ông nhận được rất nhiều thư từ trẻ em khắp thế giới. Và mỗi đêm </a:t>
            </a:r>
            <a:r>
              <a:rPr lang="vi-VN" sz="2000" dirty="0">
                <a:hlinkClick r:id="rId2" tooltip="Lễ Giáng Sinh"/>
              </a:rPr>
              <a:t>Giáng Sinh</a:t>
            </a:r>
            <a:r>
              <a:rPr lang="vi-VN" sz="2000" dirty="0"/>
              <a:t>, ông lại bắt đầu cuộc hành trình của mình với </a:t>
            </a:r>
            <a:r>
              <a:rPr lang="vi-VN" sz="2000" dirty="0">
                <a:hlinkClick r:id="rId5" tooltip="Xe tuần lộc"/>
              </a:rPr>
              <a:t>cỗ xe kéo</a:t>
            </a:r>
            <a:r>
              <a:rPr lang="vi-VN" sz="2000" dirty="0"/>
              <a:t> bởi chín con </a:t>
            </a:r>
            <a:r>
              <a:rPr lang="vi-VN" sz="2000" dirty="0">
                <a:hlinkClick r:id="rId6" tooltip="Tuần lộc"/>
              </a:rPr>
              <a:t>tuần lộc</a:t>
            </a:r>
            <a:r>
              <a:rPr lang="vi-VN" sz="2000" dirty="0"/>
              <a:t> để mang quà và đồ chơi cho các thiếu nhi.</a:t>
            </a:r>
            <a:endParaRPr lang="en-US" sz="2000" dirty="0">
              <a:latin typeface="Cambria" pitchFamily="18" charset="0"/>
              <a:cs typeface="Times New Roman" panose="02020603050405020304" pitchFamily="18" charset="0"/>
            </a:endParaRP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dirty="0"/>
          </a:p>
        </p:txBody>
      </p:sp>
      <p:sp>
        <p:nvSpPr>
          <p:cNvPr id="5" name="Rounded Rectangle 4"/>
          <p:cNvSpPr/>
          <p:nvPr/>
        </p:nvSpPr>
        <p:spPr>
          <a:xfrm>
            <a:off x="7813964" y="1510145"/>
            <a:ext cx="4225635" cy="5070764"/>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9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5400" b="1" dirty="0" err="1" smtClean="0"/>
              <a:t>Thứ</a:t>
            </a:r>
            <a:r>
              <a:rPr lang="en-US" sz="5400" b="1" dirty="0" smtClean="0"/>
              <a:t> 2: </a:t>
            </a:r>
            <a:r>
              <a:rPr lang="en-US" sz="5400" b="1" dirty="0" err="1" smtClean="0"/>
              <a:t>Từ</a:t>
            </a:r>
            <a:r>
              <a:rPr lang="en-US" sz="5400" b="1" dirty="0" smtClean="0"/>
              <a:t> </a:t>
            </a:r>
            <a:r>
              <a:rPr lang="en-US" sz="5400" b="1" dirty="0" err="1" smtClean="0"/>
              <a:t>vựng</a:t>
            </a:r>
            <a:r>
              <a:rPr lang="en-US" sz="5400" b="1" dirty="0" smtClean="0"/>
              <a:t> “</a:t>
            </a:r>
            <a:r>
              <a:rPr lang="en-US" sz="5400" b="1" dirty="0" err="1" smtClean="0"/>
              <a:t>Ông</a:t>
            </a:r>
            <a:r>
              <a:rPr lang="en-US" sz="5400" b="1" dirty="0" smtClean="0"/>
              <a:t> </a:t>
            </a:r>
            <a:r>
              <a:rPr lang="en-US" sz="5400" b="1" dirty="0" err="1" smtClean="0"/>
              <a:t>già</a:t>
            </a:r>
            <a:r>
              <a:rPr lang="en-US" sz="5400" b="1" dirty="0" smtClean="0"/>
              <a:t> Noel” </a:t>
            </a:r>
            <a:endParaRPr lang="en-US" sz="5400" b="1" dirty="0"/>
          </a:p>
        </p:txBody>
      </p:sp>
      <p:sp>
        <p:nvSpPr>
          <p:cNvPr id="5" name="Rounded Rectangle 4"/>
          <p:cNvSpPr/>
          <p:nvPr/>
        </p:nvSpPr>
        <p:spPr>
          <a:xfrm>
            <a:off x="1586347" y="1177633"/>
            <a:ext cx="4225635" cy="310341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06838" y="1177634"/>
            <a:ext cx="4225635" cy="310341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4558145"/>
            <a:ext cx="10820399" cy="207818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500" dirty="0" smtClean="0">
                <a:latin typeface=".VnAvant" panose="020B7200000000000000" pitchFamily="34" charset="0"/>
              </a:rPr>
              <a:t>¤ng </a:t>
            </a:r>
            <a:r>
              <a:rPr lang="en-US" sz="11500" dirty="0" err="1" smtClean="0">
                <a:latin typeface=".VnAvant" panose="020B7200000000000000" pitchFamily="34" charset="0"/>
              </a:rPr>
              <a:t>gi</a:t>
            </a:r>
            <a:r>
              <a:rPr lang="en-US" sz="11500" dirty="0" smtClean="0">
                <a:latin typeface=".VnAvant" panose="020B7200000000000000" pitchFamily="34" charset="0"/>
              </a:rPr>
              <a:t>µ Noel</a:t>
            </a:r>
            <a:endParaRPr lang="en-US" sz="11500" dirty="0">
              <a:latin typeface=".VnAvant" panose="020B7200000000000000" pitchFamily="34" charset="0"/>
            </a:endParaRPr>
          </a:p>
        </p:txBody>
      </p:sp>
    </p:spTree>
    <p:extLst>
      <p:ext uri="{BB962C8B-B14F-4D97-AF65-F5344CB8AC3E}">
        <p14:creationId xmlns:p14="http://schemas.microsoft.com/office/powerpoint/2010/main" val="241449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5400" b="1" dirty="0" err="1" smtClean="0"/>
              <a:t>Thứ</a:t>
            </a:r>
            <a:r>
              <a:rPr lang="en-US" sz="5400" b="1" dirty="0" smtClean="0"/>
              <a:t> 3: </a:t>
            </a:r>
            <a:r>
              <a:rPr lang="en-US" sz="5400" b="1" dirty="0" err="1" smtClean="0">
                <a:latin typeface=".VnAvant" panose="020B7200000000000000" pitchFamily="34" charset="0"/>
              </a:rPr>
              <a:t>Tõ</a:t>
            </a:r>
            <a:r>
              <a:rPr lang="en-US" sz="5400" b="1" dirty="0" smtClean="0">
                <a:latin typeface=".VnAvant" panose="020B7200000000000000" pitchFamily="34" charset="0"/>
              </a:rPr>
              <a:t> </a:t>
            </a:r>
            <a:r>
              <a:rPr lang="en-US" sz="5400" b="1" dirty="0" err="1" smtClean="0">
                <a:latin typeface=".VnAvant" panose="020B7200000000000000" pitchFamily="34" charset="0"/>
              </a:rPr>
              <a:t>vùng</a:t>
            </a:r>
            <a:r>
              <a:rPr lang="en-US" sz="5400" b="1" dirty="0" smtClean="0">
                <a:latin typeface=".VnAvant" panose="020B7200000000000000" pitchFamily="34" charset="0"/>
              </a:rPr>
              <a:t> </a:t>
            </a:r>
            <a:r>
              <a:rPr lang="en-US" sz="5400" b="1" dirty="0" smtClean="0"/>
              <a:t>“</a:t>
            </a:r>
            <a:r>
              <a:rPr lang="en-US" sz="5400" b="1" dirty="0" err="1" smtClean="0">
                <a:latin typeface=".VnAvant" panose="020B7200000000000000" pitchFamily="34" charset="0"/>
              </a:rPr>
              <a:t>TuÇn</a:t>
            </a:r>
            <a:r>
              <a:rPr lang="en-US" sz="5400" b="1" dirty="0" smtClean="0">
                <a:latin typeface=".VnAvant" panose="020B7200000000000000" pitchFamily="34" charset="0"/>
              </a:rPr>
              <a:t> </a:t>
            </a:r>
            <a:r>
              <a:rPr lang="en-US" sz="5400" b="1" dirty="0" err="1" smtClean="0">
                <a:latin typeface=".VnAvant" panose="020B7200000000000000" pitchFamily="34" charset="0"/>
              </a:rPr>
              <a:t>léc</a:t>
            </a:r>
            <a:r>
              <a:rPr lang="en-US" sz="5400" b="1" dirty="0" smtClean="0"/>
              <a:t>” </a:t>
            </a:r>
            <a:endParaRPr lang="en-US" sz="5400" b="1" dirty="0"/>
          </a:p>
        </p:txBody>
      </p:sp>
      <p:sp>
        <p:nvSpPr>
          <p:cNvPr id="5" name="Rounded Rectangle 4"/>
          <p:cNvSpPr/>
          <p:nvPr/>
        </p:nvSpPr>
        <p:spPr>
          <a:xfrm>
            <a:off x="159328" y="900540"/>
            <a:ext cx="4911436" cy="400396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5043059"/>
            <a:ext cx="10820399" cy="159326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500" dirty="0" err="1" smtClean="0">
                <a:latin typeface=".VnAvant" panose="020B7200000000000000" pitchFamily="34" charset="0"/>
              </a:rPr>
              <a:t>TuÇn</a:t>
            </a:r>
            <a:r>
              <a:rPr lang="en-US" sz="11500" dirty="0" smtClean="0">
                <a:latin typeface=".VnAvant" panose="020B7200000000000000" pitchFamily="34" charset="0"/>
              </a:rPr>
              <a:t> </a:t>
            </a:r>
            <a:r>
              <a:rPr lang="en-US" sz="11500" dirty="0" err="1" smtClean="0">
                <a:latin typeface=".VnAvant" panose="020B7200000000000000" pitchFamily="34" charset="0"/>
              </a:rPr>
              <a:t>léc</a:t>
            </a:r>
            <a:endParaRPr lang="en-US" sz="11500" dirty="0">
              <a:latin typeface=".VnAvant" panose="020B7200000000000000" pitchFamily="34" charset="0"/>
            </a:endParaRPr>
          </a:p>
        </p:txBody>
      </p:sp>
      <p:sp>
        <p:nvSpPr>
          <p:cNvPr id="4" name="Rounded Rectangle 3"/>
          <p:cNvSpPr/>
          <p:nvPr/>
        </p:nvSpPr>
        <p:spPr>
          <a:xfrm>
            <a:off x="5652654" y="1246910"/>
            <a:ext cx="6026727" cy="3366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2400" dirty="0" err="1" smtClean="0">
                <a:latin typeface="+mj-lt"/>
              </a:rPr>
              <a:t>Tuần</a:t>
            </a:r>
            <a:r>
              <a:rPr lang="en-US" sz="2400" dirty="0" smtClean="0">
                <a:latin typeface="+mj-lt"/>
              </a:rPr>
              <a:t> </a:t>
            </a:r>
            <a:r>
              <a:rPr lang="en-US" sz="2400" dirty="0" err="1" smtClean="0">
                <a:latin typeface="+mj-lt"/>
              </a:rPr>
              <a:t>lộc</a:t>
            </a:r>
            <a:r>
              <a:rPr lang="en-US" sz="2400" dirty="0" smtClean="0">
                <a:latin typeface="+mj-lt"/>
              </a:rPr>
              <a:t> hay </a:t>
            </a:r>
            <a:r>
              <a:rPr lang="en-US" sz="2400" dirty="0" err="1" smtClean="0">
                <a:latin typeface="+mj-lt"/>
              </a:rPr>
              <a:t>còn</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gọi</a:t>
            </a:r>
            <a:r>
              <a:rPr lang="en-US" sz="2400" dirty="0" smtClean="0">
                <a:latin typeface="+mj-lt"/>
              </a:rPr>
              <a:t> </a:t>
            </a:r>
            <a:r>
              <a:rPr lang="en-US" sz="2400" dirty="0" err="1" smtClean="0">
                <a:latin typeface="+mj-lt"/>
              </a:rPr>
              <a:t>là</a:t>
            </a:r>
            <a:r>
              <a:rPr lang="en-US" sz="2400" dirty="0" smtClean="0">
                <a:latin typeface="+mj-lt"/>
              </a:rPr>
              <a:t> </a:t>
            </a:r>
            <a:r>
              <a:rPr lang="en-US" sz="2400" dirty="0" err="1" smtClean="0">
                <a:latin typeface="+mj-lt"/>
              </a:rPr>
              <a:t>Tuần</a:t>
            </a:r>
            <a:r>
              <a:rPr lang="en-US" sz="2400" dirty="0" smtClean="0">
                <a:latin typeface="+mj-lt"/>
              </a:rPr>
              <a:t> </a:t>
            </a:r>
            <a:r>
              <a:rPr lang="en-US" sz="2400" dirty="0" err="1" smtClean="0">
                <a:latin typeface="+mj-lt"/>
              </a:rPr>
              <a:t>lộc</a:t>
            </a:r>
            <a:r>
              <a:rPr lang="en-US" sz="2400" dirty="0" smtClean="0">
                <a:latin typeface="+mj-lt"/>
              </a:rPr>
              <a:t> </a:t>
            </a:r>
            <a:r>
              <a:rPr lang="en-US" sz="2400" dirty="0" err="1" smtClean="0">
                <a:latin typeface="+mj-lt"/>
              </a:rPr>
              <a:t>bắc</a:t>
            </a:r>
            <a:r>
              <a:rPr lang="en-US" sz="2400" dirty="0" smtClean="0">
                <a:latin typeface="+mj-lt"/>
              </a:rPr>
              <a:t> </a:t>
            </a:r>
            <a:r>
              <a:rPr lang="en-US" sz="2400" dirty="0" err="1" smtClean="0">
                <a:latin typeface="+mj-lt"/>
              </a:rPr>
              <a:t>Mỹ</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họ</a:t>
            </a:r>
            <a:r>
              <a:rPr lang="en-US" sz="2400" dirty="0">
                <a:latin typeface="+mj-lt"/>
              </a:rPr>
              <a:t> </a:t>
            </a:r>
            <a:r>
              <a:rPr lang="en-US" sz="2400" dirty="0" err="1" smtClean="0">
                <a:latin typeface="+mj-lt"/>
              </a:rPr>
              <a:t>hàng</a:t>
            </a:r>
            <a:r>
              <a:rPr lang="en-US" sz="2400" dirty="0" smtClean="0">
                <a:latin typeface="+mj-lt"/>
              </a:rPr>
              <a:t> </a:t>
            </a:r>
            <a:r>
              <a:rPr lang="en-US" sz="2400" dirty="0" err="1" smtClean="0">
                <a:latin typeface="+mj-lt"/>
              </a:rPr>
              <a:t>với</a:t>
            </a:r>
            <a:r>
              <a:rPr lang="en-US" sz="2400" dirty="0" smtClean="0">
                <a:latin typeface="+mj-lt"/>
              </a:rPr>
              <a:t> </a:t>
            </a:r>
            <a:r>
              <a:rPr lang="en-US" sz="2400" dirty="0" err="1" smtClean="0">
                <a:latin typeface="+mj-lt"/>
              </a:rPr>
              <a:t>nhà</a:t>
            </a:r>
            <a:r>
              <a:rPr lang="en-US" sz="2400" dirty="0" smtClean="0">
                <a:latin typeface="+mj-lt"/>
              </a:rPr>
              <a:t> </a:t>
            </a:r>
            <a:r>
              <a:rPr lang="en-US" sz="2400" dirty="0" err="1" smtClean="0">
                <a:latin typeface="+mj-lt"/>
              </a:rPr>
              <a:t>Hươi</a:t>
            </a:r>
            <a:r>
              <a:rPr lang="en-US" sz="2400" dirty="0" smtClean="0">
                <a:latin typeface="+mj-lt"/>
              </a:rPr>
              <a:t> </a:t>
            </a:r>
            <a:r>
              <a:rPr lang="en-US" sz="2400" dirty="0" err="1" smtClean="0">
                <a:latin typeface="+mj-lt"/>
              </a:rPr>
              <a:t>Nai</a:t>
            </a:r>
            <a:r>
              <a:rPr lang="en-US" sz="2400" dirty="0" smtClean="0">
                <a:latin typeface="+mj-lt"/>
              </a:rPr>
              <a:t>. </a:t>
            </a:r>
          </a:p>
          <a:p>
            <a:pPr marL="285750" indent="-285750">
              <a:buFont typeface="Arial" panose="020B0604020202020204" pitchFamily="34" charset="0"/>
              <a:buChar char="•"/>
            </a:pPr>
            <a:r>
              <a:rPr lang="en-US" sz="2400" dirty="0" err="1" smtClean="0">
                <a:latin typeface="+mj-lt"/>
              </a:rPr>
              <a:t>Trong</a:t>
            </a:r>
            <a:r>
              <a:rPr lang="en-US" sz="2400" dirty="0" smtClean="0">
                <a:latin typeface="+mj-lt"/>
              </a:rPr>
              <a:t> </a:t>
            </a:r>
            <a:r>
              <a:rPr lang="en-US" sz="2400" dirty="0" err="1" smtClean="0">
                <a:latin typeface="+mj-lt"/>
              </a:rPr>
              <a:t>dịp</a:t>
            </a:r>
            <a:r>
              <a:rPr lang="en-US" sz="2400" dirty="0" smtClean="0">
                <a:latin typeface="+mj-lt"/>
              </a:rPr>
              <a:t> </a:t>
            </a:r>
            <a:r>
              <a:rPr lang="en-US" sz="2400" dirty="0" err="1" smtClean="0">
                <a:latin typeface="+mj-lt"/>
              </a:rPr>
              <a:t>lễ</a:t>
            </a:r>
            <a:r>
              <a:rPr lang="en-US" sz="2400" dirty="0" smtClean="0">
                <a:latin typeface="+mj-lt"/>
              </a:rPr>
              <a:t> </a:t>
            </a:r>
            <a:r>
              <a:rPr lang="en-US" sz="2400" dirty="0" err="1" smtClean="0">
                <a:latin typeface="+mj-lt"/>
              </a:rPr>
              <a:t>Giáng</a:t>
            </a:r>
            <a:r>
              <a:rPr lang="en-US" sz="2400" dirty="0" smtClean="0">
                <a:latin typeface="+mj-lt"/>
              </a:rPr>
              <a:t> </a:t>
            </a:r>
            <a:r>
              <a:rPr lang="en-US" sz="2400" dirty="0" err="1" smtClean="0">
                <a:latin typeface="+mj-lt"/>
              </a:rPr>
              <a:t>sinh</a:t>
            </a:r>
            <a:r>
              <a:rPr lang="en-US" sz="2400" dirty="0" smtClean="0">
                <a:latin typeface="+mj-lt"/>
              </a:rPr>
              <a:t>, chin con </a:t>
            </a:r>
            <a:r>
              <a:rPr lang="en-US" sz="2400" dirty="0" err="1" smtClean="0">
                <a:latin typeface="+mj-lt"/>
              </a:rPr>
              <a:t>Tuần</a:t>
            </a:r>
            <a:r>
              <a:rPr lang="en-US" sz="2400" dirty="0" smtClean="0">
                <a:latin typeface="+mj-lt"/>
              </a:rPr>
              <a:t> </a:t>
            </a:r>
            <a:r>
              <a:rPr lang="en-US" sz="2400" dirty="0" err="1" smtClean="0">
                <a:latin typeface="+mj-lt"/>
              </a:rPr>
              <a:t>lộc</a:t>
            </a:r>
            <a:r>
              <a:rPr lang="en-US" sz="2400" dirty="0" smtClean="0">
                <a:latin typeface="+mj-lt"/>
              </a:rPr>
              <a:t> </a:t>
            </a:r>
            <a:r>
              <a:rPr lang="en-US" sz="2400" dirty="0" err="1" smtClean="0">
                <a:latin typeface="+mj-lt"/>
              </a:rPr>
              <a:t>cùng</a:t>
            </a:r>
            <a:r>
              <a:rPr lang="en-US" sz="2400" dirty="0" smtClean="0">
                <a:latin typeface="+mj-lt"/>
              </a:rPr>
              <a:t> </a:t>
            </a:r>
            <a:r>
              <a:rPr lang="en-US" sz="2400" dirty="0" err="1" smtClean="0">
                <a:latin typeface="+mj-lt"/>
              </a:rPr>
              <a:t>với</a:t>
            </a:r>
            <a:r>
              <a:rPr lang="en-US" sz="2400" dirty="0" smtClean="0">
                <a:latin typeface="+mj-lt"/>
              </a:rPr>
              <a:t> </a:t>
            </a:r>
            <a:r>
              <a:rPr lang="en-US" sz="2400" dirty="0" err="1" smtClean="0">
                <a:latin typeface="+mj-lt"/>
              </a:rPr>
              <a:t>xe</a:t>
            </a:r>
            <a:r>
              <a:rPr lang="en-US" sz="2400" dirty="0" smtClean="0">
                <a:latin typeface="+mj-lt"/>
              </a:rPr>
              <a:t> </a:t>
            </a:r>
            <a:r>
              <a:rPr lang="en-US" sz="2400" dirty="0" err="1" smtClean="0">
                <a:latin typeface="+mj-lt"/>
              </a:rPr>
              <a:t>trượt</a:t>
            </a:r>
            <a:r>
              <a:rPr lang="en-US" sz="2400" dirty="0" smtClean="0">
                <a:latin typeface="+mj-lt"/>
              </a:rPr>
              <a:t> </a:t>
            </a:r>
            <a:r>
              <a:rPr lang="en-US" sz="2400" dirty="0" err="1" smtClean="0">
                <a:latin typeface="+mj-lt"/>
              </a:rPr>
              <a:t>tuyết</a:t>
            </a:r>
            <a:r>
              <a:rPr lang="en-US" sz="2400" dirty="0" smtClean="0">
                <a:latin typeface="+mj-lt"/>
              </a:rPr>
              <a:t> </a:t>
            </a:r>
            <a:r>
              <a:rPr lang="en-US" sz="2400" dirty="0" err="1" smtClean="0">
                <a:latin typeface="+mj-lt"/>
              </a:rPr>
              <a:t>chở</a:t>
            </a:r>
            <a:r>
              <a:rPr lang="en-US" sz="2400" dirty="0" smtClean="0">
                <a:latin typeface="+mj-lt"/>
              </a:rPr>
              <a:t> </a:t>
            </a:r>
            <a:r>
              <a:rPr lang="en-US" sz="2400" dirty="0" err="1" smtClean="0">
                <a:latin typeface="+mj-lt"/>
              </a:rPr>
              <a:t>Ông</a:t>
            </a:r>
            <a:r>
              <a:rPr lang="en-US" sz="2400" dirty="0" smtClean="0">
                <a:latin typeface="+mj-lt"/>
              </a:rPr>
              <a:t> </a:t>
            </a:r>
            <a:r>
              <a:rPr lang="en-US" sz="2400" dirty="0" err="1" smtClean="0">
                <a:latin typeface="+mj-lt"/>
              </a:rPr>
              <a:t>già</a:t>
            </a:r>
            <a:r>
              <a:rPr lang="en-US" sz="2400" dirty="0" smtClean="0">
                <a:latin typeface="+mj-lt"/>
              </a:rPr>
              <a:t> Noel </a:t>
            </a:r>
            <a:r>
              <a:rPr lang="en-US" sz="2400" dirty="0" err="1" smtClean="0">
                <a:latin typeface="+mj-lt"/>
              </a:rPr>
              <a:t>đi</a:t>
            </a:r>
            <a:r>
              <a:rPr lang="en-US" sz="2400" dirty="0" smtClean="0">
                <a:latin typeface="+mj-lt"/>
              </a:rPr>
              <a:t> </a:t>
            </a:r>
            <a:r>
              <a:rPr lang="en-US" sz="2400" dirty="0" err="1" smtClean="0">
                <a:latin typeface="+mj-lt"/>
              </a:rPr>
              <a:t>phát</a:t>
            </a:r>
            <a:r>
              <a:rPr lang="en-US" sz="2400" dirty="0" smtClean="0">
                <a:latin typeface="+mj-lt"/>
              </a:rPr>
              <a:t> </a:t>
            </a:r>
            <a:r>
              <a:rPr lang="en-US" sz="2400" dirty="0" err="1" smtClean="0">
                <a:latin typeface="+mj-lt"/>
              </a:rPr>
              <a:t>quà</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em</a:t>
            </a:r>
            <a:r>
              <a:rPr lang="en-US" sz="2400" dirty="0" smtClean="0">
                <a:latin typeface="+mj-lt"/>
              </a:rPr>
              <a:t> </a:t>
            </a:r>
            <a:r>
              <a:rPr lang="en-US" sz="2400" dirty="0" err="1" smtClean="0">
                <a:latin typeface="+mj-lt"/>
              </a:rPr>
              <a:t>nhỏ</a:t>
            </a:r>
            <a:r>
              <a:rPr lang="en-US" sz="2400" dirty="0" smtClean="0">
                <a:latin typeface="+mj-lt"/>
              </a:rPr>
              <a:t>. </a:t>
            </a:r>
          </a:p>
          <a:p>
            <a:pPr marL="285750" indent="-285750">
              <a:buFont typeface="Arial" panose="020B0604020202020204" pitchFamily="34" charset="0"/>
              <a:buChar char="•"/>
            </a:pPr>
            <a:r>
              <a:rPr lang="en-US" sz="2400" dirty="0" err="1" smtClean="0">
                <a:latin typeface="+mj-lt"/>
              </a:rPr>
              <a:t>Tuần</a:t>
            </a:r>
            <a:r>
              <a:rPr lang="en-US" sz="2400" dirty="0" smtClean="0">
                <a:latin typeface="+mj-lt"/>
              </a:rPr>
              <a:t> </a:t>
            </a:r>
            <a:r>
              <a:rPr lang="en-US" sz="2400" dirty="0" err="1" smtClean="0">
                <a:latin typeface="+mj-lt"/>
              </a:rPr>
              <a:t>lộc</a:t>
            </a:r>
            <a:r>
              <a:rPr lang="en-US" sz="2400" dirty="0" smtClean="0">
                <a:latin typeface="+mj-lt"/>
              </a:rPr>
              <a:t> </a:t>
            </a:r>
            <a:r>
              <a:rPr lang="en-US" sz="2400" dirty="0" err="1" smtClean="0">
                <a:latin typeface="+mj-lt"/>
              </a:rPr>
              <a:t>là</a:t>
            </a:r>
            <a:r>
              <a:rPr lang="en-US" sz="2400" dirty="0" smtClean="0">
                <a:latin typeface="+mj-lt"/>
              </a:rPr>
              <a:t> </a:t>
            </a:r>
            <a:r>
              <a:rPr lang="en-US" sz="2400" dirty="0" err="1" smtClean="0">
                <a:latin typeface="+mj-lt"/>
              </a:rPr>
              <a:t>hình</a:t>
            </a:r>
            <a:r>
              <a:rPr lang="en-US" sz="2400" dirty="0" smtClean="0">
                <a:latin typeface="+mj-lt"/>
              </a:rPr>
              <a:t> </a:t>
            </a:r>
            <a:r>
              <a:rPr lang="en-US" sz="2400" dirty="0" err="1" smtClean="0">
                <a:latin typeface="+mj-lt"/>
              </a:rPr>
              <a:t>ảnh</a:t>
            </a:r>
            <a:r>
              <a:rPr lang="en-US" sz="2400" dirty="0" smtClean="0">
                <a:latin typeface="+mj-lt"/>
              </a:rPr>
              <a:t> </a:t>
            </a:r>
            <a:r>
              <a:rPr lang="en-US" sz="2400" dirty="0" err="1" smtClean="0">
                <a:latin typeface="+mj-lt"/>
              </a:rPr>
              <a:t>đặc</a:t>
            </a:r>
            <a:r>
              <a:rPr lang="en-US" sz="2400" dirty="0" smtClean="0">
                <a:latin typeface="+mj-lt"/>
              </a:rPr>
              <a:t> </a:t>
            </a:r>
            <a:r>
              <a:rPr lang="en-US" sz="2400" dirty="0" err="1" smtClean="0">
                <a:latin typeface="+mj-lt"/>
              </a:rPr>
              <a:t>trưng</a:t>
            </a:r>
            <a:r>
              <a:rPr lang="en-US" sz="2400" dirty="0" smtClean="0">
                <a:latin typeface="+mj-lt"/>
              </a:rPr>
              <a:t> </a:t>
            </a:r>
            <a:r>
              <a:rPr lang="en-US" sz="2400" dirty="0" err="1" smtClean="0">
                <a:latin typeface="+mj-lt"/>
              </a:rPr>
              <a:t>trong</a:t>
            </a:r>
            <a:r>
              <a:rPr lang="en-US" sz="2400" dirty="0" smtClean="0">
                <a:latin typeface="+mj-lt"/>
              </a:rPr>
              <a:t> </a:t>
            </a:r>
            <a:r>
              <a:rPr lang="en-US" sz="2400" dirty="0" err="1" smtClean="0">
                <a:latin typeface="+mj-lt"/>
              </a:rPr>
              <a:t>ngày</a:t>
            </a:r>
            <a:r>
              <a:rPr lang="en-US" sz="2400" dirty="0" smtClean="0">
                <a:latin typeface="+mj-lt"/>
              </a:rPr>
              <a:t> </a:t>
            </a:r>
            <a:r>
              <a:rPr lang="en-US" sz="2400" dirty="0" err="1" smtClean="0">
                <a:latin typeface="+mj-lt"/>
              </a:rPr>
              <a:t>lễ</a:t>
            </a:r>
            <a:r>
              <a:rPr lang="en-US" sz="2400" dirty="0" smtClean="0">
                <a:latin typeface="+mj-lt"/>
              </a:rPr>
              <a:t> </a:t>
            </a:r>
            <a:r>
              <a:rPr lang="en-US" sz="2400" dirty="0" err="1" smtClean="0">
                <a:latin typeface="+mj-lt"/>
              </a:rPr>
              <a:t>Giáng</a:t>
            </a:r>
            <a:r>
              <a:rPr lang="en-US" sz="2400" dirty="0" smtClean="0">
                <a:latin typeface="+mj-lt"/>
              </a:rPr>
              <a:t> </a:t>
            </a:r>
            <a:r>
              <a:rPr lang="en-US" sz="2400" dirty="0" err="1" smtClean="0">
                <a:latin typeface="+mj-lt"/>
              </a:rPr>
              <a:t>sinh</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94002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3: </a:t>
            </a:r>
            <a:r>
              <a:rPr lang="en-US" sz="4800" b="1" dirty="0" err="1" smtClean="0"/>
              <a:t>Từ</a:t>
            </a:r>
            <a:r>
              <a:rPr lang="en-US" sz="4800" b="1" dirty="0" smtClean="0"/>
              <a:t> </a:t>
            </a:r>
            <a:r>
              <a:rPr lang="en-US" sz="4800" b="1" dirty="0" err="1" smtClean="0"/>
              <a:t>vựng</a:t>
            </a:r>
            <a:r>
              <a:rPr lang="en-US" sz="4800" b="1" dirty="0" smtClean="0"/>
              <a:t> “</a:t>
            </a:r>
            <a:r>
              <a:rPr lang="en-US" sz="4800" b="1" dirty="0" err="1" smtClean="0"/>
              <a:t>Xe</a:t>
            </a:r>
            <a:r>
              <a:rPr lang="en-US" sz="4800" b="1" dirty="0" smtClean="0"/>
              <a:t> </a:t>
            </a:r>
            <a:r>
              <a:rPr lang="en-US" sz="4800" b="1" dirty="0" err="1" smtClean="0"/>
              <a:t>trượt</a:t>
            </a:r>
            <a:r>
              <a:rPr lang="en-US" sz="4800" b="1" dirty="0" smtClean="0"/>
              <a:t> </a:t>
            </a:r>
            <a:r>
              <a:rPr lang="en-US" sz="4800" b="1" dirty="0" err="1" smtClean="0"/>
              <a:t>tuyết</a:t>
            </a:r>
            <a:r>
              <a:rPr lang="en-US" sz="4800" b="1" dirty="0" smtClean="0"/>
              <a:t>” </a:t>
            </a:r>
            <a:endParaRPr lang="en-US" sz="4800" b="1" dirty="0"/>
          </a:p>
        </p:txBody>
      </p:sp>
      <p:sp>
        <p:nvSpPr>
          <p:cNvPr id="5" name="Rounded Rectangle 4"/>
          <p:cNvSpPr/>
          <p:nvPr/>
        </p:nvSpPr>
        <p:spPr>
          <a:xfrm>
            <a:off x="457200" y="1011376"/>
            <a:ext cx="5216236" cy="414251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5153894"/>
            <a:ext cx="10820399" cy="148243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500" dirty="0" err="1" smtClean="0">
                <a:latin typeface="+mj-lt"/>
              </a:rPr>
              <a:t>Xe</a:t>
            </a:r>
            <a:r>
              <a:rPr lang="en-US" sz="11500" dirty="0" smtClean="0">
                <a:latin typeface="+mj-lt"/>
              </a:rPr>
              <a:t> </a:t>
            </a:r>
            <a:r>
              <a:rPr lang="en-US" sz="11500" dirty="0" err="1" smtClean="0">
                <a:latin typeface="+mj-lt"/>
              </a:rPr>
              <a:t>trượt</a:t>
            </a:r>
            <a:r>
              <a:rPr lang="en-US" sz="11500" dirty="0" smtClean="0">
                <a:latin typeface="+mj-lt"/>
              </a:rPr>
              <a:t> </a:t>
            </a:r>
            <a:r>
              <a:rPr lang="en-US" sz="11500" dirty="0" err="1" smtClean="0">
                <a:latin typeface="+mj-lt"/>
              </a:rPr>
              <a:t>tuyết</a:t>
            </a:r>
            <a:endParaRPr lang="en-US" sz="11500" dirty="0">
              <a:latin typeface="+mj-lt"/>
            </a:endParaRPr>
          </a:p>
        </p:txBody>
      </p:sp>
      <p:sp>
        <p:nvSpPr>
          <p:cNvPr id="4" name="Rounded Rectangle 3"/>
          <p:cNvSpPr/>
          <p:nvPr/>
        </p:nvSpPr>
        <p:spPr>
          <a:xfrm>
            <a:off x="5867399" y="900539"/>
            <a:ext cx="6026727" cy="414251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40876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a:t>
            </a:r>
            <a:r>
              <a:rPr lang="en-US" sz="4800" b="1" dirty="0"/>
              <a:t>4</a:t>
            </a:r>
            <a:r>
              <a:rPr lang="en-US" sz="4800" b="1" dirty="0" smtClean="0"/>
              <a:t>: </a:t>
            </a:r>
            <a:r>
              <a:rPr lang="en-US" sz="4800" b="1" dirty="0" err="1" smtClean="0"/>
              <a:t>Giáng</a:t>
            </a:r>
            <a:r>
              <a:rPr lang="en-US" sz="4800" b="1" dirty="0" smtClean="0"/>
              <a:t> </a:t>
            </a:r>
            <a:r>
              <a:rPr lang="en-US" sz="4800" b="1" dirty="0" err="1" smtClean="0"/>
              <a:t>sinh</a:t>
            </a:r>
            <a:r>
              <a:rPr lang="en-US" sz="4800" b="1" dirty="0" smtClean="0"/>
              <a:t> ở </a:t>
            </a:r>
            <a:r>
              <a:rPr lang="en-US" sz="4800" b="1" dirty="0" err="1" smtClean="0"/>
              <a:t>Việt</a:t>
            </a:r>
            <a:r>
              <a:rPr lang="en-US" sz="4800" b="1" dirty="0" smtClean="0"/>
              <a:t> Nam</a:t>
            </a:r>
            <a:endParaRPr lang="en-US" sz="4800" b="1" dirty="0"/>
          </a:p>
        </p:txBody>
      </p:sp>
      <p:sp>
        <p:nvSpPr>
          <p:cNvPr id="5" name="Rounded Rectangle 4"/>
          <p:cNvSpPr/>
          <p:nvPr/>
        </p:nvSpPr>
        <p:spPr>
          <a:xfrm>
            <a:off x="457200" y="1011376"/>
            <a:ext cx="5216236" cy="414251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5153894"/>
            <a:ext cx="10820399" cy="148243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err="1" smtClean="0">
                <a:latin typeface="+mj-lt"/>
              </a:rPr>
              <a:t>Giáng</a:t>
            </a:r>
            <a:r>
              <a:rPr lang="en-US" sz="7200" dirty="0" smtClean="0">
                <a:latin typeface="+mj-lt"/>
              </a:rPr>
              <a:t> </a:t>
            </a:r>
            <a:r>
              <a:rPr lang="en-US" sz="7200" dirty="0" err="1" smtClean="0">
                <a:latin typeface="+mj-lt"/>
              </a:rPr>
              <a:t>sinh</a:t>
            </a:r>
            <a:r>
              <a:rPr lang="en-US" sz="7200" dirty="0" smtClean="0">
                <a:latin typeface="+mj-lt"/>
              </a:rPr>
              <a:t> </a:t>
            </a:r>
            <a:r>
              <a:rPr lang="en-US" sz="7200" dirty="0" err="1" smtClean="0">
                <a:latin typeface="+mj-lt"/>
              </a:rPr>
              <a:t>tại</a:t>
            </a:r>
            <a:r>
              <a:rPr lang="en-US" sz="7200" dirty="0" smtClean="0">
                <a:latin typeface="+mj-lt"/>
              </a:rPr>
              <a:t> </a:t>
            </a:r>
            <a:r>
              <a:rPr lang="en-US" sz="7200" dirty="0" err="1" smtClean="0">
                <a:latin typeface="+mj-lt"/>
              </a:rPr>
              <a:t>phố</a:t>
            </a:r>
            <a:r>
              <a:rPr lang="en-US" sz="7200" dirty="0" smtClean="0">
                <a:latin typeface="+mj-lt"/>
              </a:rPr>
              <a:t> </a:t>
            </a:r>
            <a:r>
              <a:rPr lang="en-US" sz="7200" dirty="0" err="1" smtClean="0">
                <a:latin typeface="+mj-lt"/>
              </a:rPr>
              <a:t>Hàng</a:t>
            </a:r>
            <a:r>
              <a:rPr lang="en-US" sz="7200" dirty="0" smtClean="0">
                <a:latin typeface="+mj-lt"/>
              </a:rPr>
              <a:t> </a:t>
            </a:r>
            <a:r>
              <a:rPr lang="en-US" sz="7200" dirty="0" err="1" smtClean="0">
                <a:latin typeface="+mj-lt"/>
              </a:rPr>
              <a:t>Mã</a:t>
            </a:r>
            <a:endParaRPr lang="en-US" sz="7200" dirty="0">
              <a:latin typeface="+mj-lt"/>
            </a:endParaRPr>
          </a:p>
        </p:txBody>
      </p:sp>
      <p:sp>
        <p:nvSpPr>
          <p:cNvPr id="4" name="Rounded Rectangle 3"/>
          <p:cNvSpPr/>
          <p:nvPr/>
        </p:nvSpPr>
        <p:spPr>
          <a:xfrm>
            <a:off x="5867399" y="900539"/>
            <a:ext cx="6026727" cy="414251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35739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a:t>
            </a:r>
            <a:r>
              <a:rPr lang="en-US" sz="4800" b="1" dirty="0"/>
              <a:t>4</a:t>
            </a:r>
            <a:r>
              <a:rPr lang="en-US" sz="4800" b="1" dirty="0" smtClean="0"/>
              <a:t>: </a:t>
            </a:r>
            <a:r>
              <a:rPr lang="en-US" sz="4800" b="1" dirty="0" err="1" smtClean="0"/>
              <a:t>Giáng</a:t>
            </a:r>
            <a:r>
              <a:rPr lang="en-US" sz="4800" b="1" dirty="0" smtClean="0"/>
              <a:t> </a:t>
            </a:r>
            <a:r>
              <a:rPr lang="en-US" sz="4800" b="1" dirty="0" err="1" smtClean="0"/>
              <a:t>sinh</a:t>
            </a:r>
            <a:r>
              <a:rPr lang="en-US" sz="4800" b="1" dirty="0" smtClean="0"/>
              <a:t> ở </a:t>
            </a:r>
            <a:r>
              <a:rPr lang="en-US" sz="4800" b="1" dirty="0" err="1" smtClean="0"/>
              <a:t>Việt</a:t>
            </a:r>
            <a:r>
              <a:rPr lang="en-US" sz="4800" b="1" dirty="0" smtClean="0"/>
              <a:t> Nam</a:t>
            </a:r>
            <a:endParaRPr lang="en-US" sz="4800" b="1" dirty="0"/>
          </a:p>
        </p:txBody>
      </p:sp>
      <p:sp>
        <p:nvSpPr>
          <p:cNvPr id="3" name="Rounded Rectangle 2"/>
          <p:cNvSpPr/>
          <p:nvPr/>
        </p:nvSpPr>
        <p:spPr>
          <a:xfrm>
            <a:off x="457200" y="1260764"/>
            <a:ext cx="4835235" cy="537556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r>
              <a:rPr lang="en-US" sz="2400" dirty="0" err="1" smtClean="0">
                <a:latin typeface="+mj-lt"/>
              </a:rPr>
              <a:t>Giáng</a:t>
            </a:r>
            <a:r>
              <a:rPr lang="en-US" sz="2400" dirty="0" smtClean="0">
                <a:latin typeface="+mj-lt"/>
              </a:rPr>
              <a:t> </a:t>
            </a:r>
            <a:r>
              <a:rPr lang="en-US" sz="2400" dirty="0" err="1" smtClean="0">
                <a:latin typeface="+mj-lt"/>
              </a:rPr>
              <a:t>sinh</a:t>
            </a:r>
            <a:r>
              <a:rPr lang="en-US" sz="2400" dirty="0" smtClean="0">
                <a:latin typeface="+mj-lt"/>
              </a:rPr>
              <a:t> </a:t>
            </a:r>
            <a:r>
              <a:rPr lang="en-US" sz="2400" dirty="0" err="1" smtClean="0">
                <a:latin typeface="+mj-lt"/>
              </a:rPr>
              <a:t>tại</a:t>
            </a:r>
            <a:r>
              <a:rPr lang="en-US" sz="2400" dirty="0" smtClean="0">
                <a:latin typeface="+mj-lt"/>
              </a:rPr>
              <a:t> </a:t>
            </a:r>
            <a:r>
              <a:rPr lang="en-US" sz="2400" dirty="0" err="1" smtClean="0">
                <a:latin typeface="+mj-lt"/>
              </a:rPr>
              <a:t>Việt</a:t>
            </a:r>
            <a:r>
              <a:rPr lang="en-US" sz="2400" dirty="0" smtClean="0">
                <a:latin typeface="+mj-lt"/>
              </a:rPr>
              <a:t> Nam </a:t>
            </a:r>
            <a:r>
              <a:rPr lang="en-US" sz="2400" dirty="0" err="1" smtClean="0">
                <a:latin typeface="+mj-lt"/>
              </a:rPr>
              <a:t>được</a:t>
            </a:r>
            <a:r>
              <a:rPr lang="en-US" sz="2400" dirty="0" smtClean="0">
                <a:latin typeface="+mj-lt"/>
              </a:rPr>
              <a:t> </a:t>
            </a:r>
            <a:r>
              <a:rPr lang="en-US" sz="2400" dirty="0" err="1" smtClean="0">
                <a:latin typeface="+mj-lt"/>
              </a:rPr>
              <a:t>tổ</a:t>
            </a:r>
            <a:r>
              <a:rPr lang="en-US" sz="2400" dirty="0" smtClean="0">
                <a:latin typeface="+mj-lt"/>
              </a:rPr>
              <a:t> </a:t>
            </a:r>
            <a:r>
              <a:rPr lang="en-US" sz="2400" dirty="0" err="1" smtClean="0">
                <a:latin typeface="+mj-lt"/>
              </a:rPr>
              <a:t>chức</a:t>
            </a:r>
            <a:r>
              <a:rPr lang="en-US" sz="2400" dirty="0" smtClean="0">
                <a:latin typeface="+mj-lt"/>
              </a:rPr>
              <a:t> </a:t>
            </a:r>
            <a:r>
              <a:rPr lang="en-US" sz="2400" dirty="0" err="1" smtClean="0">
                <a:latin typeface="+mj-lt"/>
              </a:rPr>
              <a:t>vào</a:t>
            </a:r>
            <a:r>
              <a:rPr lang="en-US" sz="2400" dirty="0" smtClean="0">
                <a:latin typeface="+mj-lt"/>
              </a:rPr>
              <a:t> </a:t>
            </a:r>
            <a:r>
              <a:rPr lang="en-US" sz="2400" dirty="0" err="1" smtClean="0">
                <a:latin typeface="+mj-lt"/>
              </a:rPr>
              <a:t>tối</a:t>
            </a:r>
            <a:r>
              <a:rPr lang="en-US" sz="2400" dirty="0" smtClean="0">
                <a:latin typeface="+mj-lt"/>
              </a:rPr>
              <a:t> </a:t>
            </a:r>
            <a:r>
              <a:rPr lang="en-US" sz="2400" dirty="0" err="1" smtClean="0">
                <a:latin typeface="+mj-lt"/>
              </a:rPr>
              <a:t>đêm</a:t>
            </a:r>
            <a:r>
              <a:rPr lang="en-US" sz="2400" dirty="0" smtClean="0">
                <a:latin typeface="+mj-lt"/>
              </a:rPr>
              <a:t> </a:t>
            </a:r>
            <a:r>
              <a:rPr lang="en-US" sz="2400" dirty="0" err="1" smtClean="0">
                <a:latin typeface="+mj-lt"/>
              </a:rPr>
              <a:t>ngày</a:t>
            </a:r>
            <a:r>
              <a:rPr lang="en-US" sz="2400" dirty="0" smtClean="0">
                <a:latin typeface="+mj-lt"/>
              </a:rPr>
              <a:t> 24/12 </a:t>
            </a:r>
            <a:r>
              <a:rPr lang="en-US" sz="2400" dirty="0" err="1" smtClean="0">
                <a:latin typeface="+mj-lt"/>
              </a:rPr>
              <a:t>và</a:t>
            </a:r>
            <a:r>
              <a:rPr lang="en-US" sz="2400" dirty="0" smtClean="0">
                <a:latin typeface="+mj-lt"/>
              </a:rPr>
              <a:t> sang </a:t>
            </a:r>
            <a:r>
              <a:rPr lang="en-US" sz="2400" dirty="0" err="1" smtClean="0">
                <a:latin typeface="+mj-lt"/>
              </a:rPr>
              <a:t>ngày</a:t>
            </a:r>
            <a:r>
              <a:rPr lang="en-US" sz="2400" dirty="0" smtClean="0">
                <a:latin typeface="+mj-lt"/>
              </a:rPr>
              <a:t> 25/12.</a:t>
            </a:r>
          </a:p>
          <a:p>
            <a:pPr marL="342900" indent="-342900">
              <a:buFont typeface="Arial" panose="020B0604020202020204" pitchFamily="34" charset="0"/>
              <a:buChar char="•"/>
            </a:pPr>
            <a:r>
              <a:rPr lang="en-US" sz="2400" dirty="0" err="1" smtClean="0">
                <a:latin typeface="+mj-lt"/>
              </a:rPr>
              <a:t>Tất</a:t>
            </a:r>
            <a:r>
              <a:rPr lang="en-US" sz="2400" dirty="0" smtClean="0">
                <a:latin typeface="+mj-lt"/>
              </a:rPr>
              <a:t> </a:t>
            </a:r>
            <a:r>
              <a:rPr lang="en-US" sz="2400" dirty="0" err="1" smtClean="0">
                <a:latin typeface="+mj-lt"/>
              </a:rPr>
              <a:t>cả</a:t>
            </a:r>
            <a:r>
              <a:rPr lang="en-US" sz="2400" dirty="0" smtClean="0">
                <a:latin typeface="+mj-lt"/>
              </a:rPr>
              <a:t> </a:t>
            </a:r>
            <a:r>
              <a:rPr lang="en-US" sz="2400" dirty="0" err="1" smtClean="0">
                <a:latin typeface="+mj-lt"/>
              </a:rPr>
              <a:t>mọi</a:t>
            </a:r>
            <a:r>
              <a:rPr lang="en-US" sz="2400" dirty="0" smtClean="0">
                <a:latin typeface="+mj-lt"/>
              </a:rPr>
              <a:t> </a:t>
            </a:r>
            <a:r>
              <a:rPr lang="en-US" sz="2400" dirty="0" err="1" smtClean="0">
                <a:latin typeface="+mj-lt"/>
              </a:rPr>
              <a:t>người</a:t>
            </a:r>
            <a:r>
              <a:rPr lang="en-US" sz="2400" dirty="0" smtClean="0">
                <a:latin typeface="+mj-lt"/>
              </a:rPr>
              <a:t> </a:t>
            </a:r>
            <a:r>
              <a:rPr lang="en-US" sz="2400" dirty="0" err="1" smtClean="0">
                <a:latin typeface="+mj-lt"/>
              </a:rPr>
              <a:t>đều</a:t>
            </a:r>
            <a:r>
              <a:rPr lang="en-US" sz="2400" dirty="0" smtClean="0">
                <a:latin typeface="+mj-lt"/>
              </a:rPr>
              <a:t> </a:t>
            </a:r>
            <a:r>
              <a:rPr lang="en-US" sz="2400" dirty="0" err="1" smtClean="0">
                <a:latin typeface="+mj-lt"/>
              </a:rPr>
              <a:t>dành</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nhau</a:t>
            </a:r>
            <a:r>
              <a:rPr lang="en-US" sz="2400" dirty="0" smtClean="0">
                <a:latin typeface="+mj-lt"/>
              </a:rPr>
              <a:t> </a:t>
            </a:r>
            <a:r>
              <a:rPr lang="en-US" sz="2400" dirty="0" err="1" smtClean="0">
                <a:latin typeface="+mj-lt"/>
              </a:rPr>
              <a:t>những</a:t>
            </a:r>
            <a:r>
              <a:rPr lang="en-US" sz="2400" dirty="0" smtClean="0">
                <a:latin typeface="+mj-lt"/>
              </a:rPr>
              <a:t> </a:t>
            </a:r>
            <a:r>
              <a:rPr lang="en-US" sz="2400" dirty="0" err="1" smtClean="0">
                <a:latin typeface="+mj-lt"/>
              </a:rPr>
              <a:t>lời</a:t>
            </a:r>
            <a:r>
              <a:rPr lang="en-US" sz="2400" dirty="0" smtClean="0">
                <a:latin typeface="+mj-lt"/>
              </a:rPr>
              <a:t> </a:t>
            </a:r>
            <a:r>
              <a:rPr lang="en-US" sz="2400" dirty="0" err="1" smtClean="0">
                <a:latin typeface="+mj-lt"/>
              </a:rPr>
              <a:t>chúc</a:t>
            </a:r>
            <a:r>
              <a:rPr lang="en-US" sz="2400" dirty="0" smtClean="0">
                <a:latin typeface="+mj-lt"/>
              </a:rPr>
              <a:t> </a:t>
            </a:r>
            <a:r>
              <a:rPr lang="en-US" sz="2400" dirty="0" err="1" smtClean="0">
                <a:latin typeface="+mj-lt"/>
              </a:rPr>
              <a:t>tốt</a:t>
            </a:r>
            <a:r>
              <a:rPr lang="en-US" sz="2400" dirty="0" smtClean="0">
                <a:latin typeface="+mj-lt"/>
              </a:rPr>
              <a:t> </a:t>
            </a:r>
            <a:r>
              <a:rPr lang="en-US" sz="2400" dirty="0" err="1" smtClean="0">
                <a:latin typeface="+mj-lt"/>
              </a:rPr>
              <a:t>đẹp</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em</a:t>
            </a:r>
            <a:r>
              <a:rPr lang="en-US" sz="2400" dirty="0" smtClean="0">
                <a:latin typeface="+mj-lt"/>
              </a:rPr>
              <a:t> </a:t>
            </a:r>
            <a:r>
              <a:rPr lang="en-US" sz="2400" dirty="0" err="1" smtClean="0">
                <a:latin typeface="+mj-lt"/>
              </a:rPr>
              <a:t>nhỏ</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nhận</a:t>
            </a:r>
            <a:r>
              <a:rPr lang="en-US" sz="2400" dirty="0" smtClean="0">
                <a:latin typeface="+mj-lt"/>
              </a:rPr>
              <a:t> </a:t>
            </a:r>
            <a:r>
              <a:rPr lang="en-US" sz="2400" dirty="0" err="1" smtClean="0">
                <a:latin typeface="+mj-lt"/>
              </a:rPr>
              <a:t>quà</a:t>
            </a:r>
            <a:r>
              <a:rPr lang="en-US" sz="2400" dirty="0" smtClean="0">
                <a:latin typeface="+mj-lt"/>
              </a:rPr>
              <a:t> </a:t>
            </a:r>
            <a:r>
              <a:rPr lang="en-US" sz="2400" dirty="0" err="1" smtClean="0">
                <a:latin typeface="+mj-lt"/>
              </a:rPr>
              <a:t>từ</a:t>
            </a:r>
            <a:r>
              <a:rPr lang="en-US" sz="2400" dirty="0" smtClean="0">
                <a:latin typeface="+mj-lt"/>
              </a:rPr>
              <a:t> </a:t>
            </a:r>
            <a:r>
              <a:rPr lang="en-US" sz="2400" dirty="0" err="1" smtClean="0">
                <a:latin typeface="+mj-lt"/>
              </a:rPr>
              <a:t>Ông</a:t>
            </a:r>
            <a:r>
              <a:rPr lang="en-US" sz="2400" dirty="0" smtClean="0">
                <a:latin typeface="+mj-lt"/>
              </a:rPr>
              <a:t> </a:t>
            </a:r>
            <a:r>
              <a:rPr lang="en-US" sz="2400" dirty="0" err="1" smtClean="0">
                <a:latin typeface="+mj-lt"/>
              </a:rPr>
              <a:t>già</a:t>
            </a:r>
            <a:r>
              <a:rPr lang="en-US" sz="2400" dirty="0" smtClean="0">
                <a:latin typeface="+mj-lt"/>
              </a:rPr>
              <a:t> Noel </a:t>
            </a:r>
          </a:p>
          <a:p>
            <a:pPr marL="342900" indent="-342900">
              <a:buFont typeface="Arial" panose="020B0604020202020204" pitchFamily="34" charset="0"/>
              <a:buChar char="•"/>
            </a:pPr>
            <a:r>
              <a:rPr lang="en-US" sz="2400" dirty="0" err="1" smtClean="0">
                <a:latin typeface="+mj-lt"/>
              </a:rPr>
              <a:t>Mọi</a:t>
            </a:r>
            <a:r>
              <a:rPr lang="en-US" sz="2400" dirty="0" smtClean="0">
                <a:latin typeface="+mj-lt"/>
              </a:rPr>
              <a:t> </a:t>
            </a:r>
            <a:r>
              <a:rPr lang="en-US" sz="2400" dirty="0" err="1" smtClean="0">
                <a:latin typeface="+mj-lt"/>
              </a:rPr>
              <a:t>nơi</a:t>
            </a:r>
            <a:r>
              <a:rPr lang="en-US" sz="2400" dirty="0" smtClean="0">
                <a:latin typeface="+mj-lt"/>
              </a:rPr>
              <a:t> </a:t>
            </a:r>
            <a:r>
              <a:rPr lang="en-US" sz="2400" dirty="0" err="1" smtClean="0">
                <a:latin typeface="+mj-lt"/>
              </a:rPr>
              <a:t>như</a:t>
            </a:r>
            <a:r>
              <a:rPr lang="en-US" sz="2400" dirty="0" smtClean="0">
                <a:latin typeface="+mj-lt"/>
              </a:rPr>
              <a:t> </a:t>
            </a:r>
            <a:r>
              <a:rPr lang="en-US" sz="2400" dirty="0" err="1" smtClean="0">
                <a:latin typeface="+mj-lt"/>
              </a:rPr>
              <a:t>siêu</a:t>
            </a:r>
            <a:r>
              <a:rPr lang="en-US" sz="2400" dirty="0" smtClean="0">
                <a:latin typeface="+mj-lt"/>
              </a:rPr>
              <a:t> </a:t>
            </a:r>
            <a:r>
              <a:rPr lang="en-US" sz="2400" dirty="0" err="1" smtClean="0">
                <a:latin typeface="+mj-lt"/>
              </a:rPr>
              <a:t>thị</a:t>
            </a:r>
            <a:r>
              <a:rPr lang="en-US" sz="2400" dirty="0" smtClean="0">
                <a:latin typeface="+mj-lt"/>
              </a:rPr>
              <a:t>, </a:t>
            </a:r>
            <a:r>
              <a:rPr lang="en-US" sz="2400" dirty="0" err="1" smtClean="0">
                <a:latin typeface="+mj-lt"/>
              </a:rPr>
              <a:t>trung</a:t>
            </a:r>
            <a:r>
              <a:rPr lang="en-US" sz="2400" dirty="0" smtClean="0">
                <a:latin typeface="+mj-lt"/>
              </a:rPr>
              <a:t> </a:t>
            </a:r>
            <a:r>
              <a:rPr lang="en-US" sz="2400" dirty="0" err="1" smtClean="0">
                <a:latin typeface="+mj-lt"/>
              </a:rPr>
              <a:t>tâm</a:t>
            </a:r>
            <a:r>
              <a:rPr lang="en-US" sz="2400" dirty="0" smtClean="0">
                <a:latin typeface="+mj-lt"/>
              </a:rPr>
              <a:t> </a:t>
            </a:r>
            <a:r>
              <a:rPr lang="en-US" sz="2400" dirty="0" err="1" smtClean="0">
                <a:latin typeface="+mj-lt"/>
              </a:rPr>
              <a:t>thương</a:t>
            </a:r>
            <a:r>
              <a:rPr lang="en-US" sz="2400" dirty="0" smtClean="0">
                <a:latin typeface="+mj-lt"/>
              </a:rPr>
              <a:t> </a:t>
            </a:r>
            <a:r>
              <a:rPr lang="en-US" sz="2400" dirty="0" err="1" smtClean="0">
                <a:latin typeface="+mj-lt"/>
              </a:rPr>
              <a:t>mại</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học</a:t>
            </a:r>
            <a:r>
              <a:rPr lang="en-US" sz="2400" dirty="0" smtClean="0">
                <a:latin typeface="+mj-lt"/>
              </a:rPr>
              <a:t>…</a:t>
            </a:r>
            <a:r>
              <a:rPr lang="en-US" sz="2400" dirty="0" err="1" smtClean="0">
                <a:latin typeface="+mj-lt"/>
              </a:rPr>
              <a:t>đều</a:t>
            </a:r>
            <a:r>
              <a:rPr lang="en-US" sz="2400" dirty="0" smtClean="0">
                <a:latin typeface="+mj-lt"/>
              </a:rPr>
              <a:t> </a:t>
            </a:r>
            <a:r>
              <a:rPr lang="en-US" sz="2400" dirty="0" err="1" smtClean="0">
                <a:latin typeface="+mj-lt"/>
              </a:rPr>
              <a:t>trang</a:t>
            </a:r>
            <a:r>
              <a:rPr lang="en-US" sz="2400" dirty="0" smtClean="0">
                <a:latin typeface="+mj-lt"/>
              </a:rPr>
              <a:t> </a:t>
            </a:r>
            <a:r>
              <a:rPr lang="en-US" sz="2400" dirty="0" err="1" smtClean="0">
                <a:latin typeface="+mj-lt"/>
              </a:rPr>
              <a:t>trí</a:t>
            </a:r>
            <a:r>
              <a:rPr lang="en-US" sz="2400" dirty="0" smtClean="0">
                <a:latin typeface="+mj-lt"/>
              </a:rPr>
              <a:t> </a:t>
            </a:r>
            <a:r>
              <a:rPr lang="en-US" sz="2400" dirty="0" err="1" smtClean="0">
                <a:latin typeface="+mj-lt"/>
              </a:rPr>
              <a:t>Giáng</a:t>
            </a:r>
            <a:r>
              <a:rPr lang="en-US" sz="2400" dirty="0" smtClean="0">
                <a:latin typeface="+mj-lt"/>
              </a:rPr>
              <a:t> </a:t>
            </a:r>
            <a:r>
              <a:rPr lang="en-US" sz="2400" dirty="0" err="1" smtClean="0">
                <a:latin typeface="+mj-lt"/>
              </a:rPr>
              <a:t>sinh</a:t>
            </a:r>
            <a:r>
              <a:rPr lang="en-US" sz="2400" dirty="0" smtClean="0">
                <a:latin typeface="+mj-lt"/>
              </a:rPr>
              <a:t> </a:t>
            </a:r>
            <a:r>
              <a:rPr lang="en-US" sz="2400" dirty="0" err="1" smtClean="0">
                <a:latin typeface="+mj-lt"/>
              </a:rPr>
              <a:t>từ</a:t>
            </a:r>
            <a:r>
              <a:rPr lang="en-US" sz="2400" dirty="0" smtClean="0">
                <a:latin typeface="+mj-lt"/>
              </a:rPr>
              <a:t>: </a:t>
            </a:r>
            <a:r>
              <a:rPr lang="en-US" sz="2400" dirty="0" err="1" smtClean="0">
                <a:latin typeface="+mj-lt"/>
              </a:rPr>
              <a:t>cây</a:t>
            </a:r>
            <a:r>
              <a:rPr lang="en-US" sz="2400" dirty="0" smtClean="0">
                <a:latin typeface="+mj-lt"/>
              </a:rPr>
              <a:t> </a:t>
            </a:r>
            <a:r>
              <a:rPr lang="en-US" sz="2400" dirty="0" err="1" smtClean="0">
                <a:latin typeface="+mj-lt"/>
              </a:rPr>
              <a:t>thông</a:t>
            </a:r>
            <a:r>
              <a:rPr lang="en-US" sz="2400" dirty="0" smtClean="0">
                <a:latin typeface="+mj-lt"/>
              </a:rPr>
              <a:t>, </a:t>
            </a:r>
            <a:r>
              <a:rPr lang="en-US" sz="2400" dirty="0" err="1" smtClean="0">
                <a:latin typeface="+mj-lt"/>
              </a:rPr>
              <a:t>chiếc</a:t>
            </a:r>
            <a:r>
              <a:rPr lang="en-US" sz="2400" dirty="0" smtClean="0">
                <a:latin typeface="+mj-lt"/>
              </a:rPr>
              <a:t> </a:t>
            </a:r>
            <a:r>
              <a:rPr lang="en-US" sz="2400" dirty="0" err="1" smtClean="0">
                <a:latin typeface="+mj-lt"/>
              </a:rPr>
              <a:t>tất</a:t>
            </a:r>
            <a:r>
              <a:rPr lang="en-US" sz="2400" dirty="0" smtClean="0">
                <a:latin typeface="+mj-lt"/>
              </a:rPr>
              <a:t>, </a:t>
            </a:r>
            <a:r>
              <a:rPr lang="en-US" sz="2400" dirty="0" err="1" smtClean="0">
                <a:latin typeface="+mj-lt"/>
              </a:rPr>
              <a:t>hộp</a:t>
            </a:r>
            <a:r>
              <a:rPr lang="en-US" sz="2400" dirty="0" smtClean="0">
                <a:latin typeface="+mj-lt"/>
              </a:rPr>
              <a:t> </a:t>
            </a:r>
            <a:r>
              <a:rPr lang="en-US" sz="2400" dirty="0" err="1" smtClean="0">
                <a:latin typeface="+mj-lt"/>
              </a:rPr>
              <a:t>già</a:t>
            </a:r>
            <a:r>
              <a:rPr lang="en-US" sz="2400" dirty="0" smtClean="0">
                <a:latin typeface="+mj-lt"/>
              </a:rPr>
              <a:t>, </a:t>
            </a:r>
            <a:r>
              <a:rPr lang="en-US" sz="2400" dirty="0" err="1" smtClean="0">
                <a:latin typeface="+mj-lt"/>
              </a:rPr>
              <a:t>vòng</a:t>
            </a:r>
            <a:r>
              <a:rPr lang="en-US" sz="2400" dirty="0" smtClean="0">
                <a:latin typeface="+mj-lt"/>
              </a:rPr>
              <a:t> </a:t>
            </a:r>
            <a:r>
              <a:rPr lang="en-US" sz="2400" dirty="0" err="1" smtClean="0">
                <a:latin typeface="+mj-lt"/>
              </a:rPr>
              <a:t>nguyệt</a:t>
            </a:r>
            <a:r>
              <a:rPr lang="en-US" sz="2400" dirty="0" smtClean="0">
                <a:latin typeface="+mj-lt"/>
              </a:rPr>
              <a:t> </a:t>
            </a:r>
            <a:r>
              <a:rPr lang="en-US" sz="2400" dirty="0" err="1" smtClean="0">
                <a:latin typeface="+mj-lt"/>
              </a:rPr>
              <a:t>quế</a:t>
            </a:r>
            <a:r>
              <a:rPr lang="en-US" sz="2400" dirty="0" smtClean="0">
                <a:latin typeface="+mj-lt"/>
              </a:rPr>
              <a:t>, </a:t>
            </a:r>
            <a:r>
              <a:rPr lang="en-US" sz="2400" dirty="0" err="1" smtClean="0">
                <a:latin typeface="+mj-lt"/>
              </a:rPr>
              <a:t>bông</a:t>
            </a:r>
            <a:r>
              <a:rPr lang="en-US" sz="2400" dirty="0" smtClean="0">
                <a:latin typeface="+mj-lt"/>
              </a:rPr>
              <a:t> </a:t>
            </a:r>
            <a:r>
              <a:rPr lang="en-US" sz="2400" dirty="0" err="1" smtClean="0">
                <a:latin typeface="+mj-lt"/>
              </a:rPr>
              <a:t>tuyết</a:t>
            </a:r>
            <a:r>
              <a:rPr lang="en-US" sz="2400" dirty="0" smtClean="0">
                <a:latin typeface="+mj-lt"/>
              </a:rPr>
              <a:t>…. </a:t>
            </a:r>
          </a:p>
          <a:p>
            <a:pPr marL="342900" indent="-342900">
              <a:buFont typeface="Arial" panose="020B0604020202020204" pitchFamily="34" charset="0"/>
              <a:buChar char="•"/>
            </a:pPr>
            <a:endParaRPr lang="en-US" sz="2400" dirty="0">
              <a:latin typeface="+mj-lt"/>
            </a:endParaRPr>
          </a:p>
        </p:txBody>
      </p:sp>
      <p:sp>
        <p:nvSpPr>
          <p:cNvPr id="4" name="Rounded Rectangle 3"/>
          <p:cNvSpPr/>
          <p:nvPr/>
        </p:nvSpPr>
        <p:spPr>
          <a:xfrm>
            <a:off x="5763491" y="1454728"/>
            <a:ext cx="6026727" cy="422564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139490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a:t>
            </a:r>
            <a:r>
              <a:rPr lang="en-US" sz="4800" b="1" dirty="0"/>
              <a:t>5</a:t>
            </a:r>
            <a:r>
              <a:rPr lang="en-US" sz="4800" b="1" dirty="0" smtClean="0"/>
              <a:t>: </a:t>
            </a:r>
            <a:r>
              <a:rPr lang="en-US" sz="4800" b="1" dirty="0" err="1" smtClean="0"/>
              <a:t>Giáng</a:t>
            </a:r>
            <a:r>
              <a:rPr lang="en-US" sz="4800" b="1" dirty="0" smtClean="0"/>
              <a:t> </a:t>
            </a:r>
            <a:r>
              <a:rPr lang="en-US" sz="4800" b="1" dirty="0" err="1" smtClean="0"/>
              <a:t>sinh</a:t>
            </a:r>
            <a:r>
              <a:rPr lang="en-US" sz="4800" b="1" dirty="0" smtClean="0"/>
              <a:t> ở Canada</a:t>
            </a:r>
            <a:endParaRPr lang="en-US" sz="4800" b="1" dirty="0"/>
          </a:p>
        </p:txBody>
      </p:sp>
      <p:sp>
        <p:nvSpPr>
          <p:cNvPr id="3" name="Rounded Rectangle 2"/>
          <p:cNvSpPr/>
          <p:nvPr/>
        </p:nvSpPr>
        <p:spPr>
          <a:xfrm>
            <a:off x="457200" y="1385456"/>
            <a:ext cx="4835235" cy="547254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r>
              <a:rPr lang="vi-VN" sz="2300" i="1" dirty="0">
                <a:latin typeface="Calibri" panose="020F0502020204030204" pitchFamily="34" charset="0"/>
                <a:cs typeface="Calibri" panose="020F0502020204030204" pitchFamily="34" charset="0"/>
              </a:rPr>
              <a:t>Thành phố Quebec, thủ phủ tỉnh bang Quebec </a:t>
            </a:r>
            <a:r>
              <a:rPr lang="vi-VN" sz="2300" dirty="0">
                <a:latin typeface="Calibri" panose="020F0502020204030204" pitchFamily="34" charset="0"/>
                <a:cs typeface="Calibri" panose="020F0502020204030204" pitchFamily="34" charset="0"/>
              </a:rPr>
              <a:t>được xem là một trong những thành phố đẹp nhất thế giới trong mùa Giáng </a:t>
            </a:r>
            <a:r>
              <a:rPr lang="vi-VN" sz="2300" dirty="0" smtClean="0">
                <a:latin typeface="Calibri" panose="020F0502020204030204" pitchFamily="34" charset="0"/>
                <a:cs typeface="Calibri" panose="020F0502020204030204" pitchFamily="34" charset="0"/>
              </a:rPr>
              <a:t>sinh</a:t>
            </a:r>
            <a:endParaRPr lang="en-US" sz="23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300" i="1" dirty="0">
                <a:latin typeface="Calibri" panose="020F0502020204030204" pitchFamily="34" charset="0"/>
                <a:cs typeface="Calibri" panose="020F0502020204030204" pitchFamily="34" charset="0"/>
              </a:rPr>
              <a:t> Lễ hội ánh sáng Giáng sinh ở Ottawa</a:t>
            </a:r>
            <a:r>
              <a:rPr lang="vi-VN" sz="2300" dirty="0">
                <a:latin typeface="Calibri" panose="020F0502020204030204" pitchFamily="34" charset="0"/>
                <a:cs typeface="Calibri" panose="020F0502020204030204" pitchFamily="34" charset="0"/>
              </a:rPr>
              <a:t> từ ngày 2-12 đến 7-1-2016 sẽ khiến bạn như lạc vào thế giới thần tiên. </a:t>
            </a:r>
            <a:endParaRPr lang="en-US" sz="23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300" dirty="0" err="1" smtClean="0">
                <a:latin typeface="+mj-lt"/>
              </a:rPr>
              <a:t>Người</a:t>
            </a:r>
            <a:r>
              <a:rPr lang="en-US" sz="2300" dirty="0" smtClean="0">
                <a:latin typeface="+mj-lt"/>
              </a:rPr>
              <a:t> </a:t>
            </a:r>
            <a:r>
              <a:rPr lang="en-US" sz="2300" dirty="0" err="1" smtClean="0">
                <a:latin typeface="+mj-lt"/>
              </a:rPr>
              <a:t>dân</a:t>
            </a:r>
            <a:r>
              <a:rPr lang="en-US" sz="2300" dirty="0" smtClean="0">
                <a:latin typeface="+mj-lt"/>
              </a:rPr>
              <a:t> </a:t>
            </a:r>
            <a:r>
              <a:rPr lang="en-US" sz="2300" dirty="0" err="1" smtClean="0">
                <a:latin typeface="+mj-lt"/>
              </a:rPr>
              <a:t>tại</a:t>
            </a:r>
            <a:r>
              <a:rPr lang="en-US" sz="2300" dirty="0" smtClean="0">
                <a:latin typeface="+mj-lt"/>
              </a:rPr>
              <a:t> Canada </a:t>
            </a:r>
            <a:r>
              <a:rPr lang="en-US" sz="2300" dirty="0" err="1" smtClean="0">
                <a:latin typeface="+mj-lt"/>
              </a:rPr>
              <a:t>đi</a:t>
            </a:r>
            <a:r>
              <a:rPr lang="en-US" sz="2300" dirty="0" smtClean="0">
                <a:latin typeface="+mj-lt"/>
              </a:rPr>
              <a:t> </a:t>
            </a:r>
            <a:r>
              <a:rPr lang="en-US" sz="2300" dirty="0" err="1" smtClean="0">
                <a:latin typeface="+mj-lt"/>
              </a:rPr>
              <a:t>mua</a:t>
            </a:r>
            <a:r>
              <a:rPr lang="en-US" sz="2300" dirty="0" smtClean="0">
                <a:latin typeface="+mj-lt"/>
              </a:rPr>
              <a:t> </a:t>
            </a:r>
            <a:r>
              <a:rPr lang="en-US" sz="2300" dirty="0" err="1" smtClean="0">
                <a:latin typeface="+mj-lt"/>
              </a:rPr>
              <a:t>sắm</a:t>
            </a:r>
            <a:r>
              <a:rPr lang="en-US" sz="2300" dirty="0" smtClean="0">
                <a:latin typeface="+mj-lt"/>
              </a:rPr>
              <a:t> </a:t>
            </a:r>
            <a:r>
              <a:rPr lang="en-US" sz="2300" dirty="0" err="1" smtClean="0">
                <a:latin typeface="+mj-lt"/>
              </a:rPr>
              <a:t>rất</a:t>
            </a:r>
            <a:r>
              <a:rPr lang="en-US" sz="2300" dirty="0" smtClean="0">
                <a:latin typeface="+mj-lt"/>
              </a:rPr>
              <a:t> </a:t>
            </a:r>
            <a:r>
              <a:rPr lang="en-US" sz="2300" dirty="0" err="1" smtClean="0">
                <a:latin typeface="+mj-lt"/>
              </a:rPr>
              <a:t>nhiều</a:t>
            </a:r>
            <a:r>
              <a:rPr lang="en-US" sz="2300" dirty="0" smtClean="0">
                <a:latin typeface="+mj-lt"/>
              </a:rPr>
              <a:t> </a:t>
            </a:r>
            <a:r>
              <a:rPr lang="en-US" sz="2300" dirty="0" err="1" smtClean="0">
                <a:latin typeface="+mj-lt"/>
              </a:rPr>
              <a:t>trong</a:t>
            </a:r>
            <a:r>
              <a:rPr lang="en-US" sz="2300" dirty="0" smtClean="0">
                <a:latin typeface="+mj-lt"/>
              </a:rPr>
              <a:t> </a:t>
            </a:r>
            <a:r>
              <a:rPr lang="en-US" sz="2300" dirty="0" err="1" smtClean="0">
                <a:latin typeface="+mj-lt"/>
              </a:rPr>
              <a:t>ngày</a:t>
            </a:r>
            <a:r>
              <a:rPr lang="en-US" sz="2300" dirty="0" smtClean="0">
                <a:latin typeface="+mj-lt"/>
              </a:rPr>
              <a:t> </a:t>
            </a:r>
            <a:r>
              <a:rPr lang="en-US" sz="2300" dirty="0" err="1" smtClean="0">
                <a:latin typeface="+mj-lt"/>
              </a:rPr>
              <a:t>lễ</a:t>
            </a:r>
            <a:r>
              <a:rPr lang="en-US" sz="2300" dirty="0" smtClean="0">
                <a:latin typeface="+mj-lt"/>
              </a:rPr>
              <a:t> </a:t>
            </a:r>
            <a:r>
              <a:rPr lang="en-US" sz="2300" dirty="0" err="1" smtClean="0">
                <a:latin typeface="+mj-lt"/>
              </a:rPr>
              <a:t>Giáng</a:t>
            </a:r>
            <a:r>
              <a:rPr lang="en-US" sz="2300" dirty="0" smtClean="0">
                <a:latin typeface="+mj-lt"/>
              </a:rPr>
              <a:t> </a:t>
            </a:r>
            <a:r>
              <a:rPr lang="en-US" sz="2300" dirty="0" err="1" smtClean="0">
                <a:latin typeface="+mj-lt"/>
              </a:rPr>
              <a:t>sinh</a:t>
            </a:r>
            <a:r>
              <a:rPr lang="en-US" sz="2300" dirty="0" smtClean="0">
                <a:latin typeface="+mj-lt"/>
              </a:rPr>
              <a:t>. </a:t>
            </a:r>
            <a:endParaRPr lang="en-US" sz="2400" dirty="0">
              <a:latin typeface="+mj-lt"/>
            </a:endParaRPr>
          </a:p>
        </p:txBody>
      </p:sp>
      <p:sp>
        <p:nvSpPr>
          <p:cNvPr id="4" name="Rounded Rectangle 3"/>
          <p:cNvSpPr/>
          <p:nvPr/>
        </p:nvSpPr>
        <p:spPr>
          <a:xfrm>
            <a:off x="5763491" y="1454727"/>
            <a:ext cx="6026727" cy="441959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100831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91" y="0"/>
            <a:ext cx="9144000" cy="900540"/>
          </a:xfrm>
        </p:spPr>
        <p:txBody>
          <a:bodyPr>
            <a:noAutofit/>
          </a:bodyPr>
          <a:lstStyle/>
          <a:p>
            <a:r>
              <a:rPr lang="en-US" sz="4800" b="1" dirty="0" err="1" smtClean="0"/>
              <a:t>Thứ</a:t>
            </a:r>
            <a:r>
              <a:rPr lang="en-US" sz="4800" b="1" dirty="0" smtClean="0"/>
              <a:t> </a:t>
            </a:r>
            <a:r>
              <a:rPr lang="en-US" sz="4800" b="1" dirty="0"/>
              <a:t>5</a:t>
            </a:r>
            <a:r>
              <a:rPr lang="en-US" sz="4800" b="1" dirty="0" smtClean="0"/>
              <a:t>: </a:t>
            </a:r>
            <a:r>
              <a:rPr lang="en-US" sz="4800" b="1" dirty="0" err="1" smtClean="0"/>
              <a:t>Giáng</a:t>
            </a:r>
            <a:r>
              <a:rPr lang="en-US" sz="4800" b="1" dirty="0" smtClean="0"/>
              <a:t> </a:t>
            </a:r>
            <a:r>
              <a:rPr lang="en-US" sz="4800" b="1" dirty="0" err="1" smtClean="0"/>
              <a:t>sinh</a:t>
            </a:r>
            <a:r>
              <a:rPr lang="en-US" sz="4800" b="1" dirty="0" smtClean="0"/>
              <a:t> ở Canada</a:t>
            </a:r>
            <a:endParaRPr lang="en-US" sz="4800" b="1" dirty="0"/>
          </a:p>
        </p:txBody>
      </p:sp>
      <p:sp>
        <p:nvSpPr>
          <p:cNvPr id="5" name="Rounded Rectangle 4"/>
          <p:cNvSpPr/>
          <p:nvPr/>
        </p:nvSpPr>
        <p:spPr>
          <a:xfrm>
            <a:off x="1233055" y="997508"/>
            <a:ext cx="4267200" cy="263235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5153894"/>
            <a:ext cx="10820399" cy="148243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7200" dirty="0">
              <a:latin typeface="+mj-lt"/>
            </a:endParaRPr>
          </a:p>
        </p:txBody>
      </p:sp>
      <p:sp>
        <p:nvSpPr>
          <p:cNvPr id="4" name="Rounded Rectangle 3"/>
          <p:cNvSpPr/>
          <p:nvPr/>
        </p:nvSpPr>
        <p:spPr>
          <a:xfrm>
            <a:off x="6504709" y="969793"/>
            <a:ext cx="4384963" cy="268778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
        <p:nvSpPr>
          <p:cNvPr id="7" name="Rounded Rectangle 6"/>
          <p:cNvSpPr/>
          <p:nvPr/>
        </p:nvSpPr>
        <p:spPr>
          <a:xfrm>
            <a:off x="3920836" y="3820397"/>
            <a:ext cx="4308764" cy="272242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VnAvant" panose="020B7200000000000000" pitchFamily="34" charset="0"/>
            </a:endParaRPr>
          </a:p>
        </p:txBody>
      </p:sp>
    </p:spTree>
    <p:extLst>
      <p:ext uri="{BB962C8B-B14F-4D97-AF65-F5344CB8AC3E}">
        <p14:creationId xmlns:p14="http://schemas.microsoft.com/office/powerpoint/2010/main" val="1582076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381</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.VnAvant</vt:lpstr>
      <vt:lpstr>Arial</vt:lpstr>
      <vt:lpstr>Calibri</vt:lpstr>
      <vt:lpstr>Calibri Light</vt:lpstr>
      <vt:lpstr>Cambria</vt:lpstr>
      <vt:lpstr>Times New Roman</vt:lpstr>
      <vt:lpstr>VNAvant</vt:lpstr>
      <vt:lpstr>Office Theme</vt:lpstr>
      <vt:lpstr>PowerPoint Presentation</vt:lpstr>
      <vt:lpstr>Thứ 2: Từ vựng “Ông già Noel” </vt:lpstr>
      <vt:lpstr>Thứ 2: Từ vựng “Ông già Noel” </vt:lpstr>
      <vt:lpstr>Thứ 3: Tõ vùng “TuÇn léc” </vt:lpstr>
      <vt:lpstr>Thứ 3: Từ vựng “Xe trượt tuyết” </vt:lpstr>
      <vt:lpstr>Thứ 4: Giáng sinh ở Việt Nam</vt:lpstr>
      <vt:lpstr>Thứ 4: Giáng sinh ở Việt Nam</vt:lpstr>
      <vt:lpstr>Thứ 5: Giáng sinh ở Canada</vt:lpstr>
      <vt:lpstr>Thứ 5: Giáng sinh ở Canada</vt:lpstr>
      <vt:lpstr>Thứ 6: Giáng sinh ở Nhật</vt:lpstr>
      <vt:lpstr>Thứ 6: Giáng sinh ở Nhật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2 : Cơ thể trẻ em Cơ thể của em có đầy đủ các bộ phận như người lớn nhưng chưa phát triển hoàn chỉnh. Để phát triển hoàn chỉnh em phải ăn những thức ăn tốt cho sức khỏe và vệ sinh thân thể sạch sẽ.</dc:title>
  <dc:creator>VHR Alvin 3 (VSC-MAM NON.MB-VHR)</dc:creator>
  <cp:lastModifiedBy>Techsi.vn</cp:lastModifiedBy>
  <cp:revision>38</cp:revision>
  <dcterms:created xsi:type="dcterms:W3CDTF">2018-11-26T00:04:44Z</dcterms:created>
  <dcterms:modified xsi:type="dcterms:W3CDTF">2025-05-13T05:21:14Z</dcterms:modified>
</cp:coreProperties>
</file>