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1.jpg" ContentType="image/jpg"/>
  <Override PartName="/ppt/media/image32.jpg" ContentType="image/jpg"/>
  <Override PartName="/ppt/media/image33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59" r:id="rId4"/>
    <p:sldId id="260" r:id="rId5"/>
    <p:sldId id="261" r:id="rId6"/>
    <p:sldId id="262" r:id="rId7"/>
    <p:sldId id="280" r:id="rId8"/>
    <p:sldId id="271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65" r:id="rId17"/>
    <p:sldId id="256" r:id="rId18"/>
    <p:sldId id="273" r:id="rId19"/>
    <p:sldId id="274" r:id="rId20"/>
    <p:sldId id="275" r:id="rId21"/>
    <p:sldId id="276" r:id="rId22"/>
    <p:sldId id="277" r:id="rId23"/>
    <p:sldId id="279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0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6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5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33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53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2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2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3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1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5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0CDB6-BC30-4F00-839C-A6AC3838DC2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30E4E-1401-4469-BA76-CC4F40192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adinga-z.com/" TargetMode="External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eadinga-z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KHwZ3fzVhY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5402" y="476098"/>
            <a:ext cx="7165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72" y="756344"/>
            <a:ext cx="1791735" cy="1791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2648" y="2362201"/>
            <a:ext cx="6571785" cy="770824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CHUYỆN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ĐẦU</a:t>
            </a:r>
            <a:r>
              <a:rPr lang="en-US" sz="5400" b="1" dirty="0" smtClean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Avant" pitchFamily="34" charset="0"/>
              </a:rPr>
              <a:t>NGÀY</a:t>
            </a:r>
            <a:endParaRPr lang="en-US" sz="5400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947" y="3247331"/>
            <a:ext cx="1073364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 algn="ctr"/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Panda 1 </a:t>
            </a:r>
          </a:p>
          <a:p>
            <a:pPr lvl="3"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– 2025</a:t>
            </a:r>
          </a:p>
          <a:p>
            <a:pPr marL="1714500" lvl="3" indent="-342900" algn="ctr">
              <a:buAutoNum type="arabicPeriod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3358" y="637275"/>
            <a:ext cx="4367762" cy="5823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36093" y="2332677"/>
            <a:ext cx="2731167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6511" y="608713"/>
            <a:ext cx="4367762" cy="58236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124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3358" y="1365235"/>
            <a:ext cx="4367762" cy="4367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36093" y="2332677"/>
            <a:ext cx="2731167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6511" y="1336673"/>
            <a:ext cx="4367762" cy="4367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48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589" y="829779"/>
            <a:ext cx="4307970" cy="57439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-625641" y="2332677"/>
            <a:ext cx="339290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0413" y="825281"/>
            <a:ext cx="4307970" cy="574396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03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550" y="769821"/>
            <a:ext cx="3984600" cy="531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0" y="2332677"/>
            <a:ext cx="311842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3611" y="765323"/>
            <a:ext cx="3984600" cy="5318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2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957" y="594537"/>
            <a:ext cx="2932566" cy="60348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192507" y="2332677"/>
            <a:ext cx="311842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5902" y="594536"/>
            <a:ext cx="2932566" cy="60348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05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5979" y="584794"/>
            <a:ext cx="4589498" cy="61257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1022693" y="2344709"/>
            <a:ext cx="250256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Diệp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0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4" r="9705"/>
          <a:stretch/>
        </p:blipFill>
        <p:spPr>
          <a:xfrm>
            <a:off x="2256172" y="1292954"/>
            <a:ext cx="6599071" cy="4272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-288762" y="2344708"/>
            <a:ext cx="3104146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5ECCB-5EB9-4231-B21E-2F22BC033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9599" y="576444"/>
            <a:ext cx="2773222" cy="601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63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1566" y="5591286"/>
            <a:ext cx="1058396" cy="513790"/>
            <a:chOff x="1397508" y="6336791"/>
            <a:chExt cx="1199515" cy="582295"/>
          </a:xfrm>
        </p:grpSpPr>
        <p:sp>
          <p:nvSpPr>
            <p:cNvPr id="3" name="object 3"/>
            <p:cNvSpPr/>
            <p:nvPr/>
          </p:nvSpPr>
          <p:spPr>
            <a:xfrm>
              <a:off x="1397508" y="6336791"/>
              <a:ext cx="736091" cy="5638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1397508" y="6336791"/>
              <a:ext cx="1199388" cy="5821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5" name="object 5"/>
          <p:cNvSpPr/>
          <p:nvPr/>
        </p:nvSpPr>
        <p:spPr>
          <a:xfrm>
            <a:off x="3992880" y="5831989"/>
            <a:ext cx="457200" cy="256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6499412" y="2688"/>
            <a:ext cx="10757" cy="6855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061883" y="1301675"/>
            <a:ext cx="3169471" cy="4159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6894755" y="403412"/>
            <a:ext cx="3236706" cy="5592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 txBox="1"/>
          <p:nvPr/>
        </p:nvSpPr>
        <p:spPr>
          <a:xfrm>
            <a:off x="2199401" y="119132"/>
            <a:ext cx="3026149" cy="1142820"/>
          </a:xfrm>
          <a:prstGeom prst="rect">
            <a:avLst/>
          </a:prstGeom>
        </p:spPr>
        <p:txBody>
          <a:bodyPr vert="horz" wrap="square" lIns="0" tIns="250451" rIns="0" bIns="0" rtlCol="0">
            <a:spAutoFit/>
          </a:bodyPr>
          <a:lstStyle/>
          <a:p>
            <a:pPr marL="11206">
              <a:spcBef>
                <a:spcPts val="1972"/>
              </a:spcBef>
            </a:pPr>
            <a:r>
              <a:rPr sz="2912" b="1" spc="-4" dirty="0">
                <a:latin typeface="Arial"/>
                <a:cs typeface="Arial"/>
              </a:rPr>
              <a:t>Món </a:t>
            </a:r>
            <a:r>
              <a:rPr sz="2912" b="1" spc="-22" dirty="0">
                <a:latin typeface="Arial"/>
                <a:cs typeface="Arial"/>
              </a:rPr>
              <a:t>quà </a:t>
            </a:r>
            <a:r>
              <a:rPr sz="2912" b="1" spc="132" dirty="0">
                <a:latin typeface="Times New Roman"/>
                <a:cs typeface="Times New Roman"/>
              </a:rPr>
              <a:t>tặng</a:t>
            </a:r>
            <a:r>
              <a:rPr sz="2912" b="1" spc="-132" dirty="0">
                <a:latin typeface="Times New Roman"/>
                <a:cs typeface="Times New Roman"/>
              </a:rPr>
              <a:t> </a:t>
            </a:r>
            <a:r>
              <a:rPr sz="2912" b="1" spc="260" dirty="0">
                <a:latin typeface="Times New Roman"/>
                <a:cs typeface="Times New Roman"/>
              </a:rPr>
              <a:t>mẹ</a:t>
            </a:r>
            <a:endParaRPr sz="2912">
              <a:latin typeface="Times New Roman"/>
              <a:cs typeface="Times New Roman"/>
            </a:endParaRPr>
          </a:p>
          <a:p>
            <a:pPr marL="833762" marR="448819" indent="-732904">
              <a:lnSpc>
                <a:spcPct val="103099"/>
              </a:lnSpc>
              <a:spcBef>
                <a:spcPts val="697"/>
              </a:spcBef>
            </a:pPr>
            <a:r>
              <a:rPr sz="1147" b="1" i="1" spc="97" dirty="0">
                <a:latin typeface="Trebuchet MS"/>
                <a:cs typeface="Trebuchet MS"/>
              </a:rPr>
              <a:t>A </a:t>
            </a:r>
            <a:r>
              <a:rPr sz="1147" b="1" i="1" spc="-49" dirty="0">
                <a:latin typeface="Trebuchet MS"/>
                <a:cs typeface="Trebuchet MS"/>
              </a:rPr>
              <a:t>Reading </a:t>
            </a:r>
            <a:r>
              <a:rPr sz="1147" b="1" i="1" spc="66" dirty="0">
                <a:latin typeface="Trebuchet MS"/>
                <a:cs typeface="Trebuchet MS"/>
              </a:rPr>
              <a:t>A–Z </a:t>
            </a:r>
            <a:r>
              <a:rPr sz="1147" b="1" i="1" spc="-75" dirty="0">
                <a:latin typeface="Trebuchet MS"/>
                <a:cs typeface="Trebuchet MS"/>
              </a:rPr>
              <a:t>Level </a:t>
            </a:r>
            <a:r>
              <a:rPr sz="1147" b="1" i="1" spc="-57" dirty="0">
                <a:latin typeface="Trebuchet MS"/>
                <a:cs typeface="Trebuchet MS"/>
              </a:rPr>
              <a:t>aa </a:t>
            </a:r>
            <a:r>
              <a:rPr sz="1147" b="1" i="1" spc="-62" dirty="0">
                <a:latin typeface="Trebuchet MS"/>
                <a:cs typeface="Trebuchet MS"/>
              </a:rPr>
              <a:t>Leveled </a:t>
            </a:r>
            <a:r>
              <a:rPr sz="1147" b="1" i="1" spc="-35" dirty="0">
                <a:latin typeface="Trebuchet MS"/>
                <a:cs typeface="Trebuchet MS"/>
              </a:rPr>
              <a:t>Book  </a:t>
            </a:r>
            <a:r>
              <a:rPr sz="1147" b="1" i="1" spc="-57" dirty="0">
                <a:latin typeface="Trebuchet MS"/>
                <a:cs typeface="Trebuchet MS"/>
              </a:rPr>
              <a:t>Word </a:t>
            </a:r>
            <a:r>
              <a:rPr sz="1147" b="1" i="1" spc="-35" dirty="0">
                <a:latin typeface="Trebuchet MS"/>
                <a:cs typeface="Trebuchet MS"/>
              </a:rPr>
              <a:t>Count:</a:t>
            </a:r>
            <a:r>
              <a:rPr sz="1147" b="1" i="1" spc="-132" dirty="0">
                <a:latin typeface="Trebuchet MS"/>
                <a:cs typeface="Trebuchet MS"/>
              </a:rPr>
              <a:t> </a:t>
            </a:r>
            <a:r>
              <a:rPr sz="1147" b="1" i="1" spc="-199" dirty="0">
                <a:latin typeface="Trebuchet MS"/>
                <a:cs typeface="Trebuchet MS"/>
              </a:rPr>
              <a:t>16</a:t>
            </a:r>
            <a:endParaRPr sz="1147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42231" y="373111"/>
            <a:ext cx="1992966" cy="26883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1677" b="1" spc="-300" dirty="0">
                <a:solidFill>
                  <a:srgbClr val="FFFFFF"/>
                </a:solidFill>
                <a:latin typeface="Georgia"/>
                <a:cs typeface="Georgia"/>
              </a:rPr>
              <a:t>LEVELED </a:t>
            </a:r>
            <a:r>
              <a:rPr sz="1677" b="1" spc="-318" dirty="0">
                <a:solidFill>
                  <a:srgbClr val="FFFFFF"/>
                </a:solidFill>
                <a:latin typeface="Georgia"/>
                <a:cs typeface="Georgia"/>
              </a:rPr>
              <a:t>BOOK </a:t>
            </a:r>
            <a:r>
              <a:rPr sz="1677" b="1" spc="-247" dirty="0">
                <a:solidFill>
                  <a:srgbClr val="FFFFFF"/>
                </a:solidFill>
                <a:latin typeface="Trebuchet MS"/>
                <a:cs typeface="Trebuchet MS"/>
              </a:rPr>
              <a:t>•</a:t>
            </a:r>
            <a:r>
              <a:rPr sz="1677" b="1" spc="-9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77" b="1" spc="101" dirty="0">
                <a:solidFill>
                  <a:srgbClr val="FFFFFF"/>
                </a:solidFill>
                <a:latin typeface="Georgia"/>
                <a:cs typeface="Georgia"/>
              </a:rPr>
              <a:t>aa</a:t>
            </a:r>
            <a:endParaRPr sz="1677">
              <a:latin typeface="Georgia"/>
              <a:cs typeface="Georg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8756" y="5683085"/>
            <a:ext cx="2875429" cy="1464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spcBef>
                <a:spcPts val="84"/>
              </a:spcBef>
            </a:pPr>
            <a:r>
              <a:rPr sz="882" b="1" spc="-9" dirty="0">
                <a:solidFill>
                  <a:srgbClr val="FFFFFF"/>
                </a:solidFill>
                <a:latin typeface="Trebuchet MS"/>
                <a:cs typeface="Trebuchet MS"/>
              </a:rPr>
              <a:t>Written </a:t>
            </a:r>
            <a:r>
              <a:rPr sz="882" b="1" spc="-18" dirty="0">
                <a:solidFill>
                  <a:srgbClr val="FFFFFF"/>
                </a:solidFill>
                <a:latin typeface="Trebuchet MS"/>
                <a:cs typeface="Trebuchet MS"/>
              </a:rPr>
              <a:t>by </a:t>
            </a:r>
            <a:r>
              <a:rPr sz="882" b="1" spc="-22" dirty="0">
                <a:solidFill>
                  <a:srgbClr val="FFFFFF"/>
                </a:solidFill>
                <a:latin typeface="Trebuchet MS"/>
                <a:cs typeface="Trebuchet MS"/>
              </a:rPr>
              <a:t>Bev </a:t>
            </a:r>
            <a:r>
              <a:rPr sz="882" b="1" spc="18" dirty="0">
                <a:solidFill>
                  <a:srgbClr val="FFFFFF"/>
                </a:solidFill>
                <a:latin typeface="Trebuchet MS"/>
                <a:cs typeface="Trebuchet MS"/>
              </a:rPr>
              <a:t>Osborn </a:t>
            </a:r>
            <a:r>
              <a:rPr sz="882" b="1" spc="-110" dirty="0">
                <a:solidFill>
                  <a:srgbClr val="FFFFFF"/>
                </a:solidFill>
                <a:latin typeface="Trebuchet MS"/>
                <a:cs typeface="Trebuchet MS"/>
              </a:rPr>
              <a:t>• </a:t>
            </a:r>
            <a:r>
              <a:rPr sz="882" b="1" dirty="0">
                <a:solidFill>
                  <a:srgbClr val="FFFFFF"/>
                </a:solidFill>
                <a:latin typeface="Trebuchet MS"/>
                <a:cs typeface="Trebuchet MS"/>
              </a:rPr>
              <a:t>Illustrated </a:t>
            </a:r>
            <a:r>
              <a:rPr sz="882" b="1" spc="-18" dirty="0">
                <a:solidFill>
                  <a:srgbClr val="FFFFFF"/>
                </a:solidFill>
                <a:latin typeface="Trebuchet MS"/>
                <a:cs typeface="Trebuchet MS"/>
              </a:rPr>
              <a:t>by </a:t>
            </a:r>
            <a:r>
              <a:rPr sz="882" b="1" spc="-40" dirty="0">
                <a:solidFill>
                  <a:srgbClr val="FFFFFF"/>
                </a:solidFill>
                <a:latin typeface="Trebuchet MS"/>
                <a:cs typeface="Trebuchet MS"/>
              </a:rPr>
              <a:t>Liza</a:t>
            </a:r>
            <a:r>
              <a:rPr sz="882" b="1" spc="-26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82" b="1" spc="9" dirty="0">
                <a:solidFill>
                  <a:srgbClr val="FFFFFF"/>
                </a:solidFill>
                <a:latin typeface="Trebuchet MS"/>
                <a:cs typeface="Trebuchet MS"/>
              </a:rPr>
              <a:t>Woodruff</a:t>
            </a:r>
            <a:endParaRPr sz="882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51175" y="6094027"/>
            <a:ext cx="2251262" cy="54620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21888">
              <a:lnSpc>
                <a:spcPts val="1174"/>
              </a:lnSpc>
              <a:spcBef>
                <a:spcPts val="88"/>
              </a:spcBef>
            </a:pPr>
            <a:r>
              <a:rPr sz="1059" b="1" spc="-44" dirty="0">
                <a:latin typeface="Trebuchet MS"/>
                <a:cs typeface="Trebuchet MS"/>
              </a:rPr>
              <a:t>Visit</a:t>
            </a:r>
            <a:endParaRPr sz="1059">
              <a:latin typeface="Trebuchet MS"/>
              <a:cs typeface="Trebuchet MS"/>
            </a:endParaRPr>
          </a:p>
          <a:p>
            <a:pPr marL="509895">
              <a:lnSpc>
                <a:spcPts val="1490"/>
              </a:lnSpc>
            </a:pPr>
            <a:r>
              <a:rPr sz="1324" b="1" spc="-71" dirty="0">
                <a:latin typeface="Trebuchet MS"/>
                <a:cs typeface="Trebuchet MS"/>
                <a:hlinkClick r:id="rId8"/>
              </a:rPr>
              <a:t>www.readinga-z.com</a:t>
            </a:r>
            <a:endParaRPr sz="1324">
              <a:latin typeface="Trebuchet MS"/>
              <a:cs typeface="Trebuchet MS"/>
            </a:endParaRPr>
          </a:p>
          <a:p>
            <a:pPr marL="11206">
              <a:spcBef>
                <a:spcPts val="159"/>
              </a:spcBef>
            </a:pPr>
            <a:r>
              <a:rPr sz="1059" b="1" spc="-44" dirty="0">
                <a:latin typeface="Trebuchet MS"/>
                <a:cs typeface="Trebuchet MS"/>
              </a:rPr>
              <a:t>for </a:t>
            </a:r>
            <a:r>
              <a:rPr sz="1059" b="1" spc="-40" dirty="0">
                <a:latin typeface="Trebuchet MS"/>
                <a:cs typeface="Trebuchet MS"/>
              </a:rPr>
              <a:t>thousands </a:t>
            </a:r>
            <a:r>
              <a:rPr sz="1059" b="1" spc="-26" dirty="0">
                <a:latin typeface="Trebuchet MS"/>
                <a:cs typeface="Trebuchet MS"/>
              </a:rPr>
              <a:t>of </a:t>
            </a:r>
            <a:r>
              <a:rPr sz="1059" b="1" spc="-44" dirty="0">
                <a:latin typeface="Trebuchet MS"/>
                <a:cs typeface="Trebuchet MS"/>
              </a:rPr>
              <a:t>books </a:t>
            </a:r>
            <a:r>
              <a:rPr sz="1059" b="1" spc="-26" dirty="0">
                <a:latin typeface="Trebuchet MS"/>
                <a:cs typeface="Trebuchet MS"/>
              </a:rPr>
              <a:t>and</a:t>
            </a:r>
            <a:r>
              <a:rPr sz="1059" b="1" spc="88" dirty="0">
                <a:latin typeface="Trebuchet MS"/>
                <a:cs typeface="Trebuchet MS"/>
              </a:rPr>
              <a:t> </a:t>
            </a:r>
            <a:r>
              <a:rPr sz="1059" b="1" spc="-35" dirty="0">
                <a:latin typeface="Trebuchet MS"/>
                <a:cs typeface="Trebuchet MS"/>
              </a:rPr>
              <a:t>materials.</a:t>
            </a:r>
            <a:endParaRPr sz="1059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95384" y="6019800"/>
            <a:ext cx="3026149" cy="45945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912" b="1" dirty="0">
                <a:latin typeface="Arial"/>
                <a:cs typeface="Arial"/>
              </a:rPr>
              <a:t>Món </a:t>
            </a:r>
            <a:r>
              <a:rPr sz="2912" b="1" spc="-22" dirty="0">
                <a:latin typeface="Arial"/>
                <a:cs typeface="Arial"/>
              </a:rPr>
              <a:t>quà </a:t>
            </a:r>
            <a:r>
              <a:rPr sz="2912" b="1" spc="128" dirty="0">
                <a:latin typeface="Times New Roman"/>
                <a:cs typeface="Times New Roman"/>
              </a:rPr>
              <a:t>tặng</a:t>
            </a:r>
            <a:r>
              <a:rPr sz="2912" b="1" spc="-132" dirty="0">
                <a:latin typeface="Times New Roman"/>
                <a:cs typeface="Times New Roman"/>
              </a:rPr>
              <a:t> </a:t>
            </a:r>
            <a:r>
              <a:rPr sz="2912" b="1" spc="260" dirty="0">
                <a:latin typeface="Times New Roman"/>
                <a:cs typeface="Times New Roman"/>
              </a:rPr>
              <a:t>mẹ</a:t>
            </a:r>
            <a:endParaRPr sz="291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3191" y="1645920"/>
            <a:ext cx="3248809" cy="3710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8382000" y="5386892"/>
            <a:ext cx="1344706" cy="661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6488991" y="5054301"/>
            <a:ext cx="1090893" cy="566174"/>
          </a:xfrm>
          <a:prstGeom prst="rect">
            <a:avLst/>
          </a:prstGeom>
        </p:spPr>
        <p:txBody>
          <a:bodyPr vert="horz" wrap="square" lIns="0" tIns="6724" rIns="0" bIns="0" rtlCol="0">
            <a:spAutoFit/>
          </a:bodyPr>
          <a:lstStyle/>
          <a:p>
            <a:pPr marL="11206" marR="212923">
              <a:lnSpc>
                <a:spcPct val="104299"/>
              </a:lnSpc>
              <a:spcBef>
                <a:spcPts val="53"/>
              </a:spcBef>
            </a:pPr>
            <a:r>
              <a:rPr sz="706" spc="13" dirty="0">
                <a:solidFill>
                  <a:srgbClr val="211E1F"/>
                </a:solidFill>
                <a:latin typeface="Trebuchet MS"/>
                <a:cs typeface="Trebuchet MS"/>
              </a:rPr>
              <a:t>My </a:t>
            </a:r>
            <a:r>
              <a:rPr sz="706" spc="-26" dirty="0">
                <a:solidFill>
                  <a:srgbClr val="211E1F"/>
                </a:solidFill>
                <a:latin typeface="Trebuchet MS"/>
                <a:cs typeface="Trebuchet MS"/>
              </a:rPr>
              <a:t>Gift </a:t>
            </a:r>
            <a:r>
              <a:rPr sz="706" spc="-22" dirty="0">
                <a:solidFill>
                  <a:srgbClr val="211E1F"/>
                </a:solidFill>
                <a:latin typeface="Trebuchet MS"/>
                <a:cs typeface="Trebuchet MS"/>
              </a:rPr>
              <a:t>for </a:t>
            </a:r>
            <a:r>
              <a:rPr sz="706" spc="13" dirty="0">
                <a:solidFill>
                  <a:srgbClr val="211E1F"/>
                </a:solidFill>
                <a:latin typeface="Trebuchet MS"/>
                <a:cs typeface="Trebuchet MS"/>
              </a:rPr>
              <a:t>Mom  </a:t>
            </a:r>
            <a:r>
              <a:rPr sz="706" spc="-40" dirty="0">
                <a:solidFill>
                  <a:srgbClr val="211E1F"/>
                </a:solidFill>
                <a:latin typeface="Trebuchet MS"/>
                <a:cs typeface="Trebuchet MS"/>
              </a:rPr>
              <a:t>Level </a:t>
            </a:r>
            <a:r>
              <a:rPr sz="706" spc="18" dirty="0">
                <a:solidFill>
                  <a:srgbClr val="211E1F"/>
                </a:solidFill>
                <a:latin typeface="Trebuchet MS"/>
                <a:cs typeface="Trebuchet MS"/>
              </a:rPr>
              <a:t>aa </a:t>
            </a:r>
            <a:r>
              <a:rPr sz="706" spc="-22" dirty="0">
                <a:solidFill>
                  <a:srgbClr val="211E1F"/>
                </a:solidFill>
                <a:latin typeface="Trebuchet MS"/>
                <a:cs typeface="Trebuchet MS"/>
              </a:rPr>
              <a:t>Leveled</a:t>
            </a:r>
            <a:r>
              <a:rPr sz="706" spc="4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13" dirty="0">
                <a:solidFill>
                  <a:srgbClr val="211E1F"/>
                </a:solidFill>
                <a:latin typeface="Trebuchet MS"/>
                <a:cs typeface="Trebuchet MS"/>
              </a:rPr>
              <a:t>Book</a:t>
            </a:r>
            <a:endParaRPr sz="706">
              <a:latin typeface="Trebuchet MS"/>
              <a:cs typeface="Trebuchet MS"/>
            </a:endParaRPr>
          </a:p>
          <a:p>
            <a:pPr marL="11206" marR="180424">
              <a:lnSpc>
                <a:spcPts val="882"/>
              </a:lnSpc>
              <a:spcBef>
                <a:spcPts val="31"/>
              </a:spcBef>
            </a:pPr>
            <a:r>
              <a:rPr sz="706" spc="53" dirty="0">
                <a:solidFill>
                  <a:srgbClr val="211E1F"/>
                </a:solidFill>
                <a:latin typeface="Trebuchet MS"/>
                <a:cs typeface="Trebuchet MS"/>
              </a:rPr>
              <a:t>© </a:t>
            </a:r>
            <a:r>
              <a:rPr sz="706" spc="-13" dirty="0">
                <a:solidFill>
                  <a:srgbClr val="211E1F"/>
                </a:solidFill>
                <a:latin typeface="Trebuchet MS"/>
                <a:cs typeface="Trebuchet MS"/>
              </a:rPr>
              <a:t>Learning </a:t>
            </a:r>
            <a:r>
              <a:rPr sz="706" spc="53" dirty="0">
                <a:solidFill>
                  <a:srgbClr val="211E1F"/>
                </a:solidFill>
                <a:latin typeface="Trebuchet MS"/>
                <a:cs typeface="Trebuchet MS"/>
              </a:rPr>
              <a:t>A–Z  </a:t>
            </a:r>
            <a:r>
              <a:rPr sz="706" spc="-26" dirty="0">
                <a:solidFill>
                  <a:srgbClr val="211E1F"/>
                </a:solidFill>
                <a:latin typeface="Trebuchet MS"/>
                <a:cs typeface="Trebuchet MS"/>
              </a:rPr>
              <a:t>Written </a:t>
            </a:r>
            <a:r>
              <a:rPr sz="706" spc="-9" dirty="0">
                <a:solidFill>
                  <a:srgbClr val="211E1F"/>
                </a:solidFill>
                <a:latin typeface="Trebuchet MS"/>
                <a:cs typeface="Trebuchet MS"/>
              </a:rPr>
              <a:t>by </a:t>
            </a:r>
            <a:r>
              <a:rPr sz="706" spc="-18" dirty="0">
                <a:solidFill>
                  <a:srgbClr val="211E1F"/>
                </a:solidFill>
                <a:latin typeface="Trebuchet MS"/>
                <a:cs typeface="Trebuchet MS"/>
              </a:rPr>
              <a:t>Bev</a:t>
            </a:r>
            <a:r>
              <a:rPr sz="706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13" dirty="0">
                <a:solidFill>
                  <a:srgbClr val="211E1F"/>
                </a:solidFill>
                <a:latin typeface="Trebuchet MS"/>
                <a:cs typeface="Trebuchet MS"/>
              </a:rPr>
              <a:t>Osborn</a:t>
            </a:r>
            <a:endParaRPr sz="706">
              <a:latin typeface="Trebuchet MS"/>
              <a:cs typeface="Trebuchet MS"/>
            </a:endParaRPr>
          </a:p>
          <a:p>
            <a:pPr marL="11206">
              <a:lnSpc>
                <a:spcPts val="847"/>
              </a:lnSpc>
            </a:pPr>
            <a:r>
              <a:rPr sz="706" spc="-26" dirty="0">
                <a:solidFill>
                  <a:srgbClr val="211E1F"/>
                </a:solidFill>
                <a:latin typeface="Trebuchet MS"/>
                <a:cs typeface="Trebuchet MS"/>
              </a:rPr>
              <a:t>Illustrated </a:t>
            </a:r>
            <a:r>
              <a:rPr sz="706" spc="-9" dirty="0">
                <a:solidFill>
                  <a:srgbClr val="211E1F"/>
                </a:solidFill>
                <a:latin typeface="Trebuchet MS"/>
                <a:cs typeface="Trebuchet MS"/>
              </a:rPr>
              <a:t>by </a:t>
            </a:r>
            <a:r>
              <a:rPr sz="706" spc="-40" dirty="0">
                <a:solidFill>
                  <a:srgbClr val="211E1F"/>
                </a:solidFill>
                <a:latin typeface="Trebuchet MS"/>
                <a:cs typeface="Trebuchet MS"/>
              </a:rPr>
              <a:t>Liza</a:t>
            </a:r>
            <a:r>
              <a:rPr sz="706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9" dirty="0">
                <a:solidFill>
                  <a:srgbClr val="211E1F"/>
                </a:solidFill>
                <a:latin typeface="Trebuchet MS"/>
                <a:cs typeface="Trebuchet MS"/>
              </a:rPr>
              <a:t>Woodruff</a:t>
            </a:r>
            <a:endParaRPr sz="706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18419" y="5187202"/>
            <a:ext cx="1204632" cy="85924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68693" marR="226931" indent="-67799">
              <a:lnSpc>
                <a:spcPct val="109700"/>
              </a:lnSpc>
              <a:spcBef>
                <a:spcPts val="88"/>
              </a:spcBef>
            </a:pPr>
            <a:r>
              <a:rPr sz="1059" b="1" spc="128" dirty="0">
                <a:solidFill>
                  <a:srgbClr val="211E1F"/>
                </a:solidFill>
                <a:latin typeface="Trebuchet MS"/>
                <a:cs typeface="Trebuchet MS"/>
              </a:rPr>
              <a:t>C</a:t>
            </a:r>
            <a:r>
              <a:rPr sz="1059" b="1" dirty="0">
                <a:solidFill>
                  <a:srgbClr val="211E1F"/>
                </a:solidFill>
                <a:latin typeface="Trebuchet MS"/>
                <a:cs typeface="Trebuchet MS"/>
              </a:rPr>
              <a:t>o</a:t>
            </a:r>
            <a:r>
              <a:rPr sz="1059" b="1" spc="-35" dirty="0">
                <a:solidFill>
                  <a:srgbClr val="211E1F"/>
                </a:solidFill>
                <a:latin typeface="Trebuchet MS"/>
                <a:cs typeface="Trebuchet MS"/>
              </a:rPr>
              <a:t>r</a:t>
            </a:r>
            <a:r>
              <a:rPr sz="1059" b="1" spc="-44" dirty="0">
                <a:solidFill>
                  <a:srgbClr val="211E1F"/>
                </a:solidFill>
                <a:latin typeface="Trebuchet MS"/>
                <a:cs typeface="Trebuchet MS"/>
              </a:rPr>
              <a:t>re</a:t>
            </a:r>
            <a:r>
              <a:rPr sz="1059" b="1" spc="-106" dirty="0">
                <a:solidFill>
                  <a:srgbClr val="211E1F"/>
                </a:solidFill>
                <a:latin typeface="Trebuchet MS"/>
                <a:cs typeface="Trebuchet MS"/>
              </a:rPr>
              <a:t>l</a:t>
            </a:r>
            <a:r>
              <a:rPr sz="1059" b="1" spc="4" dirty="0">
                <a:solidFill>
                  <a:srgbClr val="211E1F"/>
                </a:solidFill>
                <a:latin typeface="Trebuchet MS"/>
                <a:cs typeface="Trebuchet MS"/>
              </a:rPr>
              <a:t>a</a:t>
            </a:r>
            <a:r>
              <a:rPr sz="1059" b="1" spc="-84" dirty="0">
                <a:solidFill>
                  <a:srgbClr val="211E1F"/>
                </a:solidFill>
                <a:latin typeface="Trebuchet MS"/>
                <a:cs typeface="Trebuchet MS"/>
              </a:rPr>
              <a:t>t</a:t>
            </a:r>
            <a:r>
              <a:rPr sz="1059" b="1" spc="-88" dirty="0">
                <a:solidFill>
                  <a:srgbClr val="211E1F"/>
                </a:solidFill>
                <a:latin typeface="Trebuchet MS"/>
                <a:cs typeface="Trebuchet MS"/>
              </a:rPr>
              <a:t>i</a:t>
            </a:r>
            <a:r>
              <a:rPr sz="1059" b="1" spc="-13" dirty="0">
                <a:solidFill>
                  <a:srgbClr val="211E1F"/>
                </a:solidFill>
                <a:latin typeface="Trebuchet MS"/>
                <a:cs typeface="Trebuchet MS"/>
              </a:rPr>
              <a:t>o</a:t>
            </a:r>
            <a:r>
              <a:rPr sz="1059" b="1" spc="-62" dirty="0">
                <a:solidFill>
                  <a:srgbClr val="211E1F"/>
                </a:solidFill>
                <a:latin typeface="Trebuchet MS"/>
                <a:cs typeface="Trebuchet MS"/>
              </a:rPr>
              <a:t>n  </a:t>
            </a:r>
            <a:r>
              <a:rPr sz="1059" b="1" spc="-66" dirty="0">
                <a:solidFill>
                  <a:srgbClr val="FFFFFF"/>
                </a:solidFill>
                <a:latin typeface="Trebuchet MS"/>
                <a:cs typeface="Trebuchet MS"/>
              </a:rPr>
              <a:t>LEVEL</a:t>
            </a:r>
            <a:r>
              <a:rPr sz="1059" b="1" spc="-1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59" b="1" spc="13" dirty="0">
                <a:solidFill>
                  <a:srgbClr val="FFFFFF"/>
                </a:solidFill>
                <a:latin typeface="Trebuchet MS"/>
                <a:cs typeface="Trebuchet MS"/>
              </a:rPr>
              <a:t>aa</a:t>
            </a:r>
            <a:endParaRPr sz="1059">
              <a:latin typeface="Trebuchet MS"/>
              <a:cs typeface="Trebuchet MS"/>
            </a:endParaRPr>
          </a:p>
          <a:p>
            <a:pPr marL="11206" marR="40343" indent="37542">
              <a:lnSpc>
                <a:spcPct val="115999"/>
              </a:lnSpc>
              <a:spcBef>
                <a:spcPts val="110"/>
              </a:spcBef>
              <a:tabLst>
                <a:tab pos="1081986" algn="l"/>
                <a:tab pos="1106080" algn="l"/>
              </a:tabLst>
            </a:pPr>
            <a:r>
              <a:rPr sz="882" spc="-101" dirty="0">
                <a:solidFill>
                  <a:srgbClr val="211E1F"/>
                </a:solidFill>
                <a:latin typeface="Trebuchet MS"/>
                <a:cs typeface="Trebuchet MS"/>
              </a:rPr>
              <a:t>F</a:t>
            </a:r>
            <a:r>
              <a:rPr sz="882" spc="18" dirty="0">
                <a:solidFill>
                  <a:srgbClr val="211E1F"/>
                </a:solidFill>
                <a:latin typeface="Trebuchet MS"/>
                <a:cs typeface="Trebuchet MS"/>
              </a:rPr>
              <a:t>o</a:t>
            </a:r>
            <a:r>
              <a:rPr sz="882" spc="-22" dirty="0">
                <a:solidFill>
                  <a:srgbClr val="211E1F"/>
                </a:solidFill>
                <a:latin typeface="Trebuchet MS"/>
                <a:cs typeface="Trebuchet MS"/>
              </a:rPr>
              <a:t>un</a:t>
            </a:r>
            <a:r>
              <a:rPr sz="882" spc="-93" dirty="0">
                <a:solidFill>
                  <a:srgbClr val="211E1F"/>
                </a:solidFill>
                <a:latin typeface="Trebuchet MS"/>
                <a:cs typeface="Trebuchet MS"/>
              </a:rPr>
              <a:t>t</a:t>
            </a:r>
            <a:r>
              <a:rPr sz="882" spc="26" dirty="0">
                <a:solidFill>
                  <a:srgbClr val="211E1F"/>
                </a:solidFill>
                <a:latin typeface="Trebuchet MS"/>
                <a:cs typeface="Trebuchet MS"/>
              </a:rPr>
              <a:t>a</a:t>
            </a:r>
            <a:r>
              <a:rPr sz="882" spc="-57" dirty="0">
                <a:solidFill>
                  <a:srgbClr val="211E1F"/>
                </a:solidFill>
                <a:latin typeface="Trebuchet MS"/>
                <a:cs typeface="Trebuchet MS"/>
              </a:rPr>
              <a:t>s</a:t>
            </a:r>
            <a:r>
              <a:rPr sz="882" spc="71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882" spc="-62" dirty="0">
                <a:solidFill>
                  <a:srgbClr val="211E1F"/>
                </a:solidFill>
                <a:latin typeface="Trebuchet MS"/>
                <a:cs typeface="Trebuchet MS"/>
              </a:rPr>
              <a:t>&amp;</a:t>
            </a:r>
            <a:r>
              <a:rPr sz="882" spc="13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882" spc="-53" dirty="0">
                <a:solidFill>
                  <a:srgbClr val="211E1F"/>
                </a:solidFill>
                <a:latin typeface="Trebuchet MS"/>
                <a:cs typeface="Trebuchet MS"/>
              </a:rPr>
              <a:t>P</a:t>
            </a:r>
            <a:r>
              <a:rPr sz="882" spc="-88" dirty="0">
                <a:solidFill>
                  <a:srgbClr val="211E1F"/>
                </a:solidFill>
                <a:latin typeface="Trebuchet MS"/>
                <a:cs typeface="Trebuchet MS"/>
              </a:rPr>
              <a:t>i</a:t>
            </a:r>
            <a:r>
              <a:rPr sz="882" spc="-9" dirty="0">
                <a:solidFill>
                  <a:srgbClr val="211E1F"/>
                </a:solidFill>
                <a:latin typeface="Trebuchet MS"/>
                <a:cs typeface="Trebuchet MS"/>
              </a:rPr>
              <a:t>nn</a:t>
            </a:r>
            <a:r>
              <a:rPr sz="882" spc="18" dirty="0">
                <a:solidFill>
                  <a:srgbClr val="211E1F"/>
                </a:solidFill>
                <a:latin typeface="Trebuchet MS"/>
                <a:cs typeface="Trebuchet MS"/>
              </a:rPr>
              <a:t>e</a:t>
            </a:r>
            <a:r>
              <a:rPr sz="882" spc="-119" dirty="0">
                <a:solidFill>
                  <a:srgbClr val="211E1F"/>
                </a:solidFill>
                <a:latin typeface="Trebuchet MS"/>
                <a:cs typeface="Trebuchet MS"/>
              </a:rPr>
              <a:t>l</a:t>
            </a:r>
            <a:r>
              <a:rPr sz="882" spc="-137" dirty="0">
                <a:solidFill>
                  <a:srgbClr val="211E1F"/>
                </a:solidFill>
                <a:latin typeface="Trebuchet MS"/>
                <a:cs typeface="Trebuchet MS"/>
              </a:rPr>
              <a:t>l</a:t>
            </a:r>
            <a:r>
              <a:rPr sz="882" dirty="0">
                <a:solidFill>
                  <a:srgbClr val="211E1F"/>
                </a:solidFill>
                <a:latin typeface="Trebuchet MS"/>
                <a:cs typeface="Trebuchet MS"/>
              </a:rPr>
              <a:t>	</a:t>
            </a:r>
            <a:r>
              <a:rPr sz="1324" spc="66" baseline="2777" dirty="0">
                <a:solidFill>
                  <a:srgbClr val="211E1F"/>
                </a:solidFill>
                <a:latin typeface="Trebuchet MS"/>
                <a:cs typeface="Trebuchet MS"/>
              </a:rPr>
              <a:t>A  </a:t>
            </a:r>
            <a:r>
              <a:rPr sz="882" spc="-9" dirty="0">
                <a:solidFill>
                  <a:srgbClr val="211E1F"/>
                </a:solidFill>
                <a:latin typeface="Trebuchet MS"/>
                <a:cs typeface="Trebuchet MS"/>
              </a:rPr>
              <a:t>Reading</a:t>
            </a:r>
            <a:r>
              <a:rPr sz="882" spc="22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882" spc="-9" dirty="0">
                <a:solidFill>
                  <a:srgbClr val="211E1F"/>
                </a:solidFill>
                <a:latin typeface="Trebuchet MS"/>
                <a:cs typeface="Trebuchet MS"/>
              </a:rPr>
              <a:t>Recovery		</a:t>
            </a:r>
            <a:r>
              <a:rPr sz="1324" spc="-403" baseline="2777" dirty="0">
                <a:solidFill>
                  <a:srgbClr val="211E1F"/>
                </a:solidFill>
                <a:latin typeface="Trebuchet MS"/>
                <a:cs typeface="Trebuchet MS"/>
              </a:rPr>
              <a:t>1</a:t>
            </a:r>
            <a:endParaRPr sz="1324" baseline="2777">
              <a:latin typeface="Trebuchet MS"/>
              <a:cs typeface="Trebuchet MS"/>
            </a:endParaRPr>
          </a:p>
          <a:p>
            <a:pPr marL="349642">
              <a:spcBef>
                <a:spcPts val="180"/>
              </a:spcBef>
              <a:tabLst>
                <a:tab pos="1044444" algn="l"/>
              </a:tabLst>
            </a:pPr>
            <a:r>
              <a:rPr sz="882" spc="35" dirty="0">
                <a:solidFill>
                  <a:srgbClr val="211E1F"/>
                </a:solidFill>
                <a:latin typeface="Trebuchet MS"/>
                <a:cs typeface="Trebuchet MS"/>
              </a:rPr>
              <a:t>D</a:t>
            </a:r>
            <a:r>
              <a:rPr sz="882" spc="-62" dirty="0">
                <a:solidFill>
                  <a:srgbClr val="211E1F"/>
                </a:solidFill>
                <a:latin typeface="Trebuchet MS"/>
                <a:cs typeface="Trebuchet MS"/>
              </a:rPr>
              <a:t>R</a:t>
            </a:r>
            <a:r>
              <a:rPr sz="882" spc="66" dirty="0">
                <a:solidFill>
                  <a:srgbClr val="211E1F"/>
                </a:solidFill>
                <a:latin typeface="Trebuchet MS"/>
                <a:cs typeface="Trebuchet MS"/>
              </a:rPr>
              <a:t>A</a:t>
            </a:r>
            <a:r>
              <a:rPr sz="882" dirty="0">
                <a:solidFill>
                  <a:srgbClr val="211E1F"/>
                </a:solidFill>
                <a:latin typeface="Trebuchet MS"/>
                <a:cs typeface="Trebuchet MS"/>
              </a:rPr>
              <a:t>	</a:t>
            </a:r>
            <a:r>
              <a:rPr sz="1324" spc="139" baseline="2777" dirty="0">
                <a:solidFill>
                  <a:srgbClr val="211E1F"/>
                </a:solidFill>
                <a:latin typeface="Trebuchet MS"/>
                <a:cs typeface="Trebuchet MS"/>
              </a:rPr>
              <a:t>A</a:t>
            </a:r>
            <a:r>
              <a:rPr sz="1324" spc="46" baseline="2777" dirty="0">
                <a:solidFill>
                  <a:srgbClr val="211E1F"/>
                </a:solidFill>
                <a:latin typeface="Trebuchet MS"/>
                <a:cs typeface="Trebuchet MS"/>
              </a:rPr>
              <a:t>-</a:t>
            </a:r>
            <a:r>
              <a:rPr sz="1324" spc="-403" baseline="2777" dirty="0">
                <a:solidFill>
                  <a:srgbClr val="211E1F"/>
                </a:solidFill>
                <a:latin typeface="Trebuchet MS"/>
                <a:cs typeface="Trebuchet MS"/>
              </a:rPr>
              <a:t>1</a:t>
            </a:r>
            <a:endParaRPr sz="1324" baseline="2777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27226" y="5393951"/>
            <a:ext cx="1899397" cy="684237"/>
          </a:xfrm>
          <a:prstGeom prst="rect">
            <a:avLst/>
          </a:prstGeom>
        </p:spPr>
        <p:txBody>
          <a:bodyPr vert="horz" wrap="square" lIns="0" tIns="8965" rIns="0" bIns="0" rtlCol="0">
            <a:spAutoFit/>
          </a:bodyPr>
          <a:lstStyle/>
          <a:p>
            <a:pPr marL="11206" marR="4483" indent="1681" algn="ctr">
              <a:lnSpc>
                <a:spcPct val="101400"/>
              </a:lnSpc>
              <a:spcBef>
                <a:spcPts val="71"/>
              </a:spcBef>
            </a:pPr>
            <a:r>
              <a:rPr sz="1235" spc="-40" dirty="0">
                <a:solidFill>
                  <a:srgbClr val="211E1F"/>
                </a:solidFill>
                <a:latin typeface="Trebuchet MS"/>
                <a:cs typeface="Trebuchet MS"/>
              </a:rPr>
              <a:t>Written </a:t>
            </a:r>
            <a:r>
              <a:rPr sz="1235" spc="-26" dirty="0">
                <a:solidFill>
                  <a:srgbClr val="211E1F"/>
                </a:solidFill>
                <a:latin typeface="Trebuchet MS"/>
                <a:cs typeface="Trebuchet MS"/>
              </a:rPr>
              <a:t>by </a:t>
            </a:r>
            <a:r>
              <a:rPr sz="1235" spc="-35" dirty="0">
                <a:solidFill>
                  <a:srgbClr val="211E1F"/>
                </a:solidFill>
                <a:latin typeface="Trebuchet MS"/>
                <a:cs typeface="Trebuchet MS"/>
              </a:rPr>
              <a:t>Bev </a:t>
            </a:r>
            <a:r>
              <a:rPr sz="1235" spc="26" dirty="0">
                <a:solidFill>
                  <a:srgbClr val="211E1F"/>
                </a:solidFill>
                <a:latin typeface="Trebuchet MS"/>
                <a:cs typeface="Trebuchet MS"/>
              </a:rPr>
              <a:t>Osborn  </a:t>
            </a:r>
            <a:r>
              <a:rPr sz="1235" spc="-40" dirty="0">
                <a:solidFill>
                  <a:srgbClr val="211E1F"/>
                </a:solidFill>
                <a:latin typeface="Trebuchet MS"/>
                <a:cs typeface="Trebuchet MS"/>
              </a:rPr>
              <a:t>Illustrated </a:t>
            </a:r>
            <a:r>
              <a:rPr sz="1235" spc="-26" dirty="0">
                <a:solidFill>
                  <a:srgbClr val="211E1F"/>
                </a:solidFill>
                <a:latin typeface="Trebuchet MS"/>
                <a:cs typeface="Trebuchet MS"/>
              </a:rPr>
              <a:t>by </a:t>
            </a:r>
            <a:r>
              <a:rPr sz="1235" spc="-71" dirty="0">
                <a:solidFill>
                  <a:srgbClr val="211E1F"/>
                </a:solidFill>
                <a:latin typeface="Trebuchet MS"/>
                <a:cs typeface="Trebuchet MS"/>
              </a:rPr>
              <a:t>Liza</a:t>
            </a:r>
            <a:r>
              <a:rPr sz="1235" spc="115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1235" spc="-13" dirty="0">
                <a:solidFill>
                  <a:srgbClr val="211E1F"/>
                </a:solidFill>
                <a:latin typeface="Trebuchet MS"/>
                <a:cs typeface="Trebuchet MS"/>
              </a:rPr>
              <a:t>Woodruff</a:t>
            </a:r>
            <a:endParaRPr sz="1235">
              <a:latin typeface="Trebuchet MS"/>
              <a:cs typeface="Trebuchet MS"/>
            </a:endParaRPr>
          </a:p>
          <a:p>
            <a:pPr marL="6724" algn="ctr">
              <a:spcBef>
                <a:spcPts val="1006"/>
              </a:spcBef>
            </a:pPr>
            <a:r>
              <a:rPr sz="1059" b="1" spc="-57" dirty="0">
                <a:solidFill>
                  <a:srgbClr val="211E1F"/>
                </a:solidFill>
                <a:latin typeface="Trebuchet MS"/>
                <a:cs typeface="Trebuchet MS"/>
                <a:hlinkClick r:id="rId4"/>
              </a:rPr>
              <a:t>www.readinga-z.com</a:t>
            </a:r>
            <a:endParaRPr sz="1059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88991" y="5726654"/>
            <a:ext cx="741269" cy="1199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706" spc="-40" dirty="0">
                <a:solidFill>
                  <a:srgbClr val="211E1F"/>
                </a:solidFill>
                <a:latin typeface="Trebuchet MS"/>
                <a:cs typeface="Trebuchet MS"/>
              </a:rPr>
              <a:t>All </a:t>
            </a:r>
            <a:r>
              <a:rPr sz="706" spc="-26" dirty="0">
                <a:solidFill>
                  <a:srgbClr val="211E1F"/>
                </a:solidFill>
                <a:latin typeface="Trebuchet MS"/>
                <a:cs typeface="Trebuchet MS"/>
              </a:rPr>
              <a:t>rights</a:t>
            </a:r>
            <a:r>
              <a:rPr sz="706" spc="-4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18" dirty="0">
                <a:solidFill>
                  <a:srgbClr val="211E1F"/>
                </a:solidFill>
                <a:latin typeface="Trebuchet MS"/>
                <a:cs typeface="Trebuchet MS"/>
              </a:rPr>
              <a:t>reserved.</a:t>
            </a:r>
            <a:endParaRPr sz="706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88990" y="5950951"/>
            <a:ext cx="840441" cy="1199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706" spc="-22" dirty="0">
                <a:solidFill>
                  <a:srgbClr val="211E1F"/>
                </a:solidFill>
                <a:latin typeface="Trebuchet MS"/>
                <a:cs typeface="Trebuchet MS"/>
                <a:hlinkClick r:id="rId4"/>
              </a:rPr>
              <a:t>www.readinga-z.com</a:t>
            </a:r>
            <a:endParaRPr sz="706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11642" y="895804"/>
            <a:ext cx="3025588" cy="45945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2912" dirty="0">
                <a:latin typeface="Arial"/>
                <a:cs typeface="Arial"/>
              </a:rPr>
              <a:t>Món </a:t>
            </a:r>
            <a:r>
              <a:rPr sz="2912" spc="-22" dirty="0">
                <a:latin typeface="Arial"/>
                <a:cs typeface="Arial"/>
              </a:rPr>
              <a:t>quà </a:t>
            </a:r>
            <a:r>
              <a:rPr sz="2912" spc="128" dirty="0">
                <a:latin typeface="Times New Roman"/>
                <a:cs typeface="Times New Roman"/>
              </a:rPr>
              <a:t>tặng</a:t>
            </a:r>
            <a:r>
              <a:rPr sz="2912" spc="-132" dirty="0">
                <a:latin typeface="Times New Roman"/>
                <a:cs typeface="Times New Roman"/>
              </a:rPr>
              <a:t> </a:t>
            </a:r>
            <a:r>
              <a:rPr sz="2912" spc="260" dirty="0">
                <a:latin typeface="Times New Roman"/>
                <a:cs typeface="Times New Roman"/>
              </a:rPr>
              <a:t>mẹ</a:t>
            </a:r>
            <a:endParaRPr sz="2912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1485" y="189603"/>
            <a:ext cx="3653566" cy="546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85604" y="189603"/>
            <a:ext cx="3650876" cy="54662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247541" y="5824548"/>
            <a:ext cx="3469901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spc="93" dirty="0">
                <a:solidFill>
                  <a:srgbClr val="211E1F"/>
                </a:solidFill>
                <a:latin typeface="Times New Roman"/>
                <a:cs typeface="Times New Roman"/>
              </a:rPr>
              <a:t>Sinh </a:t>
            </a:r>
            <a:r>
              <a:rPr sz="1588" spc="159" dirty="0">
                <a:solidFill>
                  <a:srgbClr val="211E1F"/>
                </a:solidFill>
                <a:latin typeface="Times New Roman"/>
                <a:cs typeface="Times New Roman"/>
              </a:rPr>
              <a:t>nhật </a:t>
            </a:r>
            <a:r>
              <a:rPr sz="1588" spc="115" dirty="0">
                <a:solidFill>
                  <a:srgbClr val="211E1F"/>
                </a:solidFill>
                <a:latin typeface="Times New Roman"/>
                <a:cs typeface="Times New Roman"/>
              </a:rPr>
              <a:t>của </a:t>
            </a:r>
            <a:r>
              <a:rPr sz="1588" spc="128" dirty="0">
                <a:solidFill>
                  <a:srgbClr val="211E1F"/>
                </a:solidFill>
                <a:latin typeface="Times New Roman"/>
                <a:cs typeface="Times New Roman"/>
              </a:rPr>
              <a:t>mẹ </a:t>
            </a:r>
            <a:r>
              <a:rPr sz="1588" spc="137" dirty="0">
                <a:solidFill>
                  <a:srgbClr val="211E1F"/>
                </a:solidFill>
                <a:latin typeface="Times New Roman"/>
                <a:cs typeface="Times New Roman"/>
              </a:rPr>
              <a:t>sắp </a:t>
            </a:r>
            <a:r>
              <a:rPr sz="1588" spc="119" dirty="0">
                <a:solidFill>
                  <a:srgbClr val="211E1F"/>
                </a:solidFill>
                <a:latin typeface="Times New Roman"/>
                <a:cs typeface="Times New Roman"/>
              </a:rPr>
              <a:t>đến. </a:t>
            </a:r>
            <a:r>
              <a:rPr sz="1588" spc="26" dirty="0">
                <a:solidFill>
                  <a:srgbClr val="211E1F"/>
                </a:solidFill>
                <a:latin typeface="Times New Roman"/>
                <a:cs typeface="Times New Roman"/>
              </a:rPr>
              <a:t>Tớ</a:t>
            </a:r>
            <a:r>
              <a:rPr sz="1588" spc="282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154" dirty="0">
                <a:solidFill>
                  <a:srgbClr val="211E1F"/>
                </a:solidFill>
                <a:latin typeface="Times New Roman"/>
                <a:cs typeface="Times New Roman"/>
              </a:rPr>
              <a:t>muốn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7541" y="6171483"/>
            <a:ext cx="2464734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spc="71" dirty="0">
                <a:solidFill>
                  <a:srgbClr val="211E1F"/>
                </a:solidFill>
                <a:latin typeface="Times New Roman"/>
                <a:cs typeface="Times New Roman"/>
              </a:rPr>
              <a:t>có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một món quà </a:t>
            </a:r>
            <a:r>
              <a:rPr sz="1588" spc="137" dirty="0">
                <a:solidFill>
                  <a:srgbClr val="211E1F"/>
                </a:solidFill>
                <a:latin typeface="Times New Roman"/>
                <a:cs typeface="Times New Roman"/>
              </a:rPr>
              <a:t>tặng</a:t>
            </a:r>
            <a:r>
              <a:rPr sz="1588" spc="163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97" dirty="0">
                <a:solidFill>
                  <a:srgbClr val="211E1F"/>
                </a:solidFill>
                <a:latin typeface="Times New Roman"/>
                <a:cs typeface="Times New Roman"/>
              </a:rPr>
              <a:t>mẹ.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3051" y="5619884"/>
            <a:ext cx="3447489" cy="86411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lnSpc>
                <a:spcPct val="143300"/>
              </a:lnSpc>
              <a:spcBef>
                <a:spcPts val="88"/>
              </a:spcBef>
            </a:pPr>
            <a:r>
              <a:rPr sz="1588" spc="22" dirty="0">
                <a:solidFill>
                  <a:srgbClr val="211E1F"/>
                </a:solidFill>
                <a:latin typeface="Times New Roman"/>
                <a:cs typeface="Times New Roman"/>
              </a:rPr>
              <a:t>Tớ </a:t>
            </a:r>
            <a:r>
              <a:rPr sz="1588" spc="132" dirty="0">
                <a:solidFill>
                  <a:srgbClr val="211E1F"/>
                </a:solidFill>
                <a:latin typeface="Times New Roman"/>
                <a:cs typeface="Times New Roman"/>
              </a:rPr>
              <a:t>quyết </a:t>
            </a:r>
            <a:r>
              <a:rPr sz="1588" spc="137" dirty="0">
                <a:solidFill>
                  <a:srgbClr val="211E1F"/>
                </a:solidFill>
                <a:latin typeface="Times New Roman"/>
                <a:cs typeface="Times New Roman"/>
              </a:rPr>
              <a:t>định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trang </a:t>
            </a:r>
            <a:r>
              <a:rPr sz="1588" spc="141" dirty="0">
                <a:solidFill>
                  <a:srgbClr val="211E1F"/>
                </a:solidFill>
                <a:latin typeface="Times New Roman"/>
                <a:cs typeface="Times New Roman"/>
              </a:rPr>
              <a:t>trí một </a:t>
            </a:r>
            <a:r>
              <a:rPr sz="1588" spc="101" dirty="0">
                <a:solidFill>
                  <a:srgbClr val="211E1F"/>
                </a:solidFill>
                <a:latin typeface="Times New Roman"/>
                <a:cs typeface="Times New Roman"/>
              </a:rPr>
              <a:t>chiếc 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bát </a:t>
            </a:r>
            <a:r>
              <a:rPr sz="1588" spc="141" dirty="0">
                <a:solidFill>
                  <a:srgbClr val="211E1F"/>
                </a:solidFill>
                <a:latin typeface="Times New Roman"/>
                <a:cs typeface="Times New Roman"/>
              </a:rPr>
              <a:t>hình trái </a:t>
            </a:r>
            <a:r>
              <a:rPr sz="1588" spc="128" dirty="0">
                <a:solidFill>
                  <a:srgbClr val="211E1F"/>
                </a:solidFill>
                <a:latin typeface="Times New Roman"/>
                <a:cs typeface="Times New Roman"/>
              </a:rPr>
              <a:t>tim </a:t>
            </a:r>
            <a:r>
              <a:rPr sz="1588" spc="163" dirty="0">
                <a:solidFill>
                  <a:srgbClr val="211E1F"/>
                </a:solidFill>
                <a:latin typeface="Times New Roman"/>
                <a:cs typeface="Times New Roman"/>
              </a:rPr>
              <a:t>thật</a:t>
            </a:r>
            <a:r>
              <a:rPr sz="1588" spc="176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119" dirty="0">
                <a:solidFill>
                  <a:srgbClr val="211E1F"/>
                </a:solidFill>
                <a:latin typeface="Times New Roman"/>
                <a:cs typeface="Times New Roman"/>
              </a:rPr>
              <a:t>đẹp.</a:t>
            </a:r>
            <a:endParaRPr sz="1588">
              <a:latin typeface="Times New Roman"/>
              <a:cs typeface="Times New Roman"/>
            </a:endParaRPr>
          </a:p>
          <a:p>
            <a:pPr marL="16810">
              <a:lnSpc>
                <a:spcPts val="1231"/>
              </a:lnSpc>
            </a:pPr>
            <a:r>
              <a:rPr sz="1235" spc="-57" dirty="0">
                <a:solidFill>
                  <a:srgbClr val="211E1F"/>
                </a:solidFill>
                <a:latin typeface="Trebuchet MS"/>
                <a:cs typeface="Trebuchet MS"/>
              </a:rPr>
              <a:t>4</a:t>
            </a:r>
            <a:endParaRPr sz="1235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04734" y="6281210"/>
            <a:ext cx="100292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-40" dirty="0">
                <a:solidFill>
                  <a:srgbClr val="211E1F"/>
                </a:solidFill>
                <a:latin typeface="Trebuchet MS"/>
                <a:cs typeface="Trebuchet MS"/>
              </a:rPr>
              <a:t>3</a:t>
            </a:r>
            <a:endParaRPr sz="1235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3C2A41-37D6-48F0-8B69-B2F820B21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0" y="464744"/>
            <a:ext cx="1220904" cy="12182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B63EE8-946B-4651-95AA-47C98998BF44}"/>
              </a:ext>
            </a:extLst>
          </p:cNvPr>
          <p:cNvSpPr/>
          <p:nvPr/>
        </p:nvSpPr>
        <p:spPr>
          <a:xfrm>
            <a:off x="1307804" y="818705"/>
            <a:ext cx="9845749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E63464-9ECF-49F1-80AC-BCD5E242BC4D}"/>
              </a:ext>
            </a:extLst>
          </p:cNvPr>
          <p:cNvGrpSpPr/>
          <p:nvPr/>
        </p:nvGrpSpPr>
        <p:grpSpPr>
          <a:xfrm>
            <a:off x="269237" y="2184156"/>
            <a:ext cx="3739347" cy="3232662"/>
            <a:chOff x="484701" y="1683039"/>
            <a:chExt cx="2513679" cy="21248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1315F7-8F5E-4BDA-8A9E-F453364D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01" y="1683039"/>
              <a:ext cx="2513679" cy="184078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520D6E-5DF2-4343-9EFB-20817AB17381}"/>
                </a:ext>
              </a:extLst>
            </p:cNvPr>
            <p:cNvSpPr/>
            <p:nvPr/>
          </p:nvSpPr>
          <p:spPr>
            <a:xfrm>
              <a:off x="484701" y="3464566"/>
              <a:ext cx="2513679" cy="34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Gập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B419F8-9B95-471A-95AD-87605C2F4A57}"/>
              </a:ext>
            </a:extLst>
          </p:cNvPr>
          <p:cNvGrpSpPr/>
          <p:nvPr/>
        </p:nvGrpSpPr>
        <p:grpSpPr>
          <a:xfrm>
            <a:off x="4332185" y="2184156"/>
            <a:ext cx="3903981" cy="3289201"/>
            <a:chOff x="484701" y="1683040"/>
            <a:chExt cx="2624350" cy="21620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7DA026F-1FF3-42A5-B364-202CDBB09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32"/>
            <a:stretch/>
          </p:blipFill>
          <p:spPr>
            <a:xfrm>
              <a:off x="484702" y="1683040"/>
              <a:ext cx="2624349" cy="187922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91AC0BE-E11D-4FC2-88EA-97175DCF28E7}"/>
                </a:ext>
              </a:extLst>
            </p:cNvPr>
            <p:cNvSpPr/>
            <p:nvPr/>
          </p:nvSpPr>
          <p:spPr>
            <a:xfrm>
              <a:off x="484701" y="3501730"/>
              <a:ext cx="2513679" cy="34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Quét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412AA3-9593-43AB-84A6-078A188BA6CC}"/>
              </a:ext>
            </a:extLst>
          </p:cNvPr>
          <p:cNvGrpSpPr/>
          <p:nvPr/>
        </p:nvGrpSpPr>
        <p:grpSpPr>
          <a:xfrm>
            <a:off x="8559768" y="2184156"/>
            <a:ext cx="3739347" cy="3289201"/>
            <a:chOff x="484701" y="1683040"/>
            <a:chExt cx="2513679" cy="21620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EFB913D-B461-4FE9-A81C-C790416E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704" y="1683040"/>
              <a:ext cx="1800343" cy="187922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024BD-4587-4789-94B3-CAD083ECE098}"/>
                </a:ext>
              </a:extLst>
            </p:cNvPr>
            <p:cNvSpPr/>
            <p:nvPr/>
          </p:nvSpPr>
          <p:spPr>
            <a:xfrm>
              <a:off x="484701" y="3501730"/>
              <a:ext cx="2513679" cy="3433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endPara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67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1485" y="188258"/>
            <a:ext cx="3653566" cy="5468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84258" y="189603"/>
            <a:ext cx="3653566" cy="5468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290034" y="5620604"/>
            <a:ext cx="3277721" cy="708995"/>
          </a:xfrm>
          <a:prstGeom prst="rect">
            <a:avLst/>
          </a:prstGeom>
        </p:spPr>
        <p:txBody>
          <a:bodyPr vert="horz" wrap="square" lIns="0" tIns="116541" rIns="0" bIns="0" rtlCol="0">
            <a:spAutoFit/>
          </a:bodyPr>
          <a:lstStyle/>
          <a:p>
            <a:pPr marL="11206">
              <a:spcBef>
                <a:spcPts val="918"/>
              </a:spcBef>
            </a:pPr>
            <a:r>
              <a:rPr sz="1588" spc="31" dirty="0">
                <a:solidFill>
                  <a:srgbClr val="211E1F"/>
                </a:solidFill>
                <a:latin typeface="Times New Roman"/>
                <a:cs typeface="Times New Roman"/>
              </a:rPr>
              <a:t>Tớ </a:t>
            </a:r>
            <a:r>
              <a:rPr sz="1588" spc="128" dirty="0">
                <a:solidFill>
                  <a:srgbClr val="211E1F"/>
                </a:solidFill>
                <a:latin typeface="Times New Roman"/>
                <a:cs typeface="Times New Roman"/>
              </a:rPr>
              <a:t>để </a:t>
            </a:r>
            <a:r>
              <a:rPr sz="1588" spc="124" dirty="0">
                <a:solidFill>
                  <a:srgbClr val="211E1F"/>
                </a:solidFill>
                <a:latin typeface="Times New Roman"/>
                <a:cs typeface="Times New Roman"/>
              </a:rPr>
              <a:t>nó </a:t>
            </a:r>
            <a:r>
              <a:rPr sz="1588" spc="97" dirty="0">
                <a:solidFill>
                  <a:srgbClr val="211E1F"/>
                </a:solidFill>
                <a:latin typeface="Times New Roman"/>
                <a:cs typeface="Times New Roman"/>
              </a:rPr>
              <a:t>vào </a:t>
            </a:r>
            <a:r>
              <a:rPr sz="1588" spc="150" dirty="0">
                <a:solidFill>
                  <a:srgbClr val="211E1F"/>
                </a:solidFill>
                <a:latin typeface="Times New Roman"/>
                <a:cs typeface="Times New Roman"/>
              </a:rPr>
              <a:t>trong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một </a:t>
            </a:r>
            <a:r>
              <a:rPr sz="1588" spc="110" dirty="0">
                <a:solidFill>
                  <a:srgbClr val="211E1F"/>
                </a:solidFill>
                <a:latin typeface="Times New Roman"/>
                <a:cs typeface="Times New Roman"/>
              </a:rPr>
              <a:t>chiếc</a:t>
            </a:r>
            <a:r>
              <a:rPr sz="1588" spc="278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141" dirty="0">
                <a:solidFill>
                  <a:srgbClr val="211E1F"/>
                </a:solidFill>
                <a:latin typeface="Times New Roman"/>
                <a:cs typeface="Times New Roman"/>
              </a:rPr>
              <a:t>hộp</a:t>
            </a:r>
            <a:endParaRPr sz="1588">
              <a:latin typeface="Times New Roman"/>
              <a:cs typeface="Times New Roman"/>
            </a:endParaRPr>
          </a:p>
          <a:p>
            <a:pPr marL="11206">
              <a:spcBef>
                <a:spcPts val="829"/>
              </a:spcBef>
            </a:pPr>
            <a:r>
              <a:rPr sz="1588" spc="26" dirty="0">
                <a:solidFill>
                  <a:srgbClr val="211E1F"/>
                </a:solidFill>
                <a:latin typeface="Times New Roman"/>
                <a:cs typeface="Times New Roman"/>
              </a:rPr>
              <a:t>giấy</a:t>
            </a:r>
            <a:r>
              <a:rPr sz="1588" spc="26" dirty="0">
                <a:solidFill>
                  <a:srgbClr val="211E1F"/>
                </a:solidFill>
                <a:latin typeface="Trebuchet MS"/>
                <a:cs typeface="Trebuchet MS"/>
              </a:rPr>
              <a:t>.</a:t>
            </a:r>
            <a:endParaRPr sz="1588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81750" y="5601327"/>
            <a:ext cx="3435724" cy="8897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>
              <a:lnSpc>
                <a:spcPct val="143300"/>
              </a:lnSpc>
              <a:spcBef>
                <a:spcPts val="88"/>
              </a:spcBef>
            </a:pPr>
            <a:r>
              <a:rPr sz="1588" spc="-31" dirty="0">
                <a:solidFill>
                  <a:srgbClr val="211E1F"/>
                </a:solidFill>
                <a:latin typeface="Times New Roman"/>
                <a:cs typeface="Times New Roman"/>
              </a:rPr>
              <a:t>Và </a:t>
            </a:r>
            <a:r>
              <a:rPr sz="1588" spc="79" dirty="0">
                <a:solidFill>
                  <a:srgbClr val="211E1F"/>
                </a:solidFill>
                <a:latin typeface="Times New Roman"/>
                <a:cs typeface="Times New Roman"/>
              </a:rPr>
              <a:t>gói </a:t>
            </a:r>
            <a:r>
              <a:rPr sz="1588" spc="88" dirty="0">
                <a:solidFill>
                  <a:srgbClr val="211E1F"/>
                </a:solidFill>
                <a:latin typeface="Times New Roman"/>
                <a:cs typeface="Times New Roman"/>
              </a:rPr>
              <a:t>lại </a:t>
            </a:r>
            <a:r>
              <a:rPr sz="1588" spc="132" dirty="0">
                <a:solidFill>
                  <a:srgbClr val="211E1F"/>
                </a:solidFill>
                <a:latin typeface="Times New Roman"/>
                <a:cs typeface="Times New Roman"/>
              </a:rPr>
              <a:t>bằng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một </a:t>
            </a:r>
            <a:r>
              <a:rPr sz="1588" spc="150" dirty="0">
                <a:solidFill>
                  <a:srgbClr val="211E1F"/>
                </a:solidFill>
                <a:latin typeface="Times New Roman"/>
                <a:cs typeface="Times New Roman"/>
              </a:rPr>
              <a:t>tờ </a:t>
            </a:r>
            <a:r>
              <a:rPr sz="1588" spc="84" dirty="0">
                <a:solidFill>
                  <a:srgbClr val="211E1F"/>
                </a:solidFill>
                <a:latin typeface="Times New Roman"/>
                <a:cs typeface="Times New Roman"/>
              </a:rPr>
              <a:t>giấy </a:t>
            </a:r>
            <a:r>
              <a:rPr sz="1588" spc="106" dirty="0">
                <a:solidFill>
                  <a:srgbClr val="211E1F"/>
                </a:solidFill>
                <a:latin typeface="Times New Roman"/>
                <a:cs typeface="Times New Roman"/>
              </a:rPr>
              <a:t>bọc </a:t>
            </a:r>
            <a:r>
              <a:rPr sz="1588" spc="141" dirty="0">
                <a:solidFill>
                  <a:srgbClr val="211E1F"/>
                </a:solidFill>
                <a:latin typeface="Times New Roman"/>
                <a:cs typeface="Times New Roman"/>
              </a:rPr>
              <a:t>quà  hình trái </a:t>
            </a:r>
            <a:r>
              <a:rPr sz="1588" spc="44" dirty="0">
                <a:solidFill>
                  <a:srgbClr val="211E1F"/>
                </a:solidFill>
                <a:latin typeface="Times New Roman"/>
                <a:cs typeface="Times New Roman"/>
              </a:rPr>
              <a:t>tim</a:t>
            </a:r>
            <a:r>
              <a:rPr sz="1588" spc="44" dirty="0">
                <a:solidFill>
                  <a:srgbClr val="211E1F"/>
                </a:solidFill>
                <a:latin typeface="Trebuchet MS"/>
                <a:cs typeface="Trebuchet MS"/>
              </a:rPr>
              <a:t>.</a:t>
            </a:r>
            <a:endParaRPr sz="1588">
              <a:latin typeface="Trebuchet MS"/>
              <a:cs typeface="Trebuchet MS"/>
            </a:endParaRPr>
          </a:p>
          <a:p>
            <a:pPr marL="118228">
              <a:lnSpc>
                <a:spcPts val="1377"/>
              </a:lnSpc>
            </a:pPr>
            <a:r>
              <a:rPr sz="1235" spc="-26" dirty="0">
                <a:solidFill>
                  <a:srgbClr val="211E1F"/>
                </a:solidFill>
                <a:latin typeface="Trebuchet MS"/>
                <a:cs typeface="Trebuchet MS"/>
              </a:rPr>
              <a:t>6</a:t>
            </a:r>
            <a:endParaRPr sz="1235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03164" y="6281210"/>
            <a:ext cx="101974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-26" dirty="0">
                <a:solidFill>
                  <a:srgbClr val="211E1F"/>
                </a:solidFill>
                <a:latin typeface="Trebuchet MS"/>
                <a:cs typeface="Trebuchet MS"/>
              </a:rPr>
              <a:t>5</a:t>
            </a:r>
            <a:endParaRPr sz="1235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1485" y="190948"/>
            <a:ext cx="3652221" cy="5467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84258" y="188258"/>
            <a:ext cx="3653566" cy="547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233019" y="5575918"/>
            <a:ext cx="3566272" cy="910740"/>
          </a:xfrm>
          <a:prstGeom prst="rect">
            <a:avLst/>
          </a:prstGeom>
        </p:spPr>
        <p:txBody>
          <a:bodyPr vert="horz" wrap="square" lIns="0" tIns="115421" rIns="0" bIns="0" rtlCol="0">
            <a:spAutoFit/>
          </a:bodyPr>
          <a:lstStyle/>
          <a:p>
            <a:pPr marL="11206">
              <a:spcBef>
                <a:spcPts val="909"/>
              </a:spcBef>
            </a:pPr>
            <a:r>
              <a:rPr sz="1588" spc="62" dirty="0">
                <a:solidFill>
                  <a:srgbClr val="211E1F"/>
                </a:solidFill>
                <a:latin typeface="Times New Roman"/>
                <a:cs typeface="Times New Roman"/>
              </a:rPr>
              <a:t>Cần </a:t>
            </a:r>
            <a:r>
              <a:rPr sz="1588" spc="159" dirty="0">
                <a:solidFill>
                  <a:srgbClr val="211E1F"/>
                </a:solidFill>
                <a:latin typeface="Times New Roman"/>
                <a:cs typeface="Times New Roman"/>
              </a:rPr>
              <a:t>thêm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một </a:t>
            </a:r>
            <a:r>
              <a:rPr sz="1588" spc="110" dirty="0">
                <a:solidFill>
                  <a:srgbClr val="211E1F"/>
                </a:solidFill>
                <a:latin typeface="Times New Roman"/>
                <a:cs typeface="Times New Roman"/>
              </a:rPr>
              <a:t>chiếc dây </a:t>
            </a:r>
            <a:r>
              <a:rPr sz="1588" spc="128" dirty="0">
                <a:solidFill>
                  <a:srgbClr val="211E1F"/>
                </a:solidFill>
                <a:latin typeface="Times New Roman"/>
                <a:cs typeface="Times New Roman"/>
              </a:rPr>
              <a:t>ruy </a:t>
            </a:r>
            <a:r>
              <a:rPr sz="1588" spc="132" dirty="0">
                <a:solidFill>
                  <a:srgbClr val="211E1F"/>
                </a:solidFill>
                <a:latin typeface="Times New Roman"/>
                <a:cs typeface="Times New Roman"/>
              </a:rPr>
              <a:t>băng</a:t>
            </a:r>
            <a:r>
              <a:rPr sz="1588" spc="304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176" dirty="0">
                <a:solidFill>
                  <a:srgbClr val="211E1F"/>
                </a:solidFill>
                <a:latin typeface="Times New Roman"/>
                <a:cs typeface="Times New Roman"/>
              </a:rPr>
              <a:t>để</a:t>
            </a:r>
            <a:endParaRPr sz="1588">
              <a:latin typeface="Times New Roman"/>
              <a:cs typeface="Times New Roman"/>
            </a:endParaRPr>
          </a:p>
          <a:p>
            <a:pPr marL="11206">
              <a:spcBef>
                <a:spcPts val="825"/>
              </a:spcBef>
            </a:pPr>
            <a:r>
              <a:rPr sz="1588" spc="128" dirty="0">
                <a:solidFill>
                  <a:srgbClr val="211E1F"/>
                </a:solidFill>
                <a:latin typeface="Times New Roman"/>
                <a:cs typeface="Times New Roman"/>
              </a:rPr>
              <a:t>buộc </a:t>
            </a:r>
            <a:r>
              <a:rPr sz="1588" spc="88" dirty="0">
                <a:solidFill>
                  <a:srgbClr val="211E1F"/>
                </a:solidFill>
                <a:latin typeface="Times New Roman"/>
                <a:cs typeface="Times New Roman"/>
              </a:rPr>
              <a:t>lại </a:t>
            </a:r>
            <a:r>
              <a:rPr sz="1588" spc="168" dirty="0">
                <a:solidFill>
                  <a:srgbClr val="211E1F"/>
                </a:solidFill>
                <a:latin typeface="Times New Roman"/>
                <a:cs typeface="Times New Roman"/>
              </a:rPr>
              <a:t>thành </a:t>
            </a:r>
            <a:r>
              <a:rPr sz="1588" spc="146" dirty="0">
                <a:solidFill>
                  <a:srgbClr val="211E1F"/>
                </a:solidFill>
                <a:latin typeface="Times New Roman"/>
                <a:cs typeface="Times New Roman"/>
              </a:rPr>
              <a:t>một </a:t>
            </a:r>
            <a:r>
              <a:rPr sz="1588" spc="110" dirty="0">
                <a:solidFill>
                  <a:srgbClr val="211E1F"/>
                </a:solidFill>
                <a:latin typeface="Times New Roman"/>
                <a:cs typeface="Times New Roman"/>
              </a:rPr>
              <a:t>chiếc </a:t>
            </a:r>
            <a:r>
              <a:rPr sz="1588" spc="154" dirty="0">
                <a:solidFill>
                  <a:srgbClr val="211E1F"/>
                </a:solidFill>
                <a:latin typeface="Times New Roman"/>
                <a:cs typeface="Times New Roman"/>
              </a:rPr>
              <a:t>nơ</a:t>
            </a:r>
            <a:r>
              <a:rPr sz="1588" spc="168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49" dirty="0">
                <a:solidFill>
                  <a:srgbClr val="211E1F"/>
                </a:solidFill>
                <a:latin typeface="Times New Roman"/>
                <a:cs typeface="Times New Roman"/>
              </a:rPr>
              <a:t>xinh</a:t>
            </a:r>
            <a:r>
              <a:rPr sz="1588" spc="49" dirty="0">
                <a:solidFill>
                  <a:srgbClr val="211E1F"/>
                </a:solidFill>
                <a:latin typeface="Trebuchet MS"/>
                <a:cs typeface="Trebuchet MS"/>
              </a:rPr>
              <a:t>.</a:t>
            </a:r>
            <a:endParaRPr sz="1588">
              <a:latin typeface="Trebuchet MS"/>
              <a:cs typeface="Trebuchet MS"/>
            </a:endParaRPr>
          </a:p>
          <a:p>
            <a:pPr marR="98617" algn="r">
              <a:spcBef>
                <a:spcPts val="97"/>
              </a:spcBef>
            </a:pPr>
            <a:r>
              <a:rPr sz="1235" spc="-106" dirty="0">
                <a:solidFill>
                  <a:srgbClr val="211E1F"/>
                </a:solidFill>
                <a:latin typeface="Trebuchet MS"/>
                <a:cs typeface="Trebuchet MS"/>
              </a:rPr>
              <a:t>7</a:t>
            </a:r>
            <a:endParaRPr sz="1235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88991" y="5824548"/>
            <a:ext cx="191732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spc="26" dirty="0">
                <a:solidFill>
                  <a:srgbClr val="211E1F"/>
                </a:solidFill>
                <a:latin typeface="Times New Roman"/>
                <a:cs typeface="Times New Roman"/>
              </a:rPr>
              <a:t>Tớ </a:t>
            </a:r>
            <a:r>
              <a:rPr sz="1588" spc="79" dirty="0">
                <a:solidFill>
                  <a:srgbClr val="211E1F"/>
                </a:solidFill>
                <a:latin typeface="Times New Roman"/>
                <a:cs typeface="Times New Roman"/>
              </a:rPr>
              <a:t>lấy </a:t>
            </a:r>
            <a:r>
              <a:rPr sz="1588" spc="141" dirty="0">
                <a:solidFill>
                  <a:srgbClr val="211E1F"/>
                </a:solidFill>
                <a:latin typeface="Times New Roman"/>
                <a:cs typeface="Times New Roman"/>
              </a:rPr>
              <a:t>quà </a:t>
            </a:r>
            <a:r>
              <a:rPr sz="1588" spc="137" dirty="0">
                <a:solidFill>
                  <a:srgbClr val="211E1F"/>
                </a:solidFill>
                <a:latin typeface="Times New Roman"/>
                <a:cs typeface="Times New Roman"/>
              </a:rPr>
              <a:t>tặng</a:t>
            </a:r>
            <a:r>
              <a:rPr sz="1588" spc="300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97" dirty="0">
                <a:solidFill>
                  <a:srgbClr val="211E1F"/>
                </a:solidFill>
                <a:latin typeface="Times New Roman"/>
                <a:cs typeface="Times New Roman"/>
              </a:rPr>
              <a:t>mẹ.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8990" y="6281210"/>
            <a:ext cx="98612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-53" dirty="0">
                <a:solidFill>
                  <a:srgbClr val="211E1F"/>
                </a:solidFill>
                <a:latin typeface="Trebuchet MS"/>
                <a:cs typeface="Trebuchet MS"/>
              </a:rPr>
              <a:t>8</a:t>
            </a:r>
            <a:endParaRPr sz="1235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0140" y="189604"/>
            <a:ext cx="3653566" cy="5467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/>
          <p:nvPr/>
        </p:nvSpPr>
        <p:spPr>
          <a:xfrm>
            <a:off x="6284258" y="188258"/>
            <a:ext cx="3652221" cy="5468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 txBox="1"/>
          <p:nvPr/>
        </p:nvSpPr>
        <p:spPr>
          <a:xfrm>
            <a:off x="2454088" y="5824548"/>
            <a:ext cx="223333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spc="26" dirty="0">
                <a:solidFill>
                  <a:srgbClr val="211E1F"/>
                </a:solidFill>
                <a:latin typeface="Times New Roman"/>
                <a:cs typeface="Times New Roman"/>
              </a:rPr>
              <a:t>Mẹ </a:t>
            </a:r>
            <a:r>
              <a:rPr sz="1588" spc="150" dirty="0">
                <a:solidFill>
                  <a:srgbClr val="211E1F"/>
                </a:solidFill>
                <a:latin typeface="Times New Roman"/>
                <a:cs typeface="Times New Roman"/>
              </a:rPr>
              <a:t>tớ </a:t>
            </a:r>
            <a:r>
              <a:rPr sz="1588" spc="128" dirty="0">
                <a:solidFill>
                  <a:srgbClr val="211E1F"/>
                </a:solidFill>
                <a:latin typeface="Times New Roman"/>
                <a:cs typeface="Times New Roman"/>
              </a:rPr>
              <a:t>đã </a:t>
            </a:r>
            <a:r>
              <a:rPr sz="1588" spc="132" dirty="0">
                <a:solidFill>
                  <a:srgbClr val="211E1F"/>
                </a:solidFill>
                <a:latin typeface="Times New Roman"/>
                <a:cs typeface="Times New Roman"/>
              </a:rPr>
              <a:t>cười </a:t>
            </a:r>
            <a:r>
              <a:rPr sz="1588" spc="154" dirty="0">
                <a:solidFill>
                  <a:srgbClr val="211E1F"/>
                </a:solidFill>
                <a:latin typeface="Times New Roman"/>
                <a:cs typeface="Times New Roman"/>
              </a:rPr>
              <a:t>rất</a:t>
            </a:r>
            <a:r>
              <a:rPr sz="1588" spc="269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84" dirty="0">
                <a:solidFill>
                  <a:srgbClr val="211E1F"/>
                </a:solidFill>
                <a:latin typeface="Times New Roman"/>
                <a:cs typeface="Times New Roman"/>
              </a:rPr>
              <a:t>tươi</a:t>
            </a:r>
            <a:r>
              <a:rPr sz="1588" spc="84" dirty="0">
                <a:solidFill>
                  <a:srgbClr val="211E1F"/>
                </a:solidFill>
                <a:latin typeface="Trebuchet MS"/>
                <a:cs typeface="Trebuchet MS"/>
              </a:rPr>
              <a:t>.</a:t>
            </a:r>
            <a:endParaRPr sz="1588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2076" y="5824548"/>
            <a:ext cx="3185832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588" spc="26" dirty="0">
                <a:solidFill>
                  <a:srgbClr val="211E1F"/>
                </a:solidFill>
                <a:latin typeface="Times New Roman"/>
                <a:cs typeface="Times New Roman"/>
              </a:rPr>
              <a:t>Mẹ </a:t>
            </a:r>
            <a:r>
              <a:rPr sz="1588" spc="115" dirty="0">
                <a:solidFill>
                  <a:srgbClr val="211E1F"/>
                </a:solidFill>
                <a:latin typeface="Times New Roman"/>
                <a:cs typeface="Times New Roman"/>
              </a:rPr>
              <a:t>cảm </a:t>
            </a:r>
            <a:r>
              <a:rPr sz="1588" spc="154" dirty="0">
                <a:solidFill>
                  <a:srgbClr val="211E1F"/>
                </a:solidFill>
                <a:latin typeface="Times New Roman"/>
                <a:cs typeface="Times New Roman"/>
              </a:rPr>
              <a:t>ơn </a:t>
            </a:r>
            <a:r>
              <a:rPr sz="1588" spc="150" dirty="0">
                <a:solidFill>
                  <a:srgbClr val="211E1F"/>
                </a:solidFill>
                <a:latin typeface="Times New Roman"/>
                <a:cs typeface="Times New Roman"/>
              </a:rPr>
              <a:t>tớ </a:t>
            </a:r>
            <a:r>
              <a:rPr sz="1588" spc="75" dirty="0">
                <a:solidFill>
                  <a:srgbClr val="211E1F"/>
                </a:solidFill>
                <a:latin typeface="Times New Roman"/>
                <a:cs typeface="Times New Roman"/>
              </a:rPr>
              <a:t>và </a:t>
            </a:r>
            <a:r>
              <a:rPr sz="1588" spc="119" dirty="0">
                <a:solidFill>
                  <a:srgbClr val="211E1F"/>
                </a:solidFill>
                <a:latin typeface="Times New Roman"/>
                <a:cs typeface="Times New Roman"/>
              </a:rPr>
              <a:t>ôm </a:t>
            </a:r>
            <a:r>
              <a:rPr sz="1588" spc="150" dirty="0">
                <a:solidFill>
                  <a:srgbClr val="211E1F"/>
                </a:solidFill>
                <a:latin typeface="Times New Roman"/>
                <a:cs typeface="Times New Roman"/>
              </a:rPr>
              <a:t>tớ </a:t>
            </a:r>
            <a:r>
              <a:rPr sz="1588" spc="97" dirty="0">
                <a:solidFill>
                  <a:srgbClr val="211E1F"/>
                </a:solidFill>
                <a:latin typeface="Times New Roman"/>
                <a:cs typeface="Times New Roman"/>
              </a:rPr>
              <a:t>vào</a:t>
            </a:r>
            <a:r>
              <a:rPr sz="1588" spc="357" dirty="0">
                <a:solidFill>
                  <a:srgbClr val="211E1F"/>
                </a:solidFill>
                <a:latin typeface="Times New Roman"/>
                <a:cs typeface="Times New Roman"/>
              </a:rPr>
              <a:t> </a:t>
            </a:r>
            <a:r>
              <a:rPr sz="1588" spc="93" dirty="0">
                <a:solidFill>
                  <a:srgbClr val="211E1F"/>
                </a:solidFill>
                <a:latin typeface="Times New Roman"/>
                <a:cs typeface="Times New Roman"/>
              </a:rPr>
              <a:t>lòng.</a:t>
            </a:r>
            <a:endParaRPr sz="1588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54089" y="6349252"/>
            <a:ext cx="954181" cy="11993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706" spc="-4" dirty="0">
                <a:solidFill>
                  <a:srgbClr val="211E1F"/>
                </a:solidFill>
                <a:latin typeface="Trebuchet MS"/>
                <a:cs typeface="Trebuchet MS"/>
              </a:rPr>
              <a:t>My</a:t>
            </a:r>
            <a:r>
              <a:rPr sz="706" spc="-62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57" dirty="0">
                <a:solidFill>
                  <a:srgbClr val="211E1F"/>
                </a:solidFill>
                <a:latin typeface="Trebuchet MS"/>
                <a:cs typeface="Trebuchet MS"/>
              </a:rPr>
              <a:t>Gift</a:t>
            </a:r>
            <a:r>
              <a:rPr sz="706" spc="-75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57" dirty="0">
                <a:solidFill>
                  <a:srgbClr val="211E1F"/>
                </a:solidFill>
                <a:latin typeface="Trebuchet MS"/>
                <a:cs typeface="Trebuchet MS"/>
              </a:rPr>
              <a:t>for</a:t>
            </a:r>
            <a:r>
              <a:rPr sz="706" spc="-53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22" dirty="0">
                <a:solidFill>
                  <a:srgbClr val="211E1F"/>
                </a:solidFill>
                <a:latin typeface="Trebuchet MS"/>
                <a:cs typeface="Trebuchet MS"/>
              </a:rPr>
              <a:t>Mom</a:t>
            </a:r>
            <a:r>
              <a:rPr sz="706" spc="-62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18" dirty="0">
                <a:solidFill>
                  <a:srgbClr val="211E1F"/>
                </a:solidFill>
                <a:latin typeface="Trebuchet MS"/>
                <a:cs typeface="Trebuchet MS"/>
              </a:rPr>
              <a:t>•</a:t>
            </a:r>
            <a:r>
              <a:rPr sz="706" spc="-71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62" dirty="0">
                <a:solidFill>
                  <a:srgbClr val="211E1F"/>
                </a:solidFill>
                <a:latin typeface="Trebuchet MS"/>
                <a:cs typeface="Trebuchet MS"/>
              </a:rPr>
              <a:t>Level</a:t>
            </a:r>
            <a:r>
              <a:rPr sz="706" spc="-84" dirty="0">
                <a:solidFill>
                  <a:srgbClr val="211E1F"/>
                </a:solidFill>
                <a:latin typeface="Trebuchet MS"/>
                <a:cs typeface="Trebuchet MS"/>
              </a:rPr>
              <a:t> </a:t>
            </a:r>
            <a:r>
              <a:rPr sz="706" spc="-44" dirty="0">
                <a:solidFill>
                  <a:srgbClr val="211E1F"/>
                </a:solidFill>
                <a:latin typeface="Trebuchet MS"/>
                <a:cs typeface="Trebuchet MS"/>
              </a:rPr>
              <a:t>aa</a:t>
            </a:r>
            <a:endParaRPr sz="706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02828" y="6281210"/>
            <a:ext cx="101974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-26" dirty="0">
                <a:solidFill>
                  <a:srgbClr val="211E1F"/>
                </a:solidFill>
                <a:latin typeface="Trebuchet MS"/>
                <a:cs typeface="Trebuchet MS"/>
              </a:rPr>
              <a:t>9</a:t>
            </a:r>
            <a:endParaRPr sz="1235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88990" y="6281210"/>
            <a:ext cx="153521" cy="201367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1235" spc="-137" dirty="0">
                <a:solidFill>
                  <a:srgbClr val="211E1F"/>
                </a:solidFill>
                <a:latin typeface="Trebuchet MS"/>
                <a:cs typeface="Trebuchet MS"/>
              </a:rPr>
              <a:t>10</a:t>
            </a:r>
            <a:endParaRPr sz="1235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661676-8FD8-4458-91BB-312480D08752}"/>
              </a:ext>
            </a:extLst>
          </p:cNvPr>
          <p:cNvGrpSpPr/>
          <p:nvPr/>
        </p:nvGrpSpPr>
        <p:grpSpPr>
          <a:xfrm>
            <a:off x="742730" y="1139567"/>
            <a:ext cx="6646899" cy="981284"/>
            <a:chOff x="540711" y="818705"/>
            <a:chExt cx="6646899" cy="9812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3C2A41-37D6-48F0-8B69-B2F820B21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711" y="818705"/>
              <a:ext cx="612025" cy="9812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B63EE8-946B-4651-95AA-47C98998BF44}"/>
                </a:ext>
              </a:extLst>
            </p:cNvPr>
            <p:cNvSpPr/>
            <p:nvPr/>
          </p:nvSpPr>
          <p:spPr>
            <a:xfrm>
              <a:off x="1297172" y="1043533"/>
              <a:ext cx="5890438" cy="531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CD895DA-B473-4C69-8523-CCA49C410F78}"/>
              </a:ext>
            </a:extLst>
          </p:cNvPr>
          <p:cNvGrpSpPr/>
          <p:nvPr/>
        </p:nvGrpSpPr>
        <p:grpSpPr>
          <a:xfrm>
            <a:off x="742730" y="3071265"/>
            <a:ext cx="8539493" cy="981284"/>
            <a:chOff x="540711" y="818705"/>
            <a:chExt cx="8539493" cy="9812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21EF8D-8647-4648-A23E-4C4A862DC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711" y="818705"/>
              <a:ext cx="612025" cy="98128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5BDE13-8DF9-4D9F-9067-EB84C833BAE1}"/>
                </a:ext>
              </a:extLst>
            </p:cNvPr>
            <p:cNvSpPr/>
            <p:nvPr/>
          </p:nvSpPr>
          <p:spPr>
            <a:xfrm>
              <a:off x="1297172" y="1043533"/>
              <a:ext cx="7783032" cy="531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xong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7F90E2-DD54-4D98-A920-C8168A93EDCE}"/>
              </a:ext>
            </a:extLst>
          </p:cNvPr>
          <p:cNvGrpSpPr/>
          <p:nvPr/>
        </p:nvGrpSpPr>
        <p:grpSpPr>
          <a:xfrm>
            <a:off x="742730" y="5002963"/>
            <a:ext cx="8539493" cy="981284"/>
            <a:chOff x="540711" y="818705"/>
            <a:chExt cx="8539493" cy="98128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889559A-D671-4103-8F0F-0D7979428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711" y="818705"/>
              <a:ext cx="612025" cy="98128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73F961-E69B-43D5-998B-5C9BD31CCA62}"/>
                </a:ext>
              </a:extLst>
            </p:cNvPr>
            <p:cNvSpPr/>
            <p:nvPr/>
          </p:nvSpPr>
          <p:spPr>
            <a:xfrm>
              <a:off x="1297172" y="1043533"/>
              <a:ext cx="7783032" cy="531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39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63EE8-946B-4651-95AA-47C98998BF44}"/>
              </a:ext>
            </a:extLst>
          </p:cNvPr>
          <p:cNvSpPr/>
          <p:nvPr/>
        </p:nvSpPr>
        <p:spPr>
          <a:xfrm>
            <a:off x="1307804" y="517913"/>
            <a:ext cx="9845749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Online Media 1" title="Con Gái Nhỏ Của Ba - 2 Bé Bảo Trân - Bảo Ngọc  Cực Đáng Yêu">
            <a:hlinkClick r:id="" action="ppaction://media"/>
            <a:extLst>
              <a:ext uri="{FF2B5EF4-FFF2-40B4-BE49-F238E27FC236}">
                <a16:creationId xmlns:a16="http://schemas.microsoft.com/office/drawing/2014/main" id="{CB090923-687B-4F4B-B51B-419979FD2A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5189" y="994861"/>
            <a:ext cx="10328841" cy="580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6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63EE8-946B-4651-95AA-47C98998BF44}"/>
              </a:ext>
            </a:extLst>
          </p:cNvPr>
          <p:cNvSpPr/>
          <p:nvPr/>
        </p:nvSpPr>
        <p:spPr>
          <a:xfrm>
            <a:off x="216573" y="2344709"/>
            <a:ext cx="2322096" cy="2275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58" y="584794"/>
            <a:ext cx="8082117" cy="6061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506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906" y="584794"/>
            <a:ext cx="8167644" cy="612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276733" y="2344709"/>
            <a:ext cx="250256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9862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2880" y="931776"/>
            <a:ext cx="4092748" cy="5456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60157" y="2344709"/>
            <a:ext cx="250256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0399" y="885594"/>
            <a:ext cx="4092748" cy="5456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65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4358" y="1302181"/>
            <a:ext cx="4448916" cy="44489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-12032" y="2368773"/>
            <a:ext cx="250256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Chi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4320" y="1302181"/>
            <a:ext cx="4326643" cy="4326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978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7508" y="792442"/>
            <a:ext cx="4066602" cy="5422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170617" y="2368773"/>
            <a:ext cx="2874241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9409" y="866952"/>
            <a:ext cx="3954836" cy="52731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9270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9801" y="775355"/>
            <a:ext cx="3314452" cy="5892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312825" y="2332677"/>
            <a:ext cx="2502562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CC454-1E0B-4DB4-8DF4-128A6AD90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9331" y="638505"/>
            <a:ext cx="3314452" cy="5892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65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8ED0CA-F877-4784-8DD7-BA4F29DA76DD}"/>
              </a:ext>
            </a:extLst>
          </p:cNvPr>
          <p:cNvSpPr/>
          <p:nvPr/>
        </p:nvSpPr>
        <p:spPr>
          <a:xfrm>
            <a:off x="0" y="53166"/>
            <a:ext cx="12192000" cy="531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2: CHIA SẺ VỀ NHỮNG VIỆC CON THƯỜNG LÀM VỚI BỐ MẸ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3328-A31A-45D8-BCD7-6E1D2524E1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7530" y="620890"/>
            <a:ext cx="4481514" cy="59753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64471C-30ED-4AAC-909B-5B4EBBEBAE2F}"/>
              </a:ext>
            </a:extLst>
          </p:cNvPr>
          <p:cNvSpPr/>
          <p:nvPr/>
        </p:nvSpPr>
        <p:spPr>
          <a:xfrm>
            <a:off x="312824" y="2332677"/>
            <a:ext cx="4150891" cy="24799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</p:spTree>
    <p:extLst>
      <p:ext uri="{BB962C8B-B14F-4D97-AF65-F5344CB8AC3E}">
        <p14:creationId xmlns:p14="http://schemas.microsoft.com/office/powerpoint/2010/main" val="7765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570</Words>
  <Application>Microsoft Office PowerPoint</Application>
  <PresentationFormat>Widescreen</PresentationFormat>
  <Paragraphs>102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Times New Roman</vt:lpstr>
      <vt:lpstr>Trebuchet MS</vt:lpstr>
      <vt:lpstr>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Món quà tặng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Mầm Non Alvin 2 (VSC-HMN2)</dc:creator>
  <cp:lastModifiedBy>Techsi.vn</cp:lastModifiedBy>
  <cp:revision>13</cp:revision>
  <dcterms:created xsi:type="dcterms:W3CDTF">2020-09-09T00:35:41Z</dcterms:created>
  <dcterms:modified xsi:type="dcterms:W3CDTF">2025-05-13T05:16:14Z</dcterms:modified>
</cp:coreProperties>
</file>