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32.jpg" ContentType="image/jpg"/>
  <Override PartName="/ppt/media/image33.jpg" ContentType="image/jpg"/>
  <Override PartName="/ppt/media/image34.jpg" ContentType="image/jpg"/>
  <Override PartName="/ppt/media/image41.jpg" ContentType="image/jpg"/>
  <Override PartName="/ppt/media/image196.jpg" ContentType="image/jpg"/>
  <Override PartName="/ppt/media/image19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93BA-A623-464B-9513-19F10DED289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23B6-B150-47F4-88F0-38CC75D16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8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93BA-A623-464B-9513-19F10DED289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23B6-B150-47F4-88F0-38CC75D16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93BA-A623-464B-9513-19F10DED289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23B6-B150-47F4-88F0-38CC75D16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36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50182" y="19611"/>
            <a:ext cx="0" cy="6832787"/>
          </a:xfrm>
          <a:custGeom>
            <a:avLst/>
            <a:gdLst/>
            <a:ahLst/>
            <a:cxnLst/>
            <a:rect l="l" t="t" r="r" b="b"/>
            <a:pathLst>
              <a:path h="7743825">
                <a:moveTo>
                  <a:pt x="0" y="0"/>
                </a:moveTo>
                <a:lnTo>
                  <a:pt x="0" y="7743825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bg object 17"/>
          <p:cNvSpPr/>
          <p:nvPr/>
        </p:nvSpPr>
        <p:spPr>
          <a:xfrm>
            <a:off x="1918345" y="5838923"/>
            <a:ext cx="190684" cy="199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bg object 18"/>
          <p:cNvSpPr/>
          <p:nvPr/>
        </p:nvSpPr>
        <p:spPr>
          <a:xfrm>
            <a:off x="1711437" y="5778789"/>
            <a:ext cx="187036" cy="257175"/>
          </a:xfrm>
          <a:custGeom>
            <a:avLst/>
            <a:gdLst/>
            <a:ahLst/>
            <a:cxnLst/>
            <a:rect l="l" t="t" r="r" b="b"/>
            <a:pathLst>
              <a:path w="154305" h="291465">
                <a:moveTo>
                  <a:pt x="76987" y="0"/>
                </a:moveTo>
                <a:lnTo>
                  <a:pt x="23431" y="0"/>
                </a:lnTo>
                <a:lnTo>
                  <a:pt x="13351" y="2205"/>
                </a:lnTo>
                <a:lnTo>
                  <a:pt x="6010" y="8516"/>
                </a:lnTo>
                <a:lnTo>
                  <a:pt x="1521" y="18479"/>
                </a:lnTo>
                <a:lnTo>
                  <a:pt x="0" y="31635"/>
                </a:lnTo>
                <a:lnTo>
                  <a:pt x="51" y="260045"/>
                </a:lnTo>
                <a:lnTo>
                  <a:pt x="1726" y="273140"/>
                </a:lnTo>
                <a:lnTo>
                  <a:pt x="6505" y="283068"/>
                </a:lnTo>
                <a:lnTo>
                  <a:pt x="13737" y="289194"/>
                </a:lnTo>
                <a:lnTo>
                  <a:pt x="22821" y="291287"/>
                </a:lnTo>
                <a:lnTo>
                  <a:pt x="31906" y="289194"/>
                </a:lnTo>
                <a:lnTo>
                  <a:pt x="39138" y="283068"/>
                </a:lnTo>
                <a:lnTo>
                  <a:pt x="43917" y="273140"/>
                </a:lnTo>
                <a:lnTo>
                  <a:pt x="45591" y="260045"/>
                </a:lnTo>
                <a:lnTo>
                  <a:pt x="45643" y="171602"/>
                </a:lnTo>
                <a:lnTo>
                  <a:pt x="98733" y="171602"/>
                </a:lnTo>
                <a:lnTo>
                  <a:pt x="96456" y="168351"/>
                </a:lnTo>
                <a:lnTo>
                  <a:pt x="118345" y="159909"/>
                </a:lnTo>
                <a:lnTo>
                  <a:pt x="136239" y="144318"/>
                </a:lnTo>
                <a:lnTo>
                  <a:pt x="145015" y="127787"/>
                </a:lnTo>
                <a:lnTo>
                  <a:pt x="45643" y="127787"/>
                </a:lnTo>
                <a:lnTo>
                  <a:pt x="45643" y="55981"/>
                </a:lnTo>
                <a:lnTo>
                  <a:pt x="148194" y="55981"/>
                </a:lnTo>
                <a:lnTo>
                  <a:pt x="147494" y="50486"/>
                </a:lnTo>
                <a:lnTo>
                  <a:pt x="132434" y="21956"/>
                </a:lnTo>
                <a:lnTo>
                  <a:pt x="108589" y="5368"/>
                </a:lnTo>
                <a:lnTo>
                  <a:pt x="76987" y="0"/>
                </a:lnTo>
                <a:close/>
              </a:path>
              <a:path w="154305" h="291465">
                <a:moveTo>
                  <a:pt x="98733" y="171602"/>
                </a:moveTo>
                <a:lnTo>
                  <a:pt x="46253" y="171602"/>
                </a:lnTo>
                <a:lnTo>
                  <a:pt x="113791" y="280733"/>
                </a:lnTo>
                <a:lnTo>
                  <a:pt x="118668" y="288442"/>
                </a:lnTo>
                <a:lnTo>
                  <a:pt x="125971" y="291287"/>
                </a:lnTo>
                <a:lnTo>
                  <a:pt x="131444" y="291287"/>
                </a:lnTo>
                <a:lnTo>
                  <a:pt x="140658" y="288630"/>
                </a:lnTo>
                <a:lnTo>
                  <a:pt x="147875" y="281600"/>
                </a:lnTo>
                <a:lnTo>
                  <a:pt x="152583" y="271602"/>
                </a:lnTo>
                <a:lnTo>
                  <a:pt x="154266" y="260045"/>
                </a:lnTo>
                <a:lnTo>
                  <a:pt x="154266" y="254368"/>
                </a:lnTo>
                <a:lnTo>
                  <a:pt x="152438" y="248285"/>
                </a:lnTo>
                <a:lnTo>
                  <a:pt x="98733" y="171602"/>
                </a:lnTo>
                <a:close/>
              </a:path>
              <a:path w="154305" h="291465">
                <a:moveTo>
                  <a:pt x="148194" y="55981"/>
                </a:moveTo>
                <a:lnTo>
                  <a:pt x="76987" y="55981"/>
                </a:lnTo>
                <a:lnTo>
                  <a:pt x="88464" y="58307"/>
                </a:lnTo>
                <a:lnTo>
                  <a:pt x="97407" y="65158"/>
                </a:lnTo>
                <a:lnTo>
                  <a:pt x="103213" y="76346"/>
                </a:lnTo>
                <a:lnTo>
                  <a:pt x="105282" y="91681"/>
                </a:lnTo>
                <a:lnTo>
                  <a:pt x="103213" y="106902"/>
                </a:lnTo>
                <a:lnTo>
                  <a:pt x="97407" y="118249"/>
                </a:lnTo>
                <a:lnTo>
                  <a:pt x="88464" y="125339"/>
                </a:lnTo>
                <a:lnTo>
                  <a:pt x="76987" y="127787"/>
                </a:lnTo>
                <a:lnTo>
                  <a:pt x="145015" y="127787"/>
                </a:lnTo>
                <a:lnTo>
                  <a:pt x="148312" y="121575"/>
                </a:lnTo>
                <a:lnTo>
                  <a:pt x="152742" y="91681"/>
                </a:lnTo>
                <a:lnTo>
                  <a:pt x="148194" y="55981"/>
                </a:lnTo>
                <a:close/>
              </a:path>
            </a:pathLst>
          </a:custGeom>
          <a:solidFill>
            <a:srgbClr val="ED212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bg object 19"/>
          <p:cNvSpPr/>
          <p:nvPr/>
        </p:nvSpPr>
        <p:spPr>
          <a:xfrm>
            <a:off x="1936331" y="5646497"/>
            <a:ext cx="384844" cy="163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bg object 20"/>
          <p:cNvSpPr/>
          <p:nvPr/>
        </p:nvSpPr>
        <p:spPr>
          <a:xfrm>
            <a:off x="2134846" y="5838921"/>
            <a:ext cx="189190" cy="199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bg object 21"/>
          <p:cNvSpPr/>
          <p:nvPr/>
        </p:nvSpPr>
        <p:spPr>
          <a:xfrm>
            <a:off x="2904271" y="5838922"/>
            <a:ext cx="189345" cy="272863"/>
          </a:xfrm>
          <a:custGeom>
            <a:avLst/>
            <a:gdLst/>
            <a:ahLst/>
            <a:cxnLst/>
            <a:rect l="l" t="t" r="r" b="b"/>
            <a:pathLst>
              <a:path w="156210" h="309245">
                <a:moveTo>
                  <a:pt x="20304" y="239763"/>
                </a:moveTo>
                <a:lnTo>
                  <a:pt x="13958" y="242216"/>
                </a:lnTo>
                <a:lnTo>
                  <a:pt x="8293" y="248435"/>
                </a:lnTo>
                <a:lnTo>
                  <a:pt x="4223" y="256710"/>
                </a:lnTo>
                <a:lnTo>
                  <a:pt x="2663" y="265328"/>
                </a:lnTo>
                <a:lnTo>
                  <a:pt x="10929" y="285690"/>
                </a:lnTo>
                <a:lnTo>
                  <a:pt x="30461" y="299245"/>
                </a:lnTo>
                <a:lnTo>
                  <a:pt x="53359" y="306792"/>
                </a:lnTo>
                <a:lnTo>
                  <a:pt x="71726" y="309130"/>
                </a:lnTo>
                <a:lnTo>
                  <a:pt x="105947" y="302519"/>
                </a:lnTo>
                <a:lnTo>
                  <a:pt x="132583" y="282711"/>
                </a:lnTo>
                <a:lnTo>
                  <a:pt x="145522" y="258025"/>
                </a:lnTo>
                <a:lnTo>
                  <a:pt x="75079" y="258025"/>
                </a:lnTo>
                <a:lnTo>
                  <a:pt x="57833" y="255172"/>
                </a:lnTo>
                <a:lnTo>
                  <a:pt x="43472" y="248894"/>
                </a:lnTo>
                <a:lnTo>
                  <a:pt x="31220" y="242616"/>
                </a:lnTo>
                <a:lnTo>
                  <a:pt x="20304" y="239763"/>
                </a:lnTo>
                <a:close/>
              </a:path>
              <a:path w="156210" h="309245">
                <a:moveTo>
                  <a:pt x="156016" y="197980"/>
                </a:moveTo>
                <a:lnTo>
                  <a:pt x="112201" y="197980"/>
                </a:lnTo>
                <a:lnTo>
                  <a:pt x="112201" y="211772"/>
                </a:lnTo>
                <a:lnTo>
                  <a:pt x="109396" y="231494"/>
                </a:lnTo>
                <a:lnTo>
                  <a:pt x="101627" y="246005"/>
                </a:lnTo>
                <a:lnTo>
                  <a:pt x="89864" y="254963"/>
                </a:lnTo>
                <a:lnTo>
                  <a:pt x="75079" y="258025"/>
                </a:lnTo>
                <a:lnTo>
                  <a:pt x="145522" y="258025"/>
                </a:lnTo>
                <a:lnTo>
                  <a:pt x="149863" y="249744"/>
                </a:lnTo>
                <a:lnTo>
                  <a:pt x="156016" y="203657"/>
                </a:lnTo>
                <a:lnTo>
                  <a:pt x="156016" y="197980"/>
                </a:lnTo>
                <a:close/>
              </a:path>
              <a:path w="156210" h="309245">
                <a:moveTo>
                  <a:pt x="72031" y="0"/>
                </a:moveTo>
                <a:lnTo>
                  <a:pt x="19435" y="34736"/>
                </a:lnTo>
                <a:lnTo>
                  <a:pt x="4985" y="71028"/>
                </a:lnTo>
                <a:lnTo>
                  <a:pt x="65" y="112382"/>
                </a:lnTo>
                <a:lnTo>
                  <a:pt x="0" y="114414"/>
                </a:lnTo>
                <a:lnTo>
                  <a:pt x="4014" y="155570"/>
                </a:lnTo>
                <a:lnTo>
                  <a:pt x="16465" y="191338"/>
                </a:lnTo>
                <a:lnTo>
                  <a:pt x="37532" y="216228"/>
                </a:lnTo>
                <a:lnTo>
                  <a:pt x="67472" y="225564"/>
                </a:lnTo>
                <a:lnTo>
                  <a:pt x="81552" y="223763"/>
                </a:lnTo>
                <a:lnTo>
                  <a:pt x="93637" y="218463"/>
                </a:lnTo>
                <a:lnTo>
                  <a:pt x="103669" y="209818"/>
                </a:lnTo>
                <a:lnTo>
                  <a:pt x="111591" y="197980"/>
                </a:lnTo>
                <a:lnTo>
                  <a:pt x="156016" y="197980"/>
                </a:lnTo>
                <a:lnTo>
                  <a:pt x="156016" y="172021"/>
                </a:lnTo>
                <a:lnTo>
                  <a:pt x="77809" y="172021"/>
                </a:lnTo>
                <a:lnTo>
                  <a:pt x="62857" y="167094"/>
                </a:lnTo>
                <a:lnTo>
                  <a:pt x="52214" y="153912"/>
                </a:lnTo>
                <a:lnTo>
                  <a:pt x="45850" y="134875"/>
                </a:lnTo>
                <a:lnTo>
                  <a:pt x="43735" y="112382"/>
                </a:lnTo>
                <a:lnTo>
                  <a:pt x="45850" y="91719"/>
                </a:lnTo>
                <a:lnTo>
                  <a:pt x="52214" y="72772"/>
                </a:lnTo>
                <a:lnTo>
                  <a:pt x="62857" y="58923"/>
                </a:lnTo>
                <a:lnTo>
                  <a:pt x="77809" y="53555"/>
                </a:lnTo>
                <a:lnTo>
                  <a:pt x="156016" y="53555"/>
                </a:lnTo>
                <a:lnTo>
                  <a:pt x="155997" y="34736"/>
                </a:lnTo>
                <a:lnTo>
                  <a:pt x="155024" y="26784"/>
                </a:lnTo>
                <a:lnTo>
                  <a:pt x="112201" y="26784"/>
                </a:lnTo>
                <a:lnTo>
                  <a:pt x="104555" y="15066"/>
                </a:lnTo>
                <a:lnTo>
                  <a:pt x="94626" y="6696"/>
                </a:lnTo>
                <a:lnTo>
                  <a:pt x="83442" y="1674"/>
                </a:lnTo>
                <a:lnTo>
                  <a:pt x="72031" y="0"/>
                </a:lnTo>
                <a:close/>
              </a:path>
              <a:path w="156210" h="309245">
                <a:moveTo>
                  <a:pt x="156016" y="53555"/>
                </a:moveTo>
                <a:lnTo>
                  <a:pt x="77809" y="53555"/>
                </a:lnTo>
                <a:lnTo>
                  <a:pt x="93325" y="59071"/>
                </a:lnTo>
                <a:lnTo>
                  <a:pt x="104021" y="73336"/>
                </a:lnTo>
                <a:lnTo>
                  <a:pt x="110208" y="92925"/>
                </a:lnTo>
                <a:lnTo>
                  <a:pt x="112201" y="114414"/>
                </a:lnTo>
                <a:lnTo>
                  <a:pt x="110122" y="135390"/>
                </a:lnTo>
                <a:lnTo>
                  <a:pt x="103792" y="153862"/>
                </a:lnTo>
                <a:lnTo>
                  <a:pt x="93068" y="167011"/>
                </a:lnTo>
                <a:lnTo>
                  <a:pt x="77809" y="172021"/>
                </a:lnTo>
                <a:lnTo>
                  <a:pt x="156016" y="172021"/>
                </a:lnTo>
                <a:lnTo>
                  <a:pt x="156016" y="53555"/>
                </a:lnTo>
                <a:close/>
              </a:path>
              <a:path w="156210" h="309245">
                <a:moveTo>
                  <a:pt x="134108" y="2438"/>
                </a:moveTo>
                <a:lnTo>
                  <a:pt x="125938" y="4074"/>
                </a:lnTo>
                <a:lnTo>
                  <a:pt x="119621" y="8829"/>
                </a:lnTo>
                <a:lnTo>
                  <a:pt x="115070" y="16475"/>
                </a:lnTo>
                <a:lnTo>
                  <a:pt x="112201" y="26784"/>
                </a:lnTo>
                <a:lnTo>
                  <a:pt x="155024" y="26784"/>
                </a:lnTo>
                <a:lnTo>
                  <a:pt x="154390" y="21603"/>
                </a:lnTo>
                <a:lnTo>
                  <a:pt x="149853" y="11361"/>
                </a:lnTo>
                <a:lnTo>
                  <a:pt x="142921" y="4770"/>
                </a:lnTo>
                <a:lnTo>
                  <a:pt x="134108" y="2438"/>
                </a:lnTo>
                <a:close/>
              </a:path>
            </a:pathLst>
          </a:custGeom>
          <a:solidFill>
            <a:srgbClr val="ED212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bg object 22"/>
          <p:cNvSpPr/>
          <p:nvPr/>
        </p:nvSpPr>
        <p:spPr>
          <a:xfrm>
            <a:off x="2692107" y="5838926"/>
            <a:ext cx="174828" cy="1968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bg object 23"/>
          <p:cNvSpPr/>
          <p:nvPr/>
        </p:nvSpPr>
        <p:spPr>
          <a:xfrm>
            <a:off x="2274546" y="5671790"/>
            <a:ext cx="377152" cy="366432"/>
          </a:xfrm>
          <a:custGeom>
            <a:avLst/>
            <a:gdLst/>
            <a:ahLst/>
            <a:cxnLst/>
            <a:rect l="l" t="t" r="r" b="b"/>
            <a:pathLst>
              <a:path w="311150" h="415290">
                <a:moveTo>
                  <a:pt x="58089" y="12001"/>
                </a:moveTo>
                <a:lnTo>
                  <a:pt x="56134" y="6299"/>
                </a:lnTo>
                <a:lnTo>
                  <a:pt x="50673" y="1955"/>
                </a:lnTo>
                <a:lnTo>
                  <a:pt x="43713" y="0"/>
                </a:lnTo>
                <a:lnTo>
                  <a:pt x="37249" y="1447"/>
                </a:lnTo>
                <a:lnTo>
                  <a:pt x="34124" y="3340"/>
                </a:lnTo>
                <a:lnTo>
                  <a:pt x="33858" y="5803"/>
                </a:lnTo>
                <a:lnTo>
                  <a:pt x="4330" y="51041"/>
                </a:lnTo>
                <a:lnTo>
                  <a:pt x="25" y="52489"/>
                </a:lnTo>
                <a:lnTo>
                  <a:pt x="0" y="56591"/>
                </a:lnTo>
                <a:lnTo>
                  <a:pt x="2514" y="61315"/>
                </a:lnTo>
                <a:lnTo>
                  <a:pt x="8432" y="64071"/>
                </a:lnTo>
                <a:lnTo>
                  <a:pt x="15481" y="64516"/>
                </a:lnTo>
                <a:lnTo>
                  <a:pt x="21399" y="62268"/>
                </a:lnTo>
                <a:lnTo>
                  <a:pt x="24130" y="59918"/>
                </a:lnTo>
                <a:lnTo>
                  <a:pt x="23583" y="57251"/>
                </a:lnTo>
                <a:lnTo>
                  <a:pt x="50609" y="18110"/>
                </a:lnTo>
                <a:lnTo>
                  <a:pt x="58089" y="12001"/>
                </a:lnTo>
                <a:close/>
              </a:path>
              <a:path w="311150" h="415290">
                <a:moveTo>
                  <a:pt x="135318" y="102273"/>
                </a:moveTo>
                <a:lnTo>
                  <a:pt x="133578" y="95453"/>
                </a:lnTo>
                <a:lnTo>
                  <a:pt x="129844" y="89166"/>
                </a:lnTo>
                <a:lnTo>
                  <a:pt x="124828" y="85686"/>
                </a:lnTo>
                <a:lnTo>
                  <a:pt x="119621" y="84391"/>
                </a:lnTo>
                <a:lnTo>
                  <a:pt x="114884" y="87795"/>
                </a:lnTo>
                <a:lnTo>
                  <a:pt x="61950" y="113157"/>
                </a:lnTo>
                <a:lnTo>
                  <a:pt x="53111" y="113880"/>
                </a:lnTo>
                <a:lnTo>
                  <a:pt x="52158" y="115608"/>
                </a:lnTo>
                <a:lnTo>
                  <a:pt x="51320" y="121500"/>
                </a:lnTo>
                <a:lnTo>
                  <a:pt x="53619" y="127977"/>
                </a:lnTo>
                <a:lnTo>
                  <a:pt x="58140" y="133464"/>
                </a:lnTo>
                <a:lnTo>
                  <a:pt x="63995" y="136385"/>
                </a:lnTo>
                <a:lnTo>
                  <a:pt x="70904" y="137642"/>
                </a:lnTo>
                <a:lnTo>
                  <a:pt x="73444" y="132880"/>
                </a:lnTo>
                <a:lnTo>
                  <a:pt x="125234" y="108724"/>
                </a:lnTo>
                <a:lnTo>
                  <a:pt x="131292" y="111290"/>
                </a:lnTo>
                <a:lnTo>
                  <a:pt x="134340" y="107353"/>
                </a:lnTo>
                <a:lnTo>
                  <a:pt x="135318" y="102273"/>
                </a:lnTo>
                <a:close/>
              </a:path>
              <a:path w="311150" h="415290">
                <a:moveTo>
                  <a:pt x="227660" y="130200"/>
                </a:moveTo>
                <a:lnTo>
                  <a:pt x="226021" y="116903"/>
                </a:lnTo>
                <a:lnTo>
                  <a:pt x="221488" y="106667"/>
                </a:lnTo>
                <a:lnTo>
                  <a:pt x="214553" y="100063"/>
                </a:lnTo>
                <a:lnTo>
                  <a:pt x="205752" y="97739"/>
                </a:lnTo>
                <a:lnTo>
                  <a:pt x="196938" y="100063"/>
                </a:lnTo>
                <a:lnTo>
                  <a:pt x="190004" y="106667"/>
                </a:lnTo>
                <a:lnTo>
                  <a:pt x="185470" y="116903"/>
                </a:lnTo>
                <a:lnTo>
                  <a:pt x="183845" y="130200"/>
                </a:lnTo>
                <a:lnTo>
                  <a:pt x="183845" y="209715"/>
                </a:lnTo>
                <a:lnTo>
                  <a:pt x="183845" y="300583"/>
                </a:lnTo>
                <a:lnTo>
                  <a:pt x="181851" y="322072"/>
                </a:lnTo>
                <a:lnTo>
                  <a:pt x="175666" y="341655"/>
                </a:lnTo>
                <a:lnTo>
                  <a:pt x="164973" y="355917"/>
                </a:lnTo>
                <a:lnTo>
                  <a:pt x="149466" y="361442"/>
                </a:lnTo>
                <a:lnTo>
                  <a:pt x="134505" y="356069"/>
                </a:lnTo>
                <a:lnTo>
                  <a:pt x="123863" y="342214"/>
                </a:lnTo>
                <a:lnTo>
                  <a:pt x="117487" y="323265"/>
                </a:lnTo>
                <a:lnTo>
                  <a:pt x="115379" y="302615"/>
                </a:lnTo>
                <a:lnTo>
                  <a:pt x="117487" y="281660"/>
                </a:lnTo>
                <a:lnTo>
                  <a:pt x="123863" y="262445"/>
                </a:lnTo>
                <a:lnTo>
                  <a:pt x="134505" y="248412"/>
                </a:lnTo>
                <a:lnTo>
                  <a:pt x="149466" y="242976"/>
                </a:lnTo>
                <a:lnTo>
                  <a:pt x="164719" y="247980"/>
                </a:lnTo>
                <a:lnTo>
                  <a:pt x="175437" y="261124"/>
                </a:lnTo>
                <a:lnTo>
                  <a:pt x="181762" y="279603"/>
                </a:lnTo>
                <a:lnTo>
                  <a:pt x="183845" y="300583"/>
                </a:lnTo>
                <a:lnTo>
                  <a:pt x="183845" y="209715"/>
                </a:lnTo>
                <a:lnTo>
                  <a:pt x="174586" y="200901"/>
                </a:lnTo>
                <a:lnTo>
                  <a:pt x="164363" y="194551"/>
                </a:lnTo>
                <a:lnTo>
                  <a:pt x="153454" y="190715"/>
                </a:lnTo>
                <a:lnTo>
                  <a:pt x="142163" y="189433"/>
                </a:lnTo>
                <a:lnTo>
                  <a:pt x="111226" y="199504"/>
                </a:lnTo>
                <a:lnTo>
                  <a:pt x="89166" y="225945"/>
                </a:lnTo>
                <a:lnTo>
                  <a:pt x="75958" y="263029"/>
                </a:lnTo>
                <a:lnTo>
                  <a:pt x="71564" y="305054"/>
                </a:lnTo>
                <a:lnTo>
                  <a:pt x="76619" y="345503"/>
                </a:lnTo>
                <a:lnTo>
                  <a:pt x="91071" y="380707"/>
                </a:lnTo>
                <a:lnTo>
                  <a:pt x="113804" y="405574"/>
                </a:lnTo>
                <a:lnTo>
                  <a:pt x="143687" y="414997"/>
                </a:lnTo>
                <a:lnTo>
                  <a:pt x="155092" y="413321"/>
                </a:lnTo>
                <a:lnTo>
                  <a:pt x="166268" y="408305"/>
                </a:lnTo>
                <a:lnTo>
                  <a:pt x="176199" y="399923"/>
                </a:lnTo>
                <a:lnTo>
                  <a:pt x="183845" y="388213"/>
                </a:lnTo>
                <a:lnTo>
                  <a:pt x="186702" y="398526"/>
                </a:lnTo>
                <a:lnTo>
                  <a:pt x="191262" y="406171"/>
                </a:lnTo>
                <a:lnTo>
                  <a:pt x="197573" y="410921"/>
                </a:lnTo>
                <a:lnTo>
                  <a:pt x="205752" y="412559"/>
                </a:lnTo>
                <a:lnTo>
                  <a:pt x="214553" y="410222"/>
                </a:lnTo>
                <a:lnTo>
                  <a:pt x="221488" y="403631"/>
                </a:lnTo>
                <a:lnTo>
                  <a:pt x="226021" y="393382"/>
                </a:lnTo>
                <a:lnTo>
                  <a:pt x="226656" y="388213"/>
                </a:lnTo>
                <a:lnTo>
                  <a:pt x="227584" y="380707"/>
                </a:lnTo>
                <a:lnTo>
                  <a:pt x="227660" y="361442"/>
                </a:lnTo>
                <a:lnTo>
                  <a:pt x="227660" y="242976"/>
                </a:lnTo>
                <a:lnTo>
                  <a:pt x="227660" y="209715"/>
                </a:lnTo>
                <a:lnTo>
                  <a:pt x="227660" y="130200"/>
                </a:lnTo>
                <a:close/>
              </a:path>
              <a:path w="311150" h="415290">
                <a:moveTo>
                  <a:pt x="307975" y="224307"/>
                </a:moveTo>
                <a:lnTo>
                  <a:pt x="306349" y="211023"/>
                </a:lnTo>
                <a:lnTo>
                  <a:pt x="301815" y="200787"/>
                </a:lnTo>
                <a:lnTo>
                  <a:pt x="294881" y="194195"/>
                </a:lnTo>
                <a:lnTo>
                  <a:pt x="286067" y="191858"/>
                </a:lnTo>
                <a:lnTo>
                  <a:pt x="277253" y="194195"/>
                </a:lnTo>
                <a:lnTo>
                  <a:pt x="270319" y="200787"/>
                </a:lnTo>
                <a:lnTo>
                  <a:pt x="265785" y="211023"/>
                </a:lnTo>
                <a:lnTo>
                  <a:pt x="264160" y="224307"/>
                </a:lnTo>
                <a:lnTo>
                  <a:pt x="264160" y="380085"/>
                </a:lnTo>
                <a:lnTo>
                  <a:pt x="265785" y="393382"/>
                </a:lnTo>
                <a:lnTo>
                  <a:pt x="270319" y="403631"/>
                </a:lnTo>
                <a:lnTo>
                  <a:pt x="277253" y="410222"/>
                </a:lnTo>
                <a:lnTo>
                  <a:pt x="286067" y="412559"/>
                </a:lnTo>
                <a:lnTo>
                  <a:pt x="294881" y="410222"/>
                </a:lnTo>
                <a:lnTo>
                  <a:pt x="301815" y="403631"/>
                </a:lnTo>
                <a:lnTo>
                  <a:pt x="306349" y="393382"/>
                </a:lnTo>
                <a:lnTo>
                  <a:pt x="307975" y="380085"/>
                </a:lnTo>
                <a:lnTo>
                  <a:pt x="307975" y="224307"/>
                </a:lnTo>
                <a:close/>
              </a:path>
              <a:path w="311150" h="415290">
                <a:moveTo>
                  <a:pt x="310718" y="136283"/>
                </a:moveTo>
                <a:lnTo>
                  <a:pt x="308698" y="124079"/>
                </a:lnTo>
                <a:lnTo>
                  <a:pt x="303301" y="113868"/>
                </a:lnTo>
                <a:lnTo>
                  <a:pt x="295440" y="106845"/>
                </a:lnTo>
                <a:lnTo>
                  <a:pt x="286067" y="104228"/>
                </a:lnTo>
                <a:lnTo>
                  <a:pt x="276694" y="106895"/>
                </a:lnTo>
                <a:lnTo>
                  <a:pt x="268833" y="114020"/>
                </a:lnTo>
                <a:lnTo>
                  <a:pt x="263423" y="124256"/>
                </a:lnTo>
                <a:lnTo>
                  <a:pt x="261416" y="136283"/>
                </a:lnTo>
                <a:lnTo>
                  <a:pt x="263423" y="149072"/>
                </a:lnTo>
                <a:lnTo>
                  <a:pt x="268833" y="159804"/>
                </a:lnTo>
                <a:lnTo>
                  <a:pt x="276694" y="167195"/>
                </a:lnTo>
                <a:lnTo>
                  <a:pt x="286067" y="169951"/>
                </a:lnTo>
                <a:lnTo>
                  <a:pt x="295694" y="167259"/>
                </a:lnTo>
                <a:lnTo>
                  <a:pt x="303517" y="159956"/>
                </a:lnTo>
                <a:lnTo>
                  <a:pt x="308787" y="149237"/>
                </a:lnTo>
                <a:lnTo>
                  <a:pt x="310718" y="136283"/>
                </a:lnTo>
                <a:close/>
              </a:path>
            </a:pathLst>
          </a:custGeom>
          <a:solidFill>
            <a:srgbClr val="ED212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bg object 24"/>
          <p:cNvSpPr/>
          <p:nvPr/>
        </p:nvSpPr>
        <p:spPr>
          <a:xfrm>
            <a:off x="3237576" y="5775568"/>
            <a:ext cx="588818" cy="261657"/>
          </a:xfrm>
          <a:custGeom>
            <a:avLst/>
            <a:gdLst/>
            <a:ahLst/>
            <a:cxnLst/>
            <a:rect l="l" t="t" r="r" b="b"/>
            <a:pathLst>
              <a:path w="485775" h="296545">
                <a:moveTo>
                  <a:pt x="190474" y="266534"/>
                </a:moveTo>
                <a:lnTo>
                  <a:pt x="189865" y="260858"/>
                </a:lnTo>
                <a:lnTo>
                  <a:pt x="188036" y="254368"/>
                </a:lnTo>
                <a:lnTo>
                  <a:pt x="183311" y="236931"/>
                </a:lnTo>
                <a:lnTo>
                  <a:pt x="168186" y="180936"/>
                </a:lnTo>
                <a:lnTo>
                  <a:pt x="136398" y="63284"/>
                </a:lnTo>
                <a:lnTo>
                  <a:pt x="128397" y="33667"/>
                </a:lnTo>
                <a:lnTo>
                  <a:pt x="124447" y="23037"/>
                </a:lnTo>
                <a:lnTo>
                  <a:pt x="124447" y="180936"/>
                </a:lnTo>
                <a:lnTo>
                  <a:pt x="66624" y="180936"/>
                </a:lnTo>
                <a:lnTo>
                  <a:pt x="95542" y="63284"/>
                </a:lnTo>
                <a:lnTo>
                  <a:pt x="96139" y="63284"/>
                </a:lnTo>
                <a:lnTo>
                  <a:pt x="124447" y="180936"/>
                </a:lnTo>
                <a:lnTo>
                  <a:pt x="124447" y="23037"/>
                </a:lnTo>
                <a:lnTo>
                  <a:pt x="123393" y="20193"/>
                </a:lnTo>
                <a:lnTo>
                  <a:pt x="116230" y="9537"/>
                </a:lnTo>
                <a:lnTo>
                  <a:pt x="107010" y="2527"/>
                </a:lnTo>
                <a:lnTo>
                  <a:pt x="95846" y="0"/>
                </a:lnTo>
                <a:lnTo>
                  <a:pt x="84937" y="2641"/>
                </a:lnTo>
                <a:lnTo>
                  <a:pt x="75679" y="9842"/>
                </a:lnTo>
                <a:lnTo>
                  <a:pt x="68364" y="20535"/>
                </a:lnTo>
                <a:lnTo>
                  <a:pt x="63284" y="33667"/>
                </a:lnTo>
                <a:lnTo>
                  <a:pt x="2133" y="254368"/>
                </a:lnTo>
                <a:lnTo>
                  <a:pt x="1524" y="256400"/>
                </a:lnTo>
                <a:lnTo>
                  <a:pt x="0" y="261264"/>
                </a:lnTo>
                <a:lnTo>
                  <a:pt x="0" y="267766"/>
                </a:lnTo>
                <a:lnTo>
                  <a:pt x="1803" y="279044"/>
                </a:lnTo>
                <a:lnTo>
                  <a:pt x="6680" y="288048"/>
                </a:lnTo>
                <a:lnTo>
                  <a:pt x="13855" y="294005"/>
                </a:lnTo>
                <a:lnTo>
                  <a:pt x="22517" y="296151"/>
                </a:lnTo>
                <a:lnTo>
                  <a:pt x="30772" y="294563"/>
                </a:lnTo>
                <a:lnTo>
                  <a:pt x="37007" y="290118"/>
                </a:lnTo>
                <a:lnTo>
                  <a:pt x="41465" y="283311"/>
                </a:lnTo>
                <a:lnTo>
                  <a:pt x="44424" y="274650"/>
                </a:lnTo>
                <a:lnTo>
                  <a:pt x="53555" y="236931"/>
                </a:lnTo>
                <a:lnTo>
                  <a:pt x="138137" y="236931"/>
                </a:lnTo>
                <a:lnTo>
                  <a:pt x="147269" y="275056"/>
                </a:lnTo>
                <a:lnTo>
                  <a:pt x="169481" y="296151"/>
                </a:lnTo>
                <a:lnTo>
                  <a:pt x="177507" y="294195"/>
                </a:lnTo>
                <a:lnTo>
                  <a:pt x="184188" y="288709"/>
                </a:lnTo>
                <a:lnTo>
                  <a:pt x="188772" y="280238"/>
                </a:lnTo>
                <a:lnTo>
                  <a:pt x="190474" y="269379"/>
                </a:lnTo>
                <a:lnTo>
                  <a:pt x="190474" y="266534"/>
                </a:lnTo>
                <a:close/>
              </a:path>
              <a:path w="485775" h="296545">
                <a:moveTo>
                  <a:pt x="325348" y="176479"/>
                </a:moveTo>
                <a:lnTo>
                  <a:pt x="324218" y="166433"/>
                </a:lnTo>
                <a:lnTo>
                  <a:pt x="320890" y="158470"/>
                </a:lnTo>
                <a:lnTo>
                  <a:pt x="315455" y="153035"/>
                </a:lnTo>
                <a:lnTo>
                  <a:pt x="308000" y="150520"/>
                </a:lnTo>
                <a:lnTo>
                  <a:pt x="208102" y="150520"/>
                </a:lnTo>
                <a:lnTo>
                  <a:pt x="200634" y="153035"/>
                </a:lnTo>
                <a:lnTo>
                  <a:pt x="195199" y="158470"/>
                </a:lnTo>
                <a:lnTo>
                  <a:pt x="191871" y="166433"/>
                </a:lnTo>
                <a:lnTo>
                  <a:pt x="190754" y="176479"/>
                </a:lnTo>
                <a:lnTo>
                  <a:pt x="191871" y="186055"/>
                </a:lnTo>
                <a:lnTo>
                  <a:pt x="195199" y="193776"/>
                </a:lnTo>
                <a:lnTo>
                  <a:pt x="200634" y="199123"/>
                </a:lnTo>
                <a:lnTo>
                  <a:pt x="208102" y="201625"/>
                </a:lnTo>
                <a:lnTo>
                  <a:pt x="308000" y="201625"/>
                </a:lnTo>
                <a:lnTo>
                  <a:pt x="315455" y="199123"/>
                </a:lnTo>
                <a:lnTo>
                  <a:pt x="320890" y="193776"/>
                </a:lnTo>
                <a:lnTo>
                  <a:pt x="324218" y="186055"/>
                </a:lnTo>
                <a:lnTo>
                  <a:pt x="325348" y="176479"/>
                </a:lnTo>
                <a:close/>
              </a:path>
              <a:path w="485775" h="296545">
                <a:moveTo>
                  <a:pt x="485584" y="266954"/>
                </a:moveTo>
                <a:lnTo>
                  <a:pt x="483946" y="255409"/>
                </a:lnTo>
                <a:lnTo>
                  <a:pt x="479412" y="247027"/>
                </a:lnTo>
                <a:lnTo>
                  <a:pt x="472478" y="241909"/>
                </a:lnTo>
                <a:lnTo>
                  <a:pt x="463677" y="240182"/>
                </a:lnTo>
                <a:lnTo>
                  <a:pt x="375450" y="240182"/>
                </a:lnTo>
                <a:lnTo>
                  <a:pt x="472808" y="60058"/>
                </a:lnTo>
                <a:lnTo>
                  <a:pt x="475513" y="54330"/>
                </a:lnTo>
                <a:lnTo>
                  <a:pt x="477634" y="47828"/>
                </a:lnTo>
                <a:lnTo>
                  <a:pt x="479005" y="40932"/>
                </a:lnTo>
                <a:lnTo>
                  <a:pt x="479501" y="34086"/>
                </a:lnTo>
                <a:lnTo>
                  <a:pt x="477977" y="23533"/>
                </a:lnTo>
                <a:lnTo>
                  <a:pt x="473329" y="14147"/>
                </a:lnTo>
                <a:lnTo>
                  <a:pt x="465366" y="7442"/>
                </a:lnTo>
                <a:lnTo>
                  <a:pt x="453936" y="4876"/>
                </a:lnTo>
                <a:lnTo>
                  <a:pt x="342582" y="4876"/>
                </a:lnTo>
                <a:lnTo>
                  <a:pt x="334378" y="7010"/>
                </a:lnTo>
                <a:lnTo>
                  <a:pt x="327596" y="12877"/>
                </a:lnTo>
                <a:lnTo>
                  <a:pt x="322986" y="21640"/>
                </a:lnTo>
                <a:lnTo>
                  <a:pt x="321284" y="32473"/>
                </a:lnTo>
                <a:lnTo>
                  <a:pt x="322897" y="43535"/>
                </a:lnTo>
                <a:lnTo>
                  <a:pt x="327367" y="51676"/>
                </a:lnTo>
                <a:lnTo>
                  <a:pt x="334111" y="56705"/>
                </a:lnTo>
                <a:lnTo>
                  <a:pt x="342582" y="58432"/>
                </a:lnTo>
                <a:lnTo>
                  <a:pt x="422605" y="58432"/>
                </a:lnTo>
                <a:lnTo>
                  <a:pt x="320675" y="248297"/>
                </a:lnTo>
                <a:lnTo>
                  <a:pt x="318541" y="256400"/>
                </a:lnTo>
                <a:lnTo>
                  <a:pt x="318541" y="264515"/>
                </a:lnTo>
                <a:lnTo>
                  <a:pt x="320255" y="276263"/>
                </a:lnTo>
                <a:lnTo>
                  <a:pt x="325272" y="285508"/>
                </a:lnTo>
                <a:lnTo>
                  <a:pt x="333298" y="291566"/>
                </a:lnTo>
                <a:lnTo>
                  <a:pt x="344093" y="293738"/>
                </a:lnTo>
                <a:lnTo>
                  <a:pt x="463677" y="293738"/>
                </a:lnTo>
                <a:lnTo>
                  <a:pt x="471716" y="291719"/>
                </a:lnTo>
                <a:lnTo>
                  <a:pt x="478739" y="286118"/>
                </a:lnTo>
                <a:lnTo>
                  <a:pt x="483692" y="277634"/>
                </a:lnTo>
                <a:lnTo>
                  <a:pt x="485584" y="266954"/>
                </a:lnTo>
                <a:close/>
              </a:path>
            </a:pathLst>
          </a:custGeom>
          <a:solidFill>
            <a:srgbClr val="ED212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bg object 25"/>
          <p:cNvSpPr/>
          <p:nvPr/>
        </p:nvSpPr>
        <p:spPr>
          <a:xfrm>
            <a:off x="7253609" y="551329"/>
            <a:ext cx="4316891" cy="53894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bg object 26"/>
          <p:cNvSpPr/>
          <p:nvPr/>
        </p:nvSpPr>
        <p:spPr>
          <a:xfrm>
            <a:off x="7193065" y="505487"/>
            <a:ext cx="4444830" cy="54908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bg object 27"/>
          <p:cNvSpPr/>
          <p:nvPr/>
        </p:nvSpPr>
        <p:spPr>
          <a:xfrm>
            <a:off x="7513105" y="2669051"/>
            <a:ext cx="4029364" cy="2920812"/>
          </a:xfrm>
          <a:custGeom>
            <a:avLst/>
            <a:gdLst/>
            <a:ahLst/>
            <a:cxnLst/>
            <a:rect l="l" t="t" r="r" b="b"/>
            <a:pathLst>
              <a:path w="3324225" h="3310254">
                <a:moveTo>
                  <a:pt x="3323844" y="0"/>
                </a:moveTo>
                <a:lnTo>
                  <a:pt x="0" y="0"/>
                </a:lnTo>
                <a:lnTo>
                  <a:pt x="0" y="3310128"/>
                </a:lnTo>
                <a:lnTo>
                  <a:pt x="3323844" y="3310128"/>
                </a:lnTo>
                <a:lnTo>
                  <a:pt x="3323844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" name="bg object 28"/>
          <p:cNvSpPr/>
          <p:nvPr/>
        </p:nvSpPr>
        <p:spPr>
          <a:xfrm>
            <a:off x="7489998" y="2652242"/>
            <a:ext cx="3861108" cy="28005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bg object 29"/>
          <p:cNvSpPr/>
          <p:nvPr/>
        </p:nvSpPr>
        <p:spPr>
          <a:xfrm>
            <a:off x="8265144" y="5685687"/>
            <a:ext cx="2316880" cy="1316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77" b="0" i="0">
                <a:solidFill>
                  <a:srgbClr val="231F20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410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93BA-A623-464B-9513-19F10DED289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23B6-B150-47F4-88F0-38CC75D16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0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93BA-A623-464B-9513-19F10DED289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23B6-B150-47F4-88F0-38CC75D16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0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93BA-A623-464B-9513-19F10DED289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23B6-B150-47F4-88F0-38CC75D16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2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93BA-A623-464B-9513-19F10DED289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23B6-B150-47F4-88F0-38CC75D16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93BA-A623-464B-9513-19F10DED289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23B6-B150-47F4-88F0-38CC75D16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6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93BA-A623-464B-9513-19F10DED289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23B6-B150-47F4-88F0-38CC75D16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93BA-A623-464B-9513-19F10DED289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23B6-B150-47F4-88F0-38CC75D16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1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93BA-A623-464B-9513-19F10DED289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23B6-B150-47F4-88F0-38CC75D16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3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B93BA-A623-464B-9513-19F10DED289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923B6-B150-47F4-88F0-38CC75D16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6.png"/><Relationship Id="rId21" Type="http://schemas.openxmlformats.org/officeDocument/2006/relationships/image" Target="../media/image82.png"/><Relationship Id="rId42" Type="http://schemas.openxmlformats.org/officeDocument/2006/relationships/image" Target="../media/image103.png"/><Relationship Id="rId63" Type="http://schemas.openxmlformats.org/officeDocument/2006/relationships/image" Target="../media/image124.png"/><Relationship Id="rId84" Type="http://schemas.openxmlformats.org/officeDocument/2006/relationships/image" Target="../media/image145.png"/><Relationship Id="rId16" Type="http://schemas.openxmlformats.org/officeDocument/2006/relationships/image" Target="../media/image58.png"/><Relationship Id="rId107" Type="http://schemas.openxmlformats.org/officeDocument/2006/relationships/image" Target="../media/image166.png"/><Relationship Id="rId11" Type="http://schemas.openxmlformats.org/officeDocument/2006/relationships/image" Target="../media/image73.png"/><Relationship Id="rId32" Type="http://schemas.openxmlformats.org/officeDocument/2006/relationships/image" Target="../media/image93.png"/><Relationship Id="rId37" Type="http://schemas.openxmlformats.org/officeDocument/2006/relationships/image" Target="../media/image98.png"/><Relationship Id="rId53" Type="http://schemas.openxmlformats.org/officeDocument/2006/relationships/image" Target="../media/image114.png"/><Relationship Id="rId58" Type="http://schemas.openxmlformats.org/officeDocument/2006/relationships/image" Target="../media/image119.png"/><Relationship Id="rId74" Type="http://schemas.openxmlformats.org/officeDocument/2006/relationships/image" Target="../media/image135.png"/><Relationship Id="rId79" Type="http://schemas.openxmlformats.org/officeDocument/2006/relationships/image" Target="../media/image140.png"/><Relationship Id="rId102" Type="http://schemas.openxmlformats.org/officeDocument/2006/relationships/image" Target="../media/image163.png"/><Relationship Id="rId123" Type="http://schemas.openxmlformats.org/officeDocument/2006/relationships/image" Target="../media/image182.png"/><Relationship Id="rId128" Type="http://schemas.openxmlformats.org/officeDocument/2006/relationships/image" Target="../media/image187.png"/><Relationship Id="rId5" Type="http://schemas.openxmlformats.org/officeDocument/2006/relationships/image" Target="../media/image36.png"/><Relationship Id="rId90" Type="http://schemas.openxmlformats.org/officeDocument/2006/relationships/image" Target="../media/image151.png"/><Relationship Id="rId95" Type="http://schemas.openxmlformats.org/officeDocument/2006/relationships/image" Target="../media/image156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Relationship Id="rId64" Type="http://schemas.openxmlformats.org/officeDocument/2006/relationships/image" Target="../media/image125.png"/><Relationship Id="rId69" Type="http://schemas.openxmlformats.org/officeDocument/2006/relationships/image" Target="../media/image130.png"/><Relationship Id="rId113" Type="http://schemas.openxmlformats.org/officeDocument/2006/relationships/image" Target="../media/image172.png"/><Relationship Id="rId118" Type="http://schemas.openxmlformats.org/officeDocument/2006/relationships/image" Target="../media/image177.png"/><Relationship Id="rId134" Type="http://schemas.openxmlformats.org/officeDocument/2006/relationships/image" Target="../media/image193.png"/><Relationship Id="rId80" Type="http://schemas.openxmlformats.org/officeDocument/2006/relationships/image" Target="../media/image141.png"/><Relationship Id="rId85" Type="http://schemas.openxmlformats.org/officeDocument/2006/relationships/image" Target="../media/image146.png"/><Relationship Id="rId12" Type="http://schemas.openxmlformats.org/officeDocument/2006/relationships/image" Target="../media/image74.png"/><Relationship Id="rId17" Type="http://schemas.openxmlformats.org/officeDocument/2006/relationships/image" Target="../media/image78.png"/><Relationship Id="rId33" Type="http://schemas.openxmlformats.org/officeDocument/2006/relationships/image" Target="../media/image94.png"/><Relationship Id="rId38" Type="http://schemas.openxmlformats.org/officeDocument/2006/relationships/image" Target="../media/image99.png"/><Relationship Id="rId59" Type="http://schemas.openxmlformats.org/officeDocument/2006/relationships/image" Target="../media/image120.png"/><Relationship Id="rId103" Type="http://schemas.openxmlformats.org/officeDocument/2006/relationships/image" Target="../media/image164.png"/><Relationship Id="rId108" Type="http://schemas.openxmlformats.org/officeDocument/2006/relationships/image" Target="../media/image167.png"/><Relationship Id="rId124" Type="http://schemas.openxmlformats.org/officeDocument/2006/relationships/image" Target="../media/image183.png"/><Relationship Id="rId129" Type="http://schemas.openxmlformats.org/officeDocument/2006/relationships/image" Target="../media/image188.png"/><Relationship Id="rId54" Type="http://schemas.openxmlformats.org/officeDocument/2006/relationships/image" Target="../media/image115.png"/><Relationship Id="rId70" Type="http://schemas.openxmlformats.org/officeDocument/2006/relationships/image" Target="../media/image131.png"/><Relationship Id="rId75" Type="http://schemas.openxmlformats.org/officeDocument/2006/relationships/image" Target="../media/image136.png"/><Relationship Id="rId91" Type="http://schemas.openxmlformats.org/officeDocument/2006/relationships/image" Target="../media/image152.png"/><Relationship Id="rId96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49" Type="http://schemas.openxmlformats.org/officeDocument/2006/relationships/image" Target="../media/image110.png"/><Relationship Id="rId114" Type="http://schemas.openxmlformats.org/officeDocument/2006/relationships/image" Target="../media/image173.png"/><Relationship Id="rId119" Type="http://schemas.openxmlformats.org/officeDocument/2006/relationships/image" Target="../media/image178.png"/><Relationship Id="rId44" Type="http://schemas.openxmlformats.org/officeDocument/2006/relationships/image" Target="../media/image105.png"/><Relationship Id="rId60" Type="http://schemas.openxmlformats.org/officeDocument/2006/relationships/image" Target="../media/image121.png"/><Relationship Id="rId65" Type="http://schemas.openxmlformats.org/officeDocument/2006/relationships/image" Target="../media/image126.png"/><Relationship Id="rId81" Type="http://schemas.openxmlformats.org/officeDocument/2006/relationships/image" Target="../media/image142.png"/><Relationship Id="rId86" Type="http://schemas.openxmlformats.org/officeDocument/2006/relationships/image" Target="../media/image147.png"/><Relationship Id="rId130" Type="http://schemas.openxmlformats.org/officeDocument/2006/relationships/image" Target="../media/image189.png"/><Relationship Id="rId135" Type="http://schemas.openxmlformats.org/officeDocument/2006/relationships/image" Target="../media/image194.png"/><Relationship Id="rId13" Type="http://schemas.openxmlformats.org/officeDocument/2006/relationships/image" Target="../media/image75.png"/><Relationship Id="rId18" Type="http://schemas.openxmlformats.org/officeDocument/2006/relationships/image" Target="../media/image79.png"/><Relationship Id="rId39" Type="http://schemas.openxmlformats.org/officeDocument/2006/relationships/image" Target="../media/image100.png"/><Relationship Id="rId109" Type="http://schemas.openxmlformats.org/officeDocument/2006/relationships/image" Target="../media/image168.png"/><Relationship Id="rId34" Type="http://schemas.openxmlformats.org/officeDocument/2006/relationships/image" Target="../media/image95.png"/><Relationship Id="rId50" Type="http://schemas.openxmlformats.org/officeDocument/2006/relationships/image" Target="../media/image111.png"/><Relationship Id="rId55" Type="http://schemas.openxmlformats.org/officeDocument/2006/relationships/image" Target="../media/image116.png"/><Relationship Id="rId76" Type="http://schemas.openxmlformats.org/officeDocument/2006/relationships/image" Target="../media/image137.png"/><Relationship Id="rId97" Type="http://schemas.openxmlformats.org/officeDocument/2006/relationships/image" Target="../media/image158.png"/><Relationship Id="rId104" Type="http://schemas.openxmlformats.org/officeDocument/2006/relationships/image" Target="../media/image50.png"/><Relationship Id="rId120" Type="http://schemas.openxmlformats.org/officeDocument/2006/relationships/image" Target="../media/image179.png"/><Relationship Id="rId125" Type="http://schemas.openxmlformats.org/officeDocument/2006/relationships/image" Target="../media/image184.png"/><Relationship Id="rId7" Type="http://schemas.openxmlformats.org/officeDocument/2006/relationships/image" Target="../media/image38.png"/><Relationship Id="rId71" Type="http://schemas.openxmlformats.org/officeDocument/2006/relationships/image" Target="../media/image132.png"/><Relationship Id="rId92" Type="http://schemas.openxmlformats.org/officeDocument/2006/relationships/image" Target="../media/image153.png"/><Relationship Id="rId2" Type="http://schemas.openxmlformats.org/officeDocument/2006/relationships/image" Target="../media/image69.png"/><Relationship Id="rId29" Type="http://schemas.openxmlformats.org/officeDocument/2006/relationships/image" Target="../media/image90.png"/><Relationship Id="rId24" Type="http://schemas.openxmlformats.org/officeDocument/2006/relationships/image" Target="../media/image85.png"/><Relationship Id="rId40" Type="http://schemas.openxmlformats.org/officeDocument/2006/relationships/image" Target="../media/image101.png"/><Relationship Id="rId45" Type="http://schemas.openxmlformats.org/officeDocument/2006/relationships/image" Target="../media/image106.png"/><Relationship Id="rId66" Type="http://schemas.openxmlformats.org/officeDocument/2006/relationships/image" Target="../media/image127.png"/><Relationship Id="rId87" Type="http://schemas.openxmlformats.org/officeDocument/2006/relationships/image" Target="../media/image148.png"/><Relationship Id="rId110" Type="http://schemas.openxmlformats.org/officeDocument/2006/relationships/image" Target="../media/image169.png"/><Relationship Id="rId115" Type="http://schemas.openxmlformats.org/officeDocument/2006/relationships/image" Target="../media/image174.png"/><Relationship Id="rId131" Type="http://schemas.openxmlformats.org/officeDocument/2006/relationships/image" Target="../media/image190.png"/><Relationship Id="rId136" Type="http://schemas.openxmlformats.org/officeDocument/2006/relationships/image" Target="../media/image195.png"/><Relationship Id="rId61" Type="http://schemas.openxmlformats.org/officeDocument/2006/relationships/image" Target="../media/image122.png"/><Relationship Id="rId82" Type="http://schemas.openxmlformats.org/officeDocument/2006/relationships/image" Target="../media/image143.png"/><Relationship Id="rId19" Type="http://schemas.openxmlformats.org/officeDocument/2006/relationships/image" Target="../media/image80.png"/><Relationship Id="rId14" Type="http://schemas.openxmlformats.org/officeDocument/2006/relationships/image" Target="../media/image76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Relationship Id="rId56" Type="http://schemas.openxmlformats.org/officeDocument/2006/relationships/image" Target="../media/image117.png"/><Relationship Id="rId77" Type="http://schemas.openxmlformats.org/officeDocument/2006/relationships/image" Target="../media/image138.png"/><Relationship Id="rId100" Type="http://schemas.openxmlformats.org/officeDocument/2006/relationships/image" Target="../media/image161.png"/><Relationship Id="rId105" Type="http://schemas.openxmlformats.org/officeDocument/2006/relationships/image" Target="../media/image56.png"/><Relationship Id="rId126" Type="http://schemas.openxmlformats.org/officeDocument/2006/relationships/image" Target="../media/image185.png"/><Relationship Id="rId8" Type="http://schemas.openxmlformats.org/officeDocument/2006/relationships/image" Target="../media/image71.png"/><Relationship Id="rId51" Type="http://schemas.openxmlformats.org/officeDocument/2006/relationships/image" Target="../media/image112.png"/><Relationship Id="rId72" Type="http://schemas.openxmlformats.org/officeDocument/2006/relationships/image" Target="../media/image133.png"/><Relationship Id="rId93" Type="http://schemas.openxmlformats.org/officeDocument/2006/relationships/image" Target="../media/image154.png"/><Relationship Id="rId98" Type="http://schemas.openxmlformats.org/officeDocument/2006/relationships/image" Target="../media/image159.png"/><Relationship Id="rId121" Type="http://schemas.openxmlformats.org/officeDocument/2006/relationships/image" Target="../media/image180.png"/><Relationship Id="rId3" Type="http://schemas.openxmlformats.org/officeDocument/2006/relationships/image" Target="../media/image70.png"/><Relationship Id="rId25" Type="http://schemas.openxmlformats.org/officeDocument/2006/relationships/image" Target="../media/image86.png"/><Relationship Id="rId46" Type="http://schemas.openxmlformats.org/officeDocument/2006/relationships/image" Target="../media/image107.png"/><Relationship Id="rId67" Type="http://schemas.openxmlformats.org/officeDocument/2006/relationships/image" Target="../media/image128.png"/><Relationship Id="rId116" Type="http://schemas.openxmlformats.org/officeDocument/2006/relationships/image" Target="../media/image175.png"/><Relationship Id="rId20" Type="http://schemas.openxmlformats.org/officeDocument/2006/relationships/image" Target="../media/image81.png"/><Relationship Id="rId41" Type="http://schemas.openxmlformats.org/officeDocument/2006/relationships/image" Target="../media/image102.png"/><Relationship Id="rId62" Type="http://schemas.openxmlformats.org/officeDocument/2006/relationships/image" Target="../media/image123.png"/><Relationship Id="rId83" Type="http://schemas.openxmlformats.org/officeDocument/2006/relationships/image" Target="../media/image144.png"/><Relationship Id="rId88" Type="http://schemas.openxmlformats.org/officeDocument/2006/relationships/image" Target="../media/image149.png"/><Relationship Id="rId111" Type="http://schemas.openxmlformats.org/officeDocument/2006/relationships/image" Target="../media/image170.png"/><Relationship Id="rId132" Type="http://schemas.openxmlformats.org/officeDocument/2006/relationships/image" Target="../media/image191.png"/><Relationship Id="rId15" Type="http://schemas.openxmlformats.org/officeDocument/2006/relationships/image" Target="../media/image77.png"/><Relationship Id="rId36" Type="http://schemas.openxmlformats.org/officeDocument/2006/relationships/image" Target="../media/image97.png"/><Relationship Id="rId57" Type="http://schemas.openxmlformats.org/officeDocument/2006/relationships/image" Target="../media/image118.png"/><Relationship Id="rId106" Type="http://schemas.openxmlformats.org/officeDocument/2006/relationships/image" Target="../media/image165.png"/><Relationship Id="rId127" Type="http://schemas.openxmlformats.org/officeDocument/2006/relationships/image" Target="../media/image186.png"/><Relationship Id="rId10" Type="http://schemas.openxmlformats.org/officeDocument/2006/relationships/image" Target="../media/image47.png"/><Relationship Id="rId31" Type="http://schemas.openxmlformats.org/officeDocument/2006/relationships/image" Target="../media/image92.png"/><Relationship Id="rId52" Type="http://schemas.openxmlformats.org/officeDocument/2006/relationships/image" Target="../media/image113.png"/><Relationship Id="rId73" Type="http://schemas.openxmlformats.org/officeDocument/2006/relationships/image" Target="../media/image134.png"/><Relationship Id="rId78" Type="http://schemas.openxmlformats.org/officeDocument/2006/relationships/image" Target="../media/image139.png"/><Relationship Id="rId94" Type="http://schemas.openxmlformats.org/officeDocument/2006/relationships/image" Target="../media/image155.png"/><Relationship Id="rId99" Type="http://schemas.openxmlformats.org/officeDocument/2006/relationships/image" Target="../media/image160.png"/><Relationship Id="rId101" Type="http://schemas.openxmlformats.org/officeDocument/2006/relationships/image" Target="../media/image162.png"/><Relationship Id="rId122" Type="http://schemas.openxmlformats.org/officeDocument/2006/relationships/image" Target="../media/image181.png"/><Relationship Id="rId4" Type="http://schemas.openxmlformats.org/officeDocument/2006/relationships/image" Target="../media/image42.png"/><Relationship Id="rId9" Type="http://schemas.openxmlformats.org/officeDocument/2006/relationships/image" Target="../media/image72.png"/><Relationship Id="rId26" Type="http://schemas.openxmlformats.org/officeDocument/2006/relationships/image" Target="../media/image87.png"/><Relationship Id="rId47" Type="http://schemas.openxmlformats.org/officeDocument/2006/relationships/image" Target="../media/image108.png"/><Relationship Id="rId68" Type="http://schemas.openxmlformats.org/officeDocument/2006/relationships/image" Target="../media/image129.png"/><Relationship Id="rId89" Type="http://schemas.openxmlformats.org/officeDocument/2006/relationships/image" Target="../media/image150.png"/><Relationship Id="rId112" Type="http://schemas.openxmlformats.org/officeDocument/2006/relationships/image" Target="../media/image171.png"/><Relationship Id="rId133" Type="http://schemas.openxmlformats.org/officeDocument/2006/relationships/image" Target="../media/image19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g"/><Relationship Id="rId2" Type="http://schemas.openxmlformats.org/officeDocument/2006/relationships/image" Target="../media/image19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H%C3%A0ng_h%C3%B3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s://vi.wikipedia.org/wiki/D%E1%BB%8Bch_v%E1%BB%A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hyperlink" Target="http://www.readinga-z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://www.readinga-z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1.jp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40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36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68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65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5402" y="476098"/>
            <a:ext cx="716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72" y="756344"/>
            <a:ext cx="1791735" cy="1791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2648" y="2362201"/>
            <a:ext cx="6571785" cy="770824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CHUYỆN</a:t>
            </a:r>
            <a:r>
              <a:rPr lang="en-US" sz="540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ĐẦU</a:t>
            </a:r>
            <a:r>
              <a:rPr lang="en-US" sz="540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NGÀY</a:t>
            </a:r>
            <a:endParaRPr lang="en-US" sz="5400" b="1" dirty="0">
              <a:solidFill>
                <a:srgbClr val="FF0000"/>
              </a:solidFill>
              <a:latin typeface="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947" y="3247331"/>
            <a:ext cx="107336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Panda 1 </a:t>
            </a:r>
          </a:p>
          <a:p>
            <a:pPr lvl="3"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– 2025</a:t>
            </a:r>
          </a:p>
          <a:p>
            <a:pPr marL="1714500" lvl="3" indent="-342900" algn="ctr"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12511" y="6286500"/>
            <a:ext cx="91328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spc="-106" dirty="0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endParaRPr sz="1235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8229" y="6286500"/>
            <a:ext cx="98051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spc="-53" dirty="0">
                <a:solidFill>
                  <a:srgbClr val="231F20"/>
                </a:solidFill>
                <a:latin typeface="Trebuchet MS"/>
                <a:cs typeface="Trebuchet MS"/>
              </a:rPr>
              <a:t>8</a:t>
            </a:r>
            <a:endParaRPr sz="1235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54088" y="2169287"/>
            <a:ext cx="3045759" cy="68784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 marR="4483">
              <a:lnSpc>
                <a:spcPct val="127200"/>
              </a:lnSpc>
              <a:spcBef>
                <a:spcPts val="88"/>
              </a:spcBef>
            </a:pPr>
            <a:r>
              <a:rPr sz="1800" spc="22" dirty="0"/>
              <a:t>Một </a:t>
            </a:r>
            <a:r>
              <a:rPr sz="1800" spc="26" dirty="0"/>
              <a:t>nửa </a:t>
            </a:r>
            <a:r>
              <a:rPr sz="1800" spc="13" dirty="0"/>
              <a:t>đô </a:t>
            </a:r>
            <a:r>
              <a:rPr sz="1800" spc="9" dirty="0"/>
              <a:t>la là </a:t>
            </a:r>
            <a:r>
              <a:rPr sz="1800" spc="13" dirty="0"/>
              <a:t>bao </a:t>
            </a:r>
            <a:r>
              <a:rPr sz="1800" spc="26" dirty="0"/>
              <a:t>nhiêu </a:t>
            </a:r>
            <a:r>
              <a:rPr sz="1800" spc="13" dirty="0"/>
              <a:t>xu?  </a:t>
            </a:r>
            <a:r>
              <a:rPr sz="1800" spc="26" dirty="0"/>
              <a:t>Nửa </a:t>
            </a:r>
            <a:r>
              <a:rPr sz="1800" spc="13" dirty="0"/>
              <a:t>đô </a:t>
            </a:r>
            <a:r>
              <a:rPr sz="1800" spc="9" dirty="0"/>
              <a:t>la là </a:t>
            </a:r>
            <a:r>
              <a:rPr sz="1800" spc="26" dirty="0"/>
              <a:t>năm </a:t>
            </a:r>
            <a:r>
              <a:rPr sz="1800" spc="40" dirty="0"/>
              <a:t>mươi</a:t>
            </a:r>
            <a:r>
              <a:rPr sz="1800" spc="357" dirty="0"/>
              <a:t> </a:t>
            </a:r>
            <a:r>
              <a:rPr sz="1800" spc="18" dirty="0"/>
              <a:t>xu.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81740" y="2221744"/>
            <a:ext cx="2605928" cy="633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lnSpc>
                <a:spcPct val="127200"/>
              </a:lnSpc>
              <a:spcBef>
                <a:spcPts val="88"/>
              </a:spcBef>
            </a:pPr>
            <a:r>
              <a:rPr sz="1677" spc="22" dirty="0">
                <a:solidFill>
                  <a:srgbClr val="231F20"/>
                </a:solidFill>
                <a:latin typeface="RobotoRegular"/>
                <a:cs typeface="RobotoRegular"/>
              </a:rPr>
              <a:t>Một </a:t>
            </a:r>
            <a:r>
              <a:rPr sz="1677" spc="13" dirty="0">
                <a:solidFill>
                  <a:srgbClr val="231F20"/>
                </a:solidFill>
                <a:latin typeface="RobotoRegular"/>
                <a:cs typeface="RobotoRegular"/>
              </a:rPr>
              <a:t>đô </a:t>
            </a:r>
            <a:r>
              <a:rPr sz="1677" spc="9" dirty="0">
                <a:solidFill>
                  <a:srgbClr val="231F20"/>
                </a:solidFill>
                <a:latin typeface="RobotoRegular"/>
                <a:cs typeface="RobotoRegular"/>
              </a:rPr>
              <a:t>la là </a:t>
            </a:r>
            <a:r>
              <a:rPr sz="1677" spc="13" dirty="0">
                <a:solidFill>
                  <a:srgbClr val="231F20"/>
                </a:solidFill>
                <a:latin typeface="RobotoRegular"/>
                <a:cs typeface="RobotoRegular"/>
              </a:rPr>
              <a:t>bao </a:t>
            </a:r>
            <a:r>
              <a:rPr sz="1677" spc="26" dirty="0">
                <a:solidFill>
                  <a:srgbClr val="231F20"/>
                </a:solidFill>
                <a:latin typeface="RobotoRegular"/>
                <a:cs typeface="RobotoRegular"/>
              </a:rPr>
              <a:t>nhiêu </a:t>
            </a:r>
            <a:r>
              <a:rPr sz="1677" spc="13" dirty="0">
                <a:solidFill>
                  <a:srgbClr val="231F20"/>
                </a:solidFill>
                <a:latin typeface="RobotoRegular"/>
                <a:cs typeface="RobotoRegular"/>
              </a:rPr>
              <a:t>xu?  </a:t>
            </a:r>
            <a:r>
              <a:rPr sz="1677" spc="22" dirty="0">
                <a:solidFill>
                  <a:srgbClr val="231F20"/>
                </a:solidFill>
                <a:latin typeface="RobotoRegular"/>
                <a:cs typeface="RobotoRegular"/>
              </a:rPr>
              <a:t>Một </a:t>
            </a:r>
            <a:r>
              <a:rPr sz="1677" spc="13" dirty="0">
                <a:solidFill>
                  <a:srgbClr val="231F20"/>
                </a:solidFill>
                <a:latin typeface="RobotoRegular"/>
                <a:cs typeface="RobotoRegular"/>
              </a:rPr>
              <a:t>đô </a:t>
            </a:r>
            <a:r>
              <a:rPr sz="1677" spc="9" dirty="0">
                <a:solidFill>
                  <a:srgbClr val="231F20"/>
                </a:solidFill>
                <a:latin typeface="RobotoRegular"/>
                <a:cs typeface="RobotoRegular"/>
              </a:rPr>
              <a:t>la là </a:t>
            </a:r>
            <a:r>
              <a:rPr sz="1677" spc="26" dirty="0">
                <a:solidFill>
                  <a:srgbClr val="231F20"/>
                </a:solidFill>
                <a:latin typeface="RobotoRegular"/>
                <a:cs typeface="RobotoRegular"/>
              </a:rPr>
              <a:t>một trăm</a:t>
            </a:r>
            <a:r>
              <a:rPr sz="1677" spc="353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1677" spc="18" dirty="0">
                <a:solidFill>
                  <a:srgbClr val="231F20"/>
                </a:solidFill>
                <a:latin typeface="RobotoRegular"/>
                <a:cs typeface="RobotoRegular"/>
              </a:rPr>
              <a:t>xu.</a:t>
            </a:r>
            <a:endParaRPr sz="1677" dirty="0">
              <a:latin typeface="RobotoRegular"/>
              <a:cs typeface="Roboto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89745" y="788766"/>
            <a:ext cx="1256276" cy="1256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6472295" y="671008"/>
            <a:ext cx="3285607" cy="1540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8" name="object 8"/>
          <p:cNvGrpSpPr/>
          <p:nvPr/>
        </p:nvGrpSpPr>
        <p:grpSpPr>
          <a:xfrm>
            <a:off x="6562285" y="2973050"/>
            <a:ext cx="3096746" cy="3112434"/>
            <a:chOff x="5557656" y="3369456"/>
            <a:chExt cx="3509645" cy="3527425"/>
          </a:xfrm>
        </p:grpSpPr>
        <p:sp>
          <p:nvSpPr>
            <p:cNvPr id="9" name="object 9"/>
            <p:cNvSpPr/>
            <p:nvPr/>
          </p:nvSpPr>
          <p:spPr>
            <a:xfrm>
              <a:off x="5557656" y="3369456"/>
              <a:ext cx="3509266" cy="35270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715406" y="3523779"/>
              <a:ext cx="3055620" cy="455930"/>
            </a:xfrm>
            <a:custGeom>
              <a:avLst/>
              <a:gdLst/>
              <a:ahLst/>
              <a:cxnLst/>
              <a:rect l="l" t="t" r="r" b="b"/>
              <a:pathLst>
                <a:path w="3055620" h="455929">
                  <a:moveTo>
                    <a:pt x="3039592" y="0"/>
                  </a:moveTo>
                  <a:lnTo>
                    <a:pt x="0" y="159296"/>
                  </a:lnTo>
                  <a:lnTo>
                    <a:pt x="15519" y="455523"/>
                  </a:lnTo>
                  <a:lnTo>
                    <a:pt x="3055124" y="296227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5730938" y="3820299"/>
              <a:ext cx="3056255" cy="467359"/>
            </a:xfrm>
            <a:custGeom>
              <a:avLst/>
              <a:gdLst/>
              <a:ahLst/>
              <a:cxnLst/>
              <a:rect l="l" t="t" r="r" b="b"/>
              <a:pathLst>
                <a:path w="3056254" h="467360">
                  <a:moveTo>
                    <a:pt x="3039592" y="0"/>
                  </a:moveTo>
                  <a:lnTo>
                    <a:pt x="0" y="159296"/>
                  </a:lnTo>
                  <a:lnTo>
                    <a:pt x="16116" y="466852"/>
                  </a:lnTo>
                  <a:lnTo>
                    <a:pt x="3055708" y="307543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5747118" y="4128909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5763069" y="4433303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5779020" y="4737683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5794971" y="5042064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6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5810923" y="5346445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6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5826874" y="5650826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5842825" y="5955207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5858776" y="6259588"/>
              <a:ext cx="3055620" cy="459740"/>
            </a:xfrm>
            <a:custGeom>
              <a:avLst/>
              <a:gdLst/>
              <a:ahLst/>
              <a:cxnLst/>
              <a:rect l="l" t="t" r="r" b="b"/>
              <a:pathLst>
                <a:path w="3055620" h="459740">
                  <a:moveTo>
                    <a:pt x="3039592" y="0"/>
                  </a:moveTo>
                  <a:lnTo>
                    <a:pt x="0" y="159296"/>
                  </a:lnTo>
                  <a:lnTo>
                    <a:pt x="15735" y="459447"/>
                  </a:lnTo>
                  <a:lnTo>
                    <a:pt x="3055327" y="300151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6015367" y="3663708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6319748" y="3647757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6624129" y="3631806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6928510" y="3615854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7232891" y="3599903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7537284" y="3583952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7841665" y="3568001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8146046" y="3552050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8450427" y="3536098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9" name="object 29"/>
            <p:cNvSpPr/>
            <p:nvPr/>
          </p:nvSpPr>
          <p:spPr>
            <a:xfrm>
              <a:off x="5726747" y="3820896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5742889" y="4128909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5758840" y="4433290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/>
            <p:nvPr/>
          </p:nvSpPr>
          <p:spPr>
            <a:xfrm>
              <a:off x="5774791" y="4737671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5790742" y="5042052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5806694" y="5346433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5822645" y="5650813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5838596" y="5955194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5854547" y="6259575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5710986" y="3520147"/>
              <a:ext cx="3203575" cy="3199765"/>
            </a:xfrm>
            <a:custGeom>
              <a:avLst/>
              <a:gdLst/>
              <a:ahLst/>
              <a:cxnLst/>
              <a:rect l="l" t="t" r="r" b="b"/>
              <a:pathLst>
                <a:path w="3203575" h="3199765">
                  <a:moveTo>
                    <a:pt x="0" y="159524"/>
                  </a:moveTo>
                  <a:lnTo>
                    <a:pt x="159334" y="3199726"/>
                  </a:lnTo>
                  <a:lnTo>
                    <a:pt x="3203155" y="3040202"/>
                  </a:lnTo>
                  <a:lnTo>
                    <a:pt x="3043821" y="0"/>
                  </a:lnTo>
                  <a:lnTo>
                    <a:pt x="0" y="15952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5732284" y="3682136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" name="object 40"/>
            <p:cNvSpPr/>
            <p:nvPr/>
          </p:nvSpPr>
          <p:spPr>
            <a:xfrm>
              <a:off x="5764187" y="4290669"/>
              <a:ext cx="283070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5796127" y="4900345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5827979" y="5508205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" name="object 43"/>
            <p:cNvSpPr/>
            <p:nvPr/>
          </p:nvSpPr>
          <p:spPr>
            <a:xfrm>
              <a:off x="5859780" y="6114859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5748185" y="3985386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5780074" y="4593932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5812015" y="5203596"/>
              <a:ext cx="283095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5843866" y="5811456"/>
              <a:ext cx="283095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5875667" y="6418109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7254735" y="3602342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7286625" y="4210888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1" name="object 51"/>
            <p:cNvSpPr/>
            <p:nvPr/>
          </p:nvSpPr>
          <p:spPr>
            <a:xfrm>
              <a:off x="7318578" y="4820551"/>
              <a:ext cx="283083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7350429" y="5428411"/>
              <a:ext cx="283082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3" name="object 53"/>
            <p:cNvSpPr/>
            <p:nvPr/>
          </p:nvSpPr>
          <p:spPr>
            <a:xfrm>
              <a:off x="7382230" y="6035077"/>
              <a:ext cx="283070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4" name="object 54"/>
            <p:cNvSpPr/>
            <p:nvPr/>
          </p:nvSpPr>
          <p:spPr>
            <a:xfrm>
              <a:off x="7270623" y="3905605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5" name="object 55"/>
            <p:cNvSpPr/>
            <p:nvPr/>
          </p:nvSpPr>
          <p:spPr>
            <a:xfrm>
              <a:off x="7302512" y="4514138"/>
              <a:ext cx="283083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6" name="object 56"/>
            <p:cNvSpPr/>
            <p:nvPr/>
          </p:nvSpPr>
          <p:spPr>
            <a:xfrm>
              <a:off x="7334465" y="5123814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7" name="object 57"/>
            <p:cNvSpPr/>
            <p:nvPr/>
          </p:nvSpPr>
          <p:spPr>
            <a:xfrm>
              <a:off x="7366330" y="5731674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8" name="object 58"/>
            <p:cNvSpPr/>
            <p:nvPr/>
          </p:nvSpPr>
          <p:spPr>
            <a:xfrm>
              <a:off x="7398118" y="6338328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9" name="object 59"/>
            <p:cNvSpPr/>
            <p:nvPr/>
          </p:nvSpPr>
          <p:spPr>
            <a:xfrm>
              <a:off x="6033147" y="3666362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0" name="object 60"/>
            <p:cNvSpPr/>
            <p:nvPr/>
          </p:nvSpPr>
          <p:spPr>
            <a:xfrm>
              <a:off x="6065037" y="4274908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1" name="object 61"/>
            <p:cNvSpPr/>
            <p:nvPr/>
          </p:nvSpPr>
          <p:spPr>
            <a:xfrm>
              <a:off x="6096977" y="4884584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2" name="object 62"/>
            <p:cNvSpPr/>
            <p:nvPr/>
          </p:nvSpPr>
          <p:spPr>
            <a:xfrm>
              <a:off x="6128829" y="5492444"/>
              <a:ext cx="283095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3" name="object 63"/>
            <p:cNvSpPr/>
            <p:nvPr/>
          </p:nvSpPr>
          <p:spPr>
            <a:xfrm>
              <a:off x="6160630" y="6099098"/>
              <a:ext cx="283083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4" name="object 64"/>
            <p:cNvSpPr/>
            <p:nvPr/>
          </p:nvSpPr>
          <p:spPr>
            <a:xfrm>
              <a:off x="6049035" y="3969626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5" name="object 65"/>
            <p:cNvSpPr/>
            <p:nvPr/>
          </p:nvSpPr>
          <p:spPr>
            <a:xfrm>
              <a:off x="6080925" y="4578172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6" name="object 66"/>
            <p:cNvSpPr/>
            <p:nvPr/>
          </p:nvSpPr>
          <p:spPr>
            <a:xfrm>
              <a:off x="6112878" y="5187835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7" name="object 67"/>
            <p:cNvSpPr/>
            <p:nvPr/>
          </p:nvSpPr>
          <p:spPr>
            <a:xfrm>
              <a:off x="6144729" y="5795695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8" name="object 68"/>
            <p:cNvSpPr/>
            <p:nvPr/>
          </p:nvSpPr>
          <p:spPr>
            <a:xfrm>
              <a:off x="6176530" y="6402336"/>
              <a:ext cx="283070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9" name="object 69"/>
            <p:cNvSpPr/>
            <p:nvPr/>
          </p:nvSpPr>
          <p:spPr>
            <a:xfrm>
              <a:off x="7555585" y="3586581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0" name="object 70"/>
            <p:cNvSpPr/>
            <p:nvPr/>
          </p:nvSpPr>
          <p:spPr>
            <a:xfrm>
              <a:off x="7587475" y="4195114"/>
              <a:ext cx="283083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1" name="object 71"/>
            <p:cNvSpPr/>
            <p:nvPr/>
          </p:nvSpPr>
          <p:spPr>
            <a:xfrm>
              <a:off x="7619428" y="4804790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2" name="object 72"/>
            <p:cNvSpPr/>
            <p:nvPr/>
          </p:nvSpPr>
          <p:spPr>
            <a:xfrm>
              <a:off x="7651292" y="5412651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3" name="object 73"/>
            <p:cNvSpPr/>
            <p:nvPr/>
          </p:nvSpPr>
          <p:spPr>
            <a:xfrm>
              <a:off x="7683068" y="6019304"/>
              <a:ext cx="283095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4" name="object 74"/>
            <p:cNvSpPr/>
            <p:nvPr/>
          </p:nvSpPr>
          <p:spPr>
            <a:xfrm>
              <a:off x="7571473" y="3889831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5" name="object 75"/>
            <p:cNvSpPr/>
            <p:nvPr/>
          </p:nvSpPr>
          <p:spPr>
            <a:xfrm>
              <a:off x="7603375" y="4498377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6" name="object 76"/>
            <p:cNvSpPr/>
            <p:nvPr/>
          </p:nvSpPr>
          <p:spPr>
            <a:xfrm>
              <a:off x="7635316" y="5108041"/>
              <a:ext cx="283082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7" name="object 77"/>
            <p:cNvSpPr/>
            <p:nvPr/>
          </p:nvSpPr>
          <p:spPr>
            <a:xfrm>
              <a:off x="7667180" y="5715901"/>
              <a:ext cx="283082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8" name="object 78"/>
            <p:cNvSpPr/>
            <p:nvPr/>
          </p:nvSpPr>
          <p:spPr>
            <a:xfrm>
              <a:off x="7698968" y="6322555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9" name="object 79"/>
            <p:cNvSpPr/>
            <p:nvPr/>
          </p:nvSpPr>
          <p:spPr>
            <a:xfrm>
              <a:off x="6339471" y="3650322"/>
              <a:ext cx="283083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0" name="object 80"/>
            <p:cNvSpPr/>
            <p:nvPr/>
          </p:nvSpPr>
          <p:spPr>
            <a:xfrm>
              <a:off x="6371361" y="4258855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1" name="object 81"/>
            <p:cNvSpPr/>
            <p:nvPr/>
          </p:nvSpPr>
          <p:spPr>
            <a:xfrm>
              <a:off x="6403314" y="4868532"/>
              <a:ext cx="283070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2" name="object 82"/>
            <p:cNvSpPr/>
            <p:nvPr/>
          </p:nvSpPr>
          <p:spPr>
            <a:xfrm>
              <a:off x="6435166" y="5476392"/>
              <a:ext cx="283082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3" name="object 83"/>
            <p:cNvSpPr/>
            <p:nvPr/>
          </p:nvSpPr>
          <p:spPr>
            <a:xfrm>
              <a:off x="6466966" y="6083033"/>
              <a:ext cx="283083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4" name="object 84"/>
            <p:cNvSpPr/>
            <p:nvPr/>
          </p:nvSpPr>
          <p:spPr>
            <a:xfrm>
              <a:off x="6355359" y="3953573"/>
              <a:ext cx="283082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5" name="object 85"/>
            <p:cNvSpPr/>
            <p:nvPr/>
          </p:nvSpPr>
          <p:spPr>
            <a:xfrm>
              <a:off x="6387261" y="4562106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6" name="object 86"/>
            <p:cNvSpPr/>
            <p:nvPr/>
          </p:nvSpPr>
          <p:spPr>
            <a:xfrm>
              <a:off x="6419215" y="5171782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7" name="object 87"/>
            <p:cNvSpPr/>
            <p:nvPr/>
          </p:nvSpPr>
          <p:spPr>
            <a:xfrm>
              <a:off x="6451066" y="5779642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8" name="object 88"/>
            <p:cNvSpPr/>
            <p:nvPr/>
          </p:nvSpPr>
          <p:spPr>
            <a:xfrm>
              <a:off x="6482854" y="6386296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9" name="object 89"/>
            <p:cNvSpPr/>
            <p:nvPr/>
          </p:nvSpPr>
          <p:spPr>
            <a:xfrm>
              <a:off x="7861922" y="3570528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0" name="object 90"/>
            <p:cNvSpPr/>
            <p:nvPr/>
          </p:nvSpPr>
          <p:spPr>
            <a:xfrm>
              <a:off x="7893811" y="4179074"/>
              <a:ext cx="283070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1" name="object 91"/>
            <p:cNvSpPr/>
            <p:nvPr/>
          </p:nvSpPr>
          <p:spPr>
            <a:xfrm>
              <a:off x="7925752" y="4788738"/>
              <a:ext cx="283095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2" name="object 92"/>
            <p:cNvSpPr/>
            <p:nvPr/>
          </p:nvSpPr>
          <p:spPr>
            <a:xfrm>
              <a:off x="7957616" y="5396598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9404" y="6003251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4" name="object 94"/>
            <p:cNvSpPr/>
            <p:nvPr/>
          </p:nvSpPr>
          <p:spPr>
            <a:xfrm>
              <a:off x="7877810" y="3873791"/>
              <a:ext cx="283070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5" name="object 95"/>
            <p:cNvSpPr/>
            <p:nvPr/>
          </p:nvSpPr>
          <p:spPr>
            <a:xfrm>
              <a:off x="7909699" y="4482325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6" name="object 96"/>
            <p:cNvSpPr/>
            <p:nvPr/>
          </p:nvSpPr>
          <p:spPr>
            <a:xfrm>
              <a:off x="7941652" y="5092001"/>
              <a:ext cx="283082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7" name="object 97"/>
            <p:cNvSpPr/>
            <p:nvPr/>
          </p:nvSpPr>
          <p:spPr>
            <a:xfrm>
              <a:off x="7973517" y="5699861"/>
              <a:ext cx="283070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8" name="object 98"/>
            <p:cNvSpPr/>
            <p:nvPr/>
          </p:nvSpPr>
          <p:spPr>
            <a:xfrm>
              <a:off x="8005305" y="6306502"/>
              <a:ext cx="283082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9" name="object 99"/>
            <p:cNvSpPr/>
            <p:nvPr/>
          </p:nvSpPr>
          <p:spPr>
            <a:xfrm>
              <a:off x="6643852" y="3634358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675742" y="4242904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707695" y="4852568"/>
              <a:ext cx="283083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739547" y="5460428"/>
              <a:ext cx="283095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771347" y="6067094"/>
              <a:ext cx="283070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659740" y="3937609"/>
              <a:ext cx="283082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691642" y="4546155"/>
              <a:ext cx="283083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723595" y="5155831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755447" y="5763691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787235" y="6370345"/>
              <a:ext cx="283082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166303" y="3554564"/>
              <a:ext cx="283070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198193" y="4163110"/>
              <a:ext cx="283070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230133" y="4772786"/>
              <a:ext cx="283095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262010" y="5380646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293785" y="5987300"/>
              <a:ext cx="283095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182190" y="3857828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214093" y="4466373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246033" y="5076037"/>
              <a:ext cx="283082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277885" y="5683897"/>
              <a:ext cx="283082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309686" y="6290563"/>
              <a:ext cx="283082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947179" y="3618458"/>
              <a:ext cx="283070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979069" y="4227004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011022" y="4836680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042873" y="5444540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074661" y="6051194"/>
              <a:ext cx="283095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63079" y="3921721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994969" y="4530267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026910" y="5139931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058761" y="5747791"/>
              <a:ext cx="283095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090562" y="6354444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469617" y="3538677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501519" y="4147210"/>
              <a:ext cx="283070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533472" y="4756886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565324" y="5364746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597125" y="5971400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485517" y="3841927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517407" y="4450473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549360" y="5060137"/>
              <a:ext cx="283082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581224" y="5667997"/>
              <a:ext cx="283070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613013" y="6274663"/>
              <a:ext cx="283082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853239" y="3766807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4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136881" y="3742296"/>
              <a:ext cx="92608" cy="1325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429908" y="3726967"/>
              <a:ext cx="88925" cy="1336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749199" y="3716172"/>
              <a:ext cx="84455" cy="118110"/>
            </a:xfrm>
            <a:custGeom>
              <a:avLst/>
              <a:gdLst/>
              <a:ahLst/>
              <a:cxnLst/>
              <a:rect l="l" t="t" r="r" b="b"/>
              <a:pathLst>
                <a:path w="84454" h="118110">
                  <a:moveTo>
                    <a:pt x="71120" y="78676"/>
                  </a:moveTo>
                  <a:lnTo>
                    <a:pt x="66992" y="0"/>
                  </a:lnTo>
                  <a:lnTo>
                    <a:pt x="46609" y="1066"/>
                  </a:lnTo>
                  <a:lnTo>
                    <a:pt x="0" y="90335"/>
                  </a:lnTo>
                  <a:lnTo>
                    <a:pt x="533" y="100380"/>
                  </a:lnTo>
                  <a:lnTo>
                    <a:pt x="51054" y="97739"/>
                  </a:lnTo>
                  <a:lnTo>
                    <a:pt x="52120" y="117982"/>
                  </a:lnTo>
                  <a:lnTo>
                    <a:pt x="73126" y="116878"/>
                  </a:lnTo>
                  <a:lnTo>
                    <a:pt x="72059" y="96634"/>
                  </a:lnTo>
                  <a:lnTo>
                    <a:pt x="84239" y="95999"/>
                  </a:lnTo>
                  <a:lnTo>
                    <a:pt x="83299" y="78041"/>
                  </a:lnTo>
                  <a:lnTo>
                    <a:pt x="71120" y="78676"/>
                  </a:lnTo>
                  <a:close/>
                </a:path>
                <a:path w="84454" h="118110">
                  <a:moveTo>
                    <a:pt x="50114" y="79781"/>
                  </a:moveTo>
                  <a:lnTo>
                    <a:pt x="25615" y="81064"/>
                  </a:lnTo>
                  <a:lnTo>
                    <a:pt x="47421" y="34137"/>
                  </a:lnTo>
                  <a:lnTo>
                    <a:pt x="47726" y="34124"/>
                  </a:lnTo>
                  <a:lnTo>
                    <a:pt x="50114" y="7978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052602" y="3695788"/>
              <a:ext cx="87122" cy="1324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354074" y="3676599"/>
              <a:ext cx="93281" cy="1354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657668" y="3663213"/>
              <a:ext cx="94729" cy="1337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966760" y="3646550"/>
              <a:ext cx="86969" cy="1335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265807" y="3630586"/>
              <a:ext cx="93281" cy="13558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529662" y="3612857"/>
              <a:ext cx="169735" cy="1356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823686" y="4073575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4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914694" y="4068800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4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128067" y="4057624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4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198336" y="4044289"/>
              <a:ext cx="92608" cy="13256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419773" y="4042333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4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491363" y="4028973"/>
              <a:ext cx="88925" cy="13361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730479" y="4011815"/>
              <a:ext cx="170764" cy="13618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041222" y="4009770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5" h="116204">
                  <a:moveTo>
                    <a:pt x="16090" y="20650"/>
                  </a:moveTo>
                  <a:lnTo>
                    <a:pt x="21082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114057" y="3997781"/>
              <a:ext cx="87122" cy="13243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345603" y="3993819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5" h="116204">
                  <a:moveTo>
                    <a:pt x="16090" y="20650"/>
                  </a:moveTo>
                  <a:lnTo>
                    <a:pt x="21082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415529" y="3978592"/>
              <a:ext cx="93281" cy="1354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649984" y="3977855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5" h="116204">
                  <a:moveTo>
                    <a:pt x="16090" y="20650"/>
                  </a:moveTo>
                  <a:lnTo>
                    <a:pt x="21082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719123" y="3965219"/>
              <a:ext cx="94729" cy="1337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954365" y="3961904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5" h="116204">
                  <a:moveTo>
                    <a:pt x="16090" y="20650"/>
                  </a:moveTo>
                  <a:lnTo>
                    <a:pt x="21082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028216" y="3948556"/>
              <a:ext cx="86969" cy="1335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252396" y="3932580"/>
              <a:ext cx="168148" cy="1356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31225" y="3917238"/>
              <a:ext cx="184137" cy="13735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818898" y="4366831"/>
              <a:ext cx="161556" cy="1351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123279" y="4348670"/>
              <a:ext cx="183616" cy="13732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414985" y="4333354"/>
              <a:ext cx="181254" cy="13736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732041" y="4316196"/>
              <a:ext cx="185153" cy="13789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036435" y="4302162"/>
              <a:ext cx="180695" cy="13597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340815" y="4282973"/>
              <a:ext cx="183946" cy="13921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645196" y="4269600"/>
              <a:ext cx="184607" cy="13663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949577" y="4252937"/>
              <a:ext cx="181559" cy="13735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253958" y="4236973"/>
              <a:ext cx="182537" cy="13736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48497" y="4221619"/>
              <a:ext cx="182803" cy="13837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836170" y="4671224"/>
              <a:ext cx="160235" cy="1361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140551" y="4653051"/>
              <a:ext cx="182295" cy="13835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432257" y="4637735"/>
              <a:ext cx="179933" cy="13837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749326" y="4620577"/>
              <a:ext cx="183819" cy="138925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053707" y="4606543"/>
              <a:ext cx="179374" cy="13700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358087" y="4587354"/>
              <a:ext cx="182625" cy="14024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662468" y="4573980"/>
              <a:ext cx="183286" cy="13766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966849" y="4557318"/>
              <a:ext cx="180238" cy="13837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271230" y="4541354"/>
              <a:ext cx="181216" cy="138391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560333" y="4526000"/>
              <a:ext cx="186918" cy="13491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848007" y="4975605"/>
              <a:ext cx="164350" cy="13266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152388" y="4957432"/>
              <a:ext cx="186410" cy="13488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444094" y="4942115"/>
              <a:ext cx="184048" cy="13491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761149" y="4924958"/>
              <a:ext cx="187947" cy="13545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065530" y="4910924"/>
              <a:ext cx="183514" cy="13354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369924" y="4891747"/>
              <a:ext cx="186740" cy="136766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674305" y="4878361"/>
              <a:ext cx="187401" cy="13420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978686" y="4861699"/>
              <a:ext cx="184353" cy="13491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283067" y="4845735"/>
              <a:ext cx="185331" cy="13558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581656" y="4830381"/>
              <a:ext cx="181559" cy="138582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869330" y="5279986"/>
              <a:ext cx="158978" cy="136334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173711" y="5261812"/>
              <a:ext cx="181051" cy="138556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465417" y="5246496"/>
              <a:ext cx="178676" cy="13858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782473" y="5229351"/>
              <a:ext cx="182575" cy="13911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086866" y="5215305"/>
              <a:ext cx="178130" cy="13721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391247" y="5196128"/>
              <a:ext cx="181368" cy="140436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695628" y="5182742"/>
              <a:ext cx="182029" cy="13787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000009" y="5166080"/>
              <a:ext cx="178981" cy="138582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304390" y="5150116"/>
              <a:ext cx="179958" cy="13859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594699" y="5134762"/>
              <a:ext cx="184454" cy="13834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882360" y="5584367"/>
              <a:ext cx="161899" cy="136105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186741" y="5566193"/>
              <a:ext cx="183972" cy="138328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478447" y="5550877"/>
              <a:ext cx="181597" cy="138353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795516" y="5533732"/>
              <a:ext cx="185483" cy="13887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099896" y="5519686"/>
              <a:ext cx="181051" cy="136969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404277" y="5500509"/>
              <a:ext cx="184289" cy="140195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708658" y="5487123"/>
              <a:ext cx="184950" cy="137629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013039" y="5470461"/>
              <a:ext cx="181914" cy="138341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317420" y="5454497"/>
              <a:ext cx="182879" cy="138353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609863" y="5439143"/>
              <a:ext cx="185242" cy="139280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897537" y="5888748"/>
              <a:ext cx="162674" cy="137033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201918" y="5870574"/>
              <a:ext cx="184746" cy="139255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493611" y="5855258"/>
              <a:ext cx="182384" cy="139280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810679" y="5838113"/>
              <a:ext cx="186283" cy="139814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115060" y="5824080"/>
              <a:ext cx="181838" cy="137896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419441" y="5804890"/>
              <a:ext cx="185077" cy="141135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723822" y="5791504"/>
              <a:ext cx="185737" cy="138569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028203" y="5774842"/>
              <a:ext cx="182689" cy="139280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332584" y="5758878"/>
              <a:ext cx="183667" cy="139293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630526" y="5743536"/>
              <a:ext cx="180543" cy="138302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918200" y="6193129"/>
              <a:ext cx="157975" cy="136067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222580" y="6174968"/>
              <a:ext cx="180035" cy="138277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514274" y="6159639"/>
              <a:ext cx="177673" cy="138328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831342" y="6142494"/>
              <a:ext cx="181571" cy="138849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135723" y="6128461"/>
              <a:ext cx="177126" cy="136931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440104" y="6109271"/>
              <a:ext cx="180365" cy="140169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744485" y="6095885"/>
              <a:ext cx="181025" cy="137604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048879" y="6079223"/>
              <a:ext cx="177977" cy="138315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353259" y="6063259"/>
              <a:ext cx="178943" cy="138328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641143" y="6047917"/>
              <a:ext cx="185864" cy="140334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36" name="object 236"/>
          <p:cNvSpPr txBox="1"/>
          <p:nvPr/>
        </p:nvSpPr>
        <p:spPr>
          <a:xfrm rot="21480000">
            <a:off x="8915321" y="3192651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9</a:t>
            </a:r>
            <a:endParaRPr sz="1059">
              <a:latin typeface="Jura"/>
              <a:cs typeface="Jura"/>
            </a:endParaRPr>
          </a:p>
        </p:txBody>
      </p:sp>
      <p:sp>
        <p:nvSpPr>
          <p:cNvPr id="237" name="object 237"/>
          <p:cNvSpPr txBox="1"/>
          <p:nvPr/>
        </p:nvSpPr>
        <p:spPr>
          <a:xfrm rot="21480000">
            <a:off x="8903245" y="346115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19</a:t>
            </a:r>
            <a:endParaRPr sz="1059">
              <a:latin typeface="Jura"/>
              <a:cs typeface="Jura"/>
            </a:endParaRPr>
          </a:p>
        </p:txBody>
      </p:sp>
      <p:sp>
        <p:nvSpPr>
          <p:cNvPr id="238" name="object 238"/>
          <p:cNvSpPr txBox="1"/>
          <p:nvPr/>
        </p:nvSpPr>
        <p:spPr>
          <a:xfrm rot="21480000">
            <a:off x="8917319" y="3729721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29</a:t>
            </a:r>
            <a:endParaRPr sz="1059">
              <a:latin typeface="Jura"/>
              <a:cs typeface="Jura"/>
            </a:endParaRPr>
          </a:p>
        </p:txBody>
      </p:sp>
      <p:sp>
        <p:nvSpPr>
          <p:cNvPr id="239" name="object 239"/>
          <p:cNvSpPr txBox="1"/>
          <p:nvPr/>
        </p:nvSpPr>
        <p:spPr>
          <a:xfrm rot="21480000">
            <a:off x="8931395" y="3998292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39</a:t>
            </a:r>
            <a:endParaRPr sz="1059">
              <a:latin typeface="Jura"/>
              <a:cs typeface="Jura"/>
            </a:endParaRPr>
          </a:p>
        </p:txBody>
      </p:sp>
      <p:sp>
        <p:nvSpPr>
          <p:cNvPr id="240" name="object 240"/>
          <p:cNvSpPr txBox="1"/>
          <p:nvPr/>
        </p:nvSpPr>
        <p:spPr>
          <a:xfrm rot="21480000">
            <a:off x="8945469" y="4266875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49</a:t>
            </a:r>
            <a:endParaRPr sz="1059">
              <a:latin typeface="Jura"/>
              <a:cs typeface="Jura"/>
            </a:endParaRPr>
          </a:p>
        </p:txBody>
      </p:sp>
      <p:sp>
        <p:nvSpPr>
          <p:cNvPr id="241" name="object 241"/>
          <p:cNvSpPr txBox="1"/>
          <p:nvPr/>
        </p:nvSpPr>
        <p:spPr>
          <a:xfrm rot="21480000">
            <a:off x="8959543" y="4535446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59</a:t>
            </a:r>
            <a:endParaRPr sz="1059">
              <a:latin typeface="Jura"/>
              <a:cs typeface="Jura"/>
            </a:endParaRPr>
          </a:p>
        </p:txBody>
      </p:sp>
      <p:sp>
        <p:nvSpPr>
          <p:cNvPr id="242" name="object 242"/>
          <p:cNvSpPr txBox="1"/>
          <p:nvPr/>
        </p:nvSpPr>
        <p:spPr>
          <a:xfrm rot="21480000">
            <a:off x="8973619" y="4804018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69</a:t>
            </a:r>
            <a:endParaRPr sz="1059">
              <a:latin typeface="Jura"/>
              <a:cs typeface="Jura"/>
            </a:endParaRPr>
          </a:p>
        </p:txBody>
      </p:sp>
      <p:sp>
        <p:nvSpPr>
          <p:cNvPr id="243" name="object 243"/>
          <p:cNvSpPr txBox="1"/>
          <p:nvPr/>
        </p:nvSpPr>
        <p:spPr>
          <a:xfrm rot="21480000">
            <a:off x="8987693" y="5072589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79</a:t>
            </a:r>
            <a:endParaRPr sz="1059">
              <a:latin typeface="Jura"/>
              <a:cs typeface="Jura"/>
            </a:endParaRPr>
          </a:p>
        </p:txBody>
      </p:sp>
      <p:sp>
        <p:nvSpPr>
          <p:cNvPr id="244" name="object 244"/>
          <p:cNvSpPr txBox="1"/>
          <p:nvPr/>
        </p:nvSpPr>
        <p:spPr>
          <a:xfrm rot="21480000">
            <a:off x="9001768" y="534116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89</a:t>
            </a:r>
            <a:endParaRPr sz="1059">
              <a:latin typeface="Jura"/>
              <a:cs typeface="Jura"/>
            </a:endParaRPr>
          </a:p>
        </p:txBody>
      </p:sp>
      <p:sp>
        <p:nvSpPr>
          <p:cNvPr id="245" name="object 245"/>
          <p:cNvSpPr txBox="1"/>
          <p:nvPr/>
        </p:nvSpPr>
        <p:spPr>
          <a:xfrm rot="21480000">
            <a:off x="9147936" y="317902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10</a:t>
            </a:r>
            <a:endParaRPr sz="1059">
              <a:latin typeface="Jura"/>
              <a:cs typeface="Jura"/>
            </a:endParaRPr>
          </a:p>
        </p:txBody>
      </p:sp>
      <p:sp>
        <p:nvSpPr>
          <p:cNvPr id="246" name="object 246"/>
          <p:cNvSpPr txBox="1"/>
          <p:nvPr/>
        </p:nvSpPr>
        <p:spPr>
          <a:xfrm rot="21480000">
            <a:off x="9162016" y="3447589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20</a:t>
            </a:r>
            <a:endParaRPr sz="1059">
              <a:latin typeface="Jura"/>
              <a:cs typeface="Jura"/>
            </a:endParaRPr>
          </a:p>
        </p:txBody>
      </p:sp>
      <p:sp>
        <p:nvSpPr>
          <p:cNvPr id="247" name="object 247"/>
          <p:cNvSpPr txBox="1"/>
          <p:nvPr/>
        </p:nvSpPr>
        <p:spPr>
          <a:xfrm rot="21480000">
            <a:off x="9176091" y="371616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30</a:t>
            </a:r>
            <a:endParaRPr sz="1059">
              <a:latin typeface="Jura"/>
              <a:cs typeface="Jura"/>
            </a:endParaRPr>
          </a:p>
        </p:txBody>
      </p:sp>
      <p:sp>
        <p:nvSpPr>
          <p:cNvPr id="248" name="object 248"/>
          <p:cNvSpPr txBox="1"/>
          <p:nvPr/>
        </p:nvSpPr>
        <p:spPr>
          <a:xfrm rot="21480000">
            <a:off x="9190165" y="3984732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40</a:t>
            </a:r>
            <a:endParaRPr sz="1059">
              <a:latin typeface="Jura"/>
              <a:cs typeface="Jura"/>
            </a:endParaRPr>
          </a:p>
        </p:txBody>
      </p:sp>
      <p:sp>
        <p:nvSpPr>
          <p:cNvPr id="249" name="object 249"/>
          <p:cNvSpPr txBox="1"/>
          <p:nvPr/>
        </p:nvSpPr>
        <p:spPr>
          <a:xfrm rot="21480000">
            <a:off x="9204239" y="4253314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50</a:t>
            </a:r>
            <a:endParaRPr sz="1059">
              <a:latin typeface="Jura"/>
              <a:cs typeface="Jura"/>
            </a:endParaRPr>
          </a:p>
        </p:txBody>
      </p:sp>
      <p:sp>
        <p:nvSpPr>
          <p:cNvPr id="250" name="object 250"/>
          <p:cNvSpPr txBox="1"/>
          <p:nvPr/>
        </p:nvSpPr>
        <p:spPr>
          <a:xfrm rot="21480000">
            <a:off x="9218314" y="4521885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60</a:t>
            </a:r>
            <a:endParaRPr sz="1059">
              <a:latin typeface="Jura"/>
              <a:cs typeface="Jura"/>
            </a:endParaRPr>
          </a:p>
        </p:txBody>
      </p:sp>
      <p:sp>
        <p:nvSpPr>
          <p:cNvPr id="251" name="object 251"/>
          <p:cNvSpPr txBox="1"/>
          <p:nvPr/>
        </p:nvSpPr>
        <p:spPr>
          <a:xfrm rot="21480000">
            <a:off x="9232388" y="4790457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70</a:t>
            </a:r>
            <a:endParaRPr sz="1059">
              <a:latin typeface="Jura"/>
              <a:cs typeface="Jura"/>
            </a:endParaRPr>
          </a:p>
        </p:txBody>
      </p:sp>
      <p:sp>
        <p:nvSpPr>
          <p:cNvPr id="252" name="object 252"/>
          <p:cNvSpPr txBox="1"/>
          <p:nvPr/>
        </p:nvSpPr>
        <p:spPr>
          <a:xfrm rot="21480000">
            <a:off x="9246463" y="5059028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80</a:t>
            </a:r>
            <a:endParaRPr sz="1059">
              <a:latin typeface="Jura"/>
              <a:cs typeface="Jura"/>
            </a:endParaRPr>
          </a:p>
        </p:txBody>
      </p:sp>
      <p:sp>
        <p:nvSpPr>
          <p:cNvPr id="253" name="object 253"/>
          <p:cNvSpPr txBox="1"/>
          <p:nvPr/>
        </p:nvSpPr>
        <p:spPr>
          <a:xfrm rot="21480000">
            <a:off x="9260538" y="532760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90</a:t>
            </a:r>
            <a:endParaRPr sz="1059">
              <a:latin typeface="Jura"/>
              <a:cs typeface="Jura"/>
            </a:endParaRPr>
          </a:p>
        </p:txBody>
      </p:sp>
      <p:grpSp>
        <p:nvGrpSpPr>
          <p:cNvPr id="254" name="object 254"/>
          <p:cNvGrpSpPr/>
          <p:nvPr/>
        </p:nvGrpSpPr>
        <p:grpSpPr>
          <a:xfrm>
            <a:off x="6889769" y="5602863"/>
            <a:ext cx="2611531" cy="252132"/>
            <a:chOff x="5928804" y="6349911"/>
            <a:chExt cx="2959735" cy="285750"/>
          </a:xfrm>
        </p:grpSpPr>
        <p:sp>
          <p:nvSpPr>
            <p:cNvPr id="255" name="object 255"/>
            <p:cNvSpPr/>
            <p:nvPr/>
          </p:nvSpPr>
          <p:spPr>
            <a:xfrm>
              <a:off x="5928804" y="6497511"/>
              <a:ext cx="163321" cy="138102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233197" y="6479344"/>
              <a:ext cx="185369" cy="140317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524891" y="6464025"/>
              <a:ext cx="183007" cy="140348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841959" y="6446874"/>
              <a:ext cx="186905" cy="140883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146340" y="6432842"/>
              <a:ext cx="182460" cy="138963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450721" y="6413652"/>
              <a:ext cx="185699" cy="142201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755102" y="6400266"/>
              <a:ext cx="186359" cy="139635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059483" y="6383617"/>
              <a:ext cx="183324" cy="140333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363864" y="6367640"/>
              <a:ext cx="184289" cy="140360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627732" y="6349911"/>
              <a:ext cx="260743" cy="140398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65" name="object 265"/>
          <p:cNvSpPr txBox="1"/>
          <p:nvPr/>
        </p:nvSpPr>
        <p:spPr>
          <a:xfrm rot="21480000">
            <a:off x="6766732" y="3305248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1</a:t>
            </a:r>
            <a:endParaRPr sz="1059">
              <a:latin typeface="Jura"/>
              <a:cs typeface="Jura"/>
            </a:endParaRPr>
          </a:p>
        </p:txBody>
      </p:sp>
      <p:sp>
        <p:nvSpPr>
          <p:cNvPr id="266" name="object 266"/>
          <p:cNvSpPr txBox="1"/>
          <p:nvPr/>
        </p:nvSpPr>
        <p:spPr>
          <a:xfrm rot="21480000">
            <a:off x="6754656" y="3573746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11</a:t>
            </a:r>
            <a:endParaRPr sz="1059">
              <a:latin typeface="Jura"/>
              <a:cs typeface="Jura"/>
            </a:endParaRPr>
          </a:p>
        </p:txBody>
      </p:sp>
      <p:sp>
        <p:nvSpPr>
          <p:cNvPr id="267" name="object 267"/>
          <p:cNvSpPr txBox="1"/>
          <p:nvPr/>
        </p:nvSpPr>
        <p:spPr>
          <a:xfrm rot="21480000">
            <a:off x="6768731" y="3842317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21</a:t>
            </a:r>
            <a:endParaRPr sz="1059">
              <a:latin typeface="Jura"/>
              <a:cs typeface="Jura"/>
            </a:endParaRPr>
          </a:p>
        </p:txBody>
      </p:sp>
      <p:sp>
        <p:nvSpPr>
          <p:cNvPr id="268" name="object 268"/>
          <p:cNvSpPr txBox="1"/>
          <p:nvPr/>
        </p:nvSpPr>
        <p:spPr>
          <a:xfrm rot="21480000">
            <a:off x="6782805" y="4110889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31</a:t>
            </a:r>
            <a:endParaRPr sz="1059">
              <a:latin typeface="Jura"/>
              <a:cs typeface="Jura"/>
            </a:endParaRPr>
          </a:p>
        </p:txBody>
      </p:sp>
      <p:sp>
        <p:nvSpPr>
          <p:cNvPr id="269" name="object 269"/>
          <p:cNvSpPr txBox="1"/>
          <p:nvPr/>
        </p:nvSpPr>
        <p:spPr>
          <a:xfrm rot="21480000">
            <a:off x="6796880" y="4379472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41</a:t>
            </a:r>
            <a:endParaRPr sz="1059">
              <a:latin typeface="Jura"/>
              <a:cs typeface="Jura"/>
            </a:endParaRPr>
          </a:p>
        </p:txBody>
      </p:sp>
      <p:sp>
        <p:nvSpPr>
          <p:cNvPr id="270" name="object 270"/>
          <p:cNvSpPr txBox="1"/>
          <p:nvPr/>
        </p:nvSpPr>
        <p:spPr>
          <a:xfrm rot="21480000">
            <a:off x="6810955" y="4648043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51</a:t>
            </a:r>
            <a:endParaRPr sz="1059">
              <a:latin typeface="Jura"/>
              <a:cs typeface="Jura"/>
            </a:endParaRPr>
          </a:p>
        </p:txBody>
      </p:sp>
      <p:sp>
        <p:nvSpPr>
          <p:cNvPr id="271" name="object 271"/>
          <p:cNvSpPr txBox="1"/>
          <p:nvPr/>
        </p:nvSpPr>
        <p:spPr>
          <a:xfrm rot="21480000">
            <a:off x="6825029" y="4916615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61</a:t>
            </a:r>
            <a:endParaRPr sz="1059">
              <a:latin typeface="Jura"/>
              <a:cs typeface="Jura"/>
            </a:endParaRPr>
          </a:p>
        </p:txBody>
      </p:sp>
      <p:sp>
        <p:nvSpPr>
          <p:cNvPr id="272" name="object 272"/>
          <p:cNvSpPr txBox="1"/>
          <p:nvPr/>
        </p:nvSpPr>
        <p:spPr>
          <a:xfrm rot="21480000">
            <a:off x="6839104" y="5185186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71</a:t>
            </a:r>
            <a:endParaRPr sz="1059">
              <a:latin typeface="Jura"/>
              <a:cs typeface="Jura"/>
            </a:endParaRPr>
          </a:p>
        </p:txBody>
      </p:sp>
      <p:sp>
        <p:nvSpPr>
          <p:cNvPr id="273" name="object 273"/>
          <p:cNvSpPr txBox="1"/>
          <p:nvPr/>
        </p:nvSpPr>
        <p:spPr>
          <a:xfrm rot="21480000">
            <a:off x="6853178" y="5453757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81</a:t>
            </a:r>
            <a:endParaRPr sz="1059">
              <a:latin typeface="Jura"/>
              <a:cs typeface="Jura"/>
            </a:endParaRPr>
          </a:p>
        </p:txBody>
      </p:sp>
      <p:sp>
        <p:nvSpPr>
          <p:cNvPr id="274" name="object 274"/>
          <p:cNvSpPr txBox="1"/>
          <p:nvPr/>
        </p:nvSpPr>
        <p:spPr>
          <a:xfrm rot="21480000">
            <a:off x="6867253" y="5722329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91</a:t>
            </a:r>
            <a:endParaRPr sz="1059">
              <a:latin typeface="Jura"/>
              <a:cs typeface="Jura"/>
            </a:endParaRPr>
          </a:p>
        </p:txBody>
      </p:sp>
      <p:sp>
        <p:nvSpPr>
          <p:cNvPr id="275" name="object 275"/>
          <p:cNvSpPr txBox="1"/>
          <p:nvPr/>
        </p:nvSpPr>
        <p:spPr>
          <a:xfrm rot="21480000">
            <a:off x="7035306" y="3291173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2</a:t>
            </a:r>
            <a:endParaRPr sz="1059">
              <a:latin typeface="Jura"/>
              <a:cs typeface="Jura"/>
            </a:endParaRPr>
          </a:p>
        </p:txBody>
      </p:sp>
      <p:sp>
        <p:nvSpPr>
          <p:cNvPr id="276" name="object 276"/>
          <p:cNvSpPr txBox="1"/>
          <p:nvPr/>
        </p:nvSpPr>
        <p:spPr>
          <a:xfrm rot="21480000">
            <a:off x="7023230" y="3559671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12</a:t>
            </a:r>
            <a:endParaRPr sz="1059">
              <a:latin typeface="Jura"/>
              <a:cs typeface="Jura"/>
            </a:endParaRPr>
          </a:p>
        </p:txBody>
      </p:sp>
      <p:sp>
        <p:nvSpPr>
          <p:cNvPr id="277" name="object 277"/>
          <p:cNvSpPr txBox="1"/>
          <p:nvPr/>
        </p:nvSpPr>
        <p:spPr>
          <a:xfrm rot="21480000">
            <a:off x="7037304" y="3828243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22</a:t>
            </a:r>
            <a:endParaRPr sz="1059">
              <a:latin typeface="Jura"/>
              <a:cs typeface="Jura"/>
            </a:endParaRPr>
          </a:p>
        </p:txBody>
      </p:sp>
      <p:sp>
        <p:nvSpPr>
          <p:cNvPr id="278" name="object 278"/>
          <p:cNvSpPr txBox="1"/>
          <p:nvPr/>
        </p:nvSpPr>
        <p:spPr>
          <a:xfrm rot="21480000">
            <a:off x="7051379" y="4096814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32</a:t>
            </a:r>
            <a:endParaRPr sz="1059">
              <a:latin typeface="Jura"/>
              <a:cs typeface="Jura"/>
            </a:endParaRPr>
          </a:p>
        </p:txBody>
      </p:sp>
      <p:sp>
        <p:nvSpPr>
          <p:cNvPr id="279" name="object 279"/>
          <p:cNvSpPr txBox="1"/>
          <p:nvPr/>
        </p:nvSpPr>
        <p:spPr>
          <a:xfrm rot="21480000">
            <a:off x="7065454" y="4365397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42</a:t>
            </a:r>
            <a:endParaRPr sz="1059">
              <a:latin typeface="Jura"/>
              <a:cs typeface="Jura"/>
            </a:endParaRPr>
          </a:p>
        </p:txBody>
      </p:sp>
      <p:sp>
        <p:nvSpPr>
          <p:cNvPr id="280" name="object 280"/>
          <p:cNvSpPr txBox="1"/>
          <p:nvPr/>
        </p:nvSpPr>
        <p:spPr>
          <a:xfrm rot="21480000">
            <a:off x="7079528" y="4633969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52</a:t>
            </a:r>
            <a:endParaRPr sz="1059">
              <a:latin typeface="Jura"/>
              <a:cs typeface="Jura"/>
            </a:endParaRPr>
          </a:p>
        </p:txBody>
      </p:sp>
      <p:sp>
        <p:nvSpPr>
          <p:cNvPr id="281" name="object 281"/>
          <p:cNvSpPr txBox="1"/>
          <p:nvPr/>
        </p:nvSpPr>
        <p:spPr>
          <a:xfrm rot="21480000">
            <a:off x="7093603" y="4902539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62</a:t>
            </a:r>
            <a:endParaRPr sz="1059">
              <a:latin typeface="Jura"/>
              <a:cs typeface="Jura"/>
            </a:endParaRPr>
          </a:p>
        </p:txBody>
      </p:sp>
      <p:sp>
        <p:nvSpPr>
          <p:cNvPr id="282" name="object 282"/>
          <p:cNvSpPr txBox="1"/>
          <p:nvPr/>
        </p:nvSpPr>
        <p:spPr>
          <a:xfrm rot="21480000">
            <a:off x="7107677" y="5171111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72</a:t>
            </a:r>
            <a:endParaRPr sz="1059">
              <a:latin typeface="Jura"/>
              <a:cs typeface="Jura"/>
            </a:endParaRPr>
          </a:p>
        </p:txBody>
      </p:sp>
      <p:sp>
        <p:nvSpPr>
          <p:cNvPr id="283" name="object 283"/>
          <p:cNvSpPr txBox="1"/>
          <p:nvPr/>
        </p:nvSpPr>
        <p:spPr>
          <a:xfrm rot="21480000">
            <a:off x="7121752" y="5439682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82</a:t>
            </a:r>
            <a:endParaRPr sz="1059">
              <a:latin typeface="Jura"/>
              <a:cs typeface="Jura"/>
            </a:endParaRPr>
          </a:p>
        </p:txBody>
      </p:sp>
      <p:sp>
        <p:nvSpPr>
          <p:cNvPr id="284" name="object 284"/>
          <p:cNvSpPr txBox="1"/>
          <p:nvPr/>
        </p:nvSpPr>
        <p:spPr>
          <a:xfrm rot="21480000">
            <a:off x="7135827" y="5708255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92</a:t>
            </a:r>
            <a:endParaRPr sz="1059">
              <a:latin typeface="Jura"/>
              <a:cs typeface="Jura"/>
            </a:endParaRPr>
          </a:p>
        </p:txBody>
      </p:sp>
      <p:sp>
        <p:nvSpPr>
          <p:cNvPr id="285" name="object 285"/>
          <p:cNvSpPr txBox="1"/>
          <p:nvPr/>
        </p:nvSpPr>
        <p:spPr>
          <a:xfrm rot="21480000">
            <a:off x="7292734" y="3277683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3</a:t>
            </a:r>
            <a:endParaRPr sz="1059">
              <a:latin typeface="Jura"/>
              <a:cs typeface="Jura"/>
            </a:endParaRPr>
          </a:p>
        </p:txBody>
      </p:sp>
      <p:sp>
        <p:nvSpPr>
          <p:cNvPr id="286" name="object 286"/>
          <p:cNvSpPr txBox="1"/>
          <p:nvPr/>
        </p:nvSpPr>
        <p:spPr>
          <a:xfrm rot="21480000">
            <a:off x="7280657" y="3546181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13</a:t>
            </a:r>
            <a:endParaRPr sz="1059">
              <a:latin typeface="Jura"/>
              <a:cs typeface="Jura"/>
            </a:endParaRPr>
          </a:p>
        </p:txBody>
      </p:sp>
      <p:sp>
        <p:nvSpPr>
          <p:cNvPr id="287" name="object 287"/>
          <p:cNvSpPr txBox="1"/>
          <p:nvPr/>
        </p:nvSpPr>
        <p:spPr>
          <a:xfrm rot="21480000">
            <a:off x="7294732" y="3814753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23</a:t>
            </a:r>
            <a:endParaRPr sz="1059">
              <a:latin typeface="Jura"/>
              <a:cs typeface="Jura"/>
            </a:endParaRPr>
          </a:p>
        </p:txBody>
      </p:sp>
      <p:sp>
        <p:nvSpPr>
          <p:cNvPr id="288" name="object 288"/>
          <p:cNvSpPr txBox="1"/>
          <p:nvPr/>
        </p:nvSpPr>
        <p:spPr>
          <a:xfrm rot="21480000">
            <a:off x="7308807" y="4083324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33</a:t>
            </a:r>
            <a:endParaRPr sz="1059">
              <a:latin typeface="Jura"/>
              <a:cs typeface="Jura"/>
            </a:endParaRPr>
          </a:p>
        </p:txBody>
      </p:sp>
      <p:sp>
        <p:nvSpPr>
          <p:cNvPr id="289" name="object 289"/>
          <p:cNvSpPr txBox="1"/>
          <p:nvPr/>
        </p:nvSpPr>
        <p:spPr>
          <a:xfrm rot="21480000">
            <a:off x="7322881" y="4351907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43</a:t>
            </a:r>
            <a:endParaRPr sz="1059">
              <a:latin typeface="Jura"/>
              <a:cs typeface="Jura"/>
            </a:endParaRPr>
          </a:p>
        </p:txBody>
      </p:sp>
      <p:sp>
        <p:nvSpPr>
          <p:cNvPr id="290" name="object 290"/>
          <p:cNvSpPr txBox="1"/>
          <p:nvPr/>
        </p:nvSpPr>
        <p:spPr>
          <a:xfrm rot="21480000">
            <a:off x="7336956" y="4620478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53</a:t>
            </a:r>
            <a:endParaRPr sz="1059">
              <a:latin typeface="Jura"/>
              <a:cs typeface="Jura"/>
            </a:endParaRPr>
          </a:p>
        </p:txBody>
      </p:sp>
      <p:sp>
        <p:nvSpPr>
          <p:cNvPr id="291" name="object 291"/>
          <p:cNvSpPr txBox="1"/>
          <p:nvPr/>
        </p:nvSpPr>
        <p:spPr>
          <a:xfrm rot="21480000">
            <a:off x="7351030" y="4889049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63</a:t>
            </a:r>
            <a:endParaRPr sz="1059">
              <a:latin typeface="Jura"/>
              <a:cs typeface="Jura"/>
            </a:endParaRPr>
          </a:p>
        </p:txBody>
      </p:sp>
      <p:sp>
        <p:nvSpPr>
          <p:cNvPr id="292" name="object 292"/>
          <p:cNvSpPr txBox="1"/>
          <p:nvPr/>
        </p:nvSpPr>
        <p:spPr>
          <a:xfrm rot="21480000">
            <a:off x="7365105" y="515762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73</a:t>
            </a:r>
            <a:endParaRPr sz="1059">
              <a:latin typeface="Jura"/>
              <a:cs typeface="Jura"/>
            </a:endParaRPr>
          </a:p>
        </p:txBody>
      </p:sp>
      <p:sp>
        <p:nvSpPr>
          <p:cNvPr id="293" name="object 293"/>
          <p:cNvSpPr txBox="1"/>
          <p:nvPr/>
        </p:nvSpPr>
        <p:spPr>
          <a:xfrm rot="21480000">
            <a:off x="7379180" y="5426192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83</a:t>
            </a:r>
            <a:endParaRPr sz="1059">
              <a:latin typeface="Jura"/>
              <a:cs typeface="Jura"/>
            </a:endParaRPr>
          </a:p>
        </p:txBody>
      </p:sp>
      <p:sp>
        <p:nvSpPr>
          <p:cNvPr id="294" name="object 294"/>
          <p:cNvSpPr txBox="1"/>
          <p:nvPr/>
        </p:nvSpPr>
        <p:spPr>
          <a:xfrm rot="21480000">
            <a:off x="7393255" y="5694764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93</a:t>
            </a:r>
            <a:endParaRPr sz="1059">
              <a:latin typeface="Jura"/>
              <a:cs typeface="Jura"/>
            </a:endParaRPr>
          </a:p>
        </p:txBody>
      </p:sp>
      <p:sp>
        <p:nvSpPr>
          <p:cNvPr id="295" name="object 295"/>
          <p:cNvSpPr txBox="1"/>
          <p:nvPr/>
        </p:nvSpPr>
        <p:spPr>
          <a:xfrm rot="21480000">
            <a:off x="7572453" y="3263024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4</a:t>
            </a:r>
            <a:endParaRPr sz="1059">
              <a:latin typeface="Jura"/>
              <a:cs typeface="Jura"/>
            </a:endParaRPr>
          </a:p>
        </p:txBody>
      </p:sp>
      <p:sp>
        <p:nvSpPr>
          <p:cNvPr id="296" name="object 296"/>
          <p:cNvSpPr txBox="1"/>
          <p:nvPr/>
        </p:nvSpPr>
        <p:spPr>
          <a:xfrm rot="21480000">
            <a:off x="7560377" y="3531523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14</a:t>
            </a:r>
            <a:endParaRPr sz="1059">
              <a:latin typeface="Jura"/>
              <a:cs typeface="Jura"/>
            </a:endParaRPr>
          </a:p>
        </p:txBody>
      </p:sp>
      <p:sp>
        <p:nvSpPr>
          <p:cNvPr id="297" name="object 297"/>
          <p:cNvSpPr txBox="1"/>
          <p:nvPr/>
        </p:nvSpPr>
        <p:spPr>
          <a:xfrm rot="21480000">
            <a:off x="7574451" y="3800094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24</a:t>
            </a:r>
            <a:endParaRPr sz="1059">
              <a:latin typeface="Jura"/>
              <a:cs typeface="Jura"/>
            </a:endParaRPr>
          </a:p>
        </p:txBody>
      </p:sp>
      <p:sp>
        <p:nvSpPr>
          <p:cNvPr id="298" name="object 298"/>
          <p:cNvSpPr txBox="1"/>
          <p:nvPr/>
        </p:nvSpPr>
        <p:spPr>
          <a:xfrm rot="21480000">
            <a:off x="7588527" y="4068665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34</a:t>
            </a:r>
            <a:endParaRPr sz="1059">
              <a:latin typeface="Jura"/>
              <a:cs typeface="Jura"/>
            </a:endParaRPr>
          </a:p>
        </p:txBody>
      </p:sp>
      <p:sp>
        <p:nvSpPr>
          <p:cNvPr id="299" name="object 299"/>
          <p:cNvSpPr txBox="1"/>
          <p:nvPr/>
        </p:nvSpPr>
        <p:spPr>
          <a:xfrm rot="21480000">
            <a:off x="7602601" y="4337248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44</a:t>
            </a:r>
            <a:endParaRPr sz="1059">
              <a:latin typeface="Jura"/>
              <a:cs typeface="Jura"/>
            </a:endParaRPr>
          </a:p>
        </p:txBody>
      </p:sp>
      <p:sp>
        <p:nvSpPr>
          <p:cNvPr id="300" name="object 300"/>
          <p:cNvSpPr txBox="1"/>
          <p:nvPr/>
        </p:nvSpPr>
        <p:spPr>
          <a:xfrm rot="21480000">
            <a:off x="7616676" y="4605819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54</a:t>
            </a:r>
            <a:endParaRPr sz="1059">
              <a:latin typeface="Jura"/>
              <a:cs typeface="Jura"/>
            </a:endParaRPr>
          </a:p>
        </p:txBody>
      </p:sp>
      <p:sp>
        <p:nvSpPr>
          <p:cNvPr id="301" name="object 301"/>
          <p:cNvSpPr txBox="1"/>
          <p:nvPr/>
        </p:nvSpPr>
        <p:spPr>
          <a:xfrm rot="21480000">
            <a:off x="7630750" y="487439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64</a:t>
            </a:r>
            <a:endParaRPr sz="1059">
              <a:latin typeface="Jura"/>
              <a:cs typeface="Jura"/>
            </a:endParaRPr>
          </a:p>
        </p:txBody>
      </p:sp>
      <p:sp>
        <p:nvSpPr>
          <p:cNvPr id="302" name="object 302"/>
          <p:cNvSpPr txBox="1"/>
          <p:nvPr/>
        </p:nvSpPr>
        <p:spPr>
          <a:xfrm rot="21480000">
            <a:off x="7644824" y="5142962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74</a:t>
            </a:r>
            <a:endParaRPr sz="1059">
              <a:latin typeface="Jura"/>
              <a:cs typeface="Jura"/>
            </a:endParaRPr>
          </a:p>
        </p:txBody>
      </p:sp>
      <p:sp>
        <p:nvSpPr>
          <p:cNvPr id="303" name="object 303"/>
          <p:cNvSpPr txBox="1"/>
          <p:nvPr/>
        </p:nvSpPr>
        <p:spPr>
          <a:xfrm rot="21480000">
            <a:off x="7658899" y="5411533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84</a:t>
            </a:r>
            <a:endParaRPr sz="1059">
              <a:latin typeface="Jura"/>
              <a:cs typeface="Jura"/>
            </a:endParaRPr>
          </a:p>
        </p:txBody>
      </p:sp>
      <p:sp>
        <p:nvSpPr>
          <p:cNvPr id="304" name="object 304"/>
          <p:cNvSpPr txBox="1"/>
          <p:nvPr/>
        </p:nvSpPr>
        <p:spPr>
          <a:xfrm rot="21480000">
            <a:off x="7672973" y="5680106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94</a:t>
            </a:r>
            <a:endParaRPr sz="1059">
              <a:latin typeface="Jura"/>
              <a:cs typeface="Jura"/>
            </a:endParaRPr>
          </a:p>
        </p:txBody>
      </p:sp>
      <p:sp>
        <p:nvSpPr>
          <p:cNvPr id="305" name="object 305"/>
          <p:cNvSpPr txBox="1"/>
          <p:nvPr/>
        </p:nvSpPr>
        <p:spPr>
          <a:xfrm rot="21480000">
            <a:off x="7841026" y="3248949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5</a:t>
            </a:r>
            <a:endParaRPr sz="1059">
              <a:latin typeface="Jura"/>
              <a:cs typeface="Jura"/>
            </a:endParaRPr>
          </a:p>
        </p:txBody>
      </p:sp>
      <p:sp>
        <p:nvSpPr>
          <p:cNvPr id="306" name="object 306"/>
          <p:cNvSpPr txBox="1"/>
          <p:nvPr/>
        </p:nvSpPr>
        <p:spPr>
          <a:xfrm rot="21480000">
            <a:off x="7828951" y="3517448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15</a:t>
            </a:r>
            <a:endParaRPr sz="1059">
              <a:latin typeface="Jura"/>
              <a:cs typeface="Jura"/>
            </a:endParaRPr>
          </a:p>
        </p:txBody>
      </p:sp>
      <p:sp>
        <p:nvSpPr>
          <p:cNvPr id="307" name="object 307"/>
          <p:cNvSpPr txBox="1"/>
          <p:nvPr/>
        </p:nvSpPr>
        <p:spPr>
          <a:xfrm rot="21480000">
            <a:off x="7843026" y="3786019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25</a:t>
            </a:r>
            <a:endParaRPr sz="1059">
              <a:latin typeface="Jura"/>
              <a:cs typeface="Jura"/>
            </a:endParaRPr>
          </a:p>
        </p:txBody>
      </p:sp>
      <p:sp>
        <p:nvSpPr>
          <p:cNvPr id="308" name="object 308"/>
          <p:cNvSpPr txBox="1"/>
          <p:nvPr/>
        </p:nvSpPr>
        <p:spPr>
          <a:xfrm rot="21480000">
            <a:off x="7857100" y="405459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35</a:t>
            </a:r>
            <a:endParaRPr sz="1059">
              <a:latin typeface="Jura"/>
              <a:cs typeface="Jura"/>
            </a:endParaRPr>
          </a:p>
        </p:txBody>
      </p:sp>
      <p:sp>
        <p:nvSpPr>
          <p:cNvPr id="309" name="object 309"/>
          <p:cNvSpPr txBox="1"/>
          <p:nvPr/>
        </p:nvSpPr>
        <p:spPr>
          <a:xfrm rot="21480000">
            <a:off x="7871174" y="4323173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45</a:t>
            </a:r>
            <a:endParaRPr sz="1059">
              <a:latin typeface="Jura"/>
              <a:cs typeface="Jura"/>
            </a:endParaRPr>
          </a:p>
        </p:txBody>
      </p:sp>
      <p:sp>
        <p:nvSpPr>
          <p:cNvPr id="310" name="object 310"/>
          <p:cNvSpPr txBox="1"/>
          <p:nvPr/>
        </p:nvSpPr>
        <p:spPr>
          <a:xfrm rot="21480000">
            <a:off x="7885249" y="4591745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55</a:t>
            </a:r>
            <a:endParaRPr sz="1059">
              <a:latin typeface="Jura"/>
              <a:cs typeface="Jura"/>
            </a:endParaRPr>
          </a:p>
        </p:txBody>
      </p:sp>
      <p:sp>
        <p:nvSpPr>
          <p:cNvPr id="311" name="object 311"/>
          <p:cNvSpPr txBox="1"/>
          <p:nvPr/>
        </p:nvSpPr>
        <p:spPr>
          <a:xfrm rot="21480000">
            <a:off x="7899323" y="4860316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65</a:t>
            </a:r>
            <a:endParaRPr sz="1059">
              <a:latin typeface="Jura"/>
              <a:cs typeface="Jura"/>
            </a:endParaRPr>
          </a:p>
        </p:txBody>
      </p:sp>
      <p:sp>
        <p:nvSpPr>
          <p:cNvPr id="312" name="object 312"/>
          <p:cNvSpPr txBox="1"/>
          <p:nvPr/>
        </p:nvSpPr>
        <p:spPr>
          <a:xfrm rot="21480000">
            <a:off x="7913398" y="5128888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75</a:t>
            </a:r>
            <a:endParaRPr sz="1059">
              <a:latin typeface="Jura"/>
              <a:cs typeface="Jura"/>
            </a:endParaRPr>
          </a:p>
        </p:txBody>
      </p:sp>
      <p:sp>
        <p:nvSpPr>
          <p:cNvPr id="313" name="object 313"/>
          <p:cNvSpPr txBox="1"/>
          <p:nvPr/>
        </p:nvSpPr>
        <p:spPr>
          <a:xfrm rot="21480000">
            <a:off x="7927473" y="5397459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85</a:t>
            </a:r>
            <a:endParaRPr sz="1059">
              <a:latin typeface="Jura"/>
              <a:cs typeface="Jura"/>
            </a:endParaRPr>
          </a:p>
        </p:txBody>
      </p:sp>
      <p:sp>
        <p:nvSpPr>
          <p:cNvPr id="314" name="object 314"/>
          <p:cNvSpPr txBox="1"/>
          <p:nvPr/>
        </p:nvSpPr>
        <p:spPr>
          <a:xfrm rot="21480000">
            <a:off x="7941547" y="5666031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95</a:t>
            </a:r>
            <a:endParaRPr sz="1059">
              <a:latin typeface="Jura"/>
              <a:cs typeface="Jura"/>
            </a:endParaRPr>
          </a:p>
        </p:txBody>
      </p:sp>
      <p:sp>
        <p:nvSpPr>
          <p:cNvPr id="315" name="object 315"/>
          <p:cNvSpPr txBox="1"/>
          <p:nvPr/>
        </p:nvSpPr>
        <p:spPr>
          <a:xfrm rot="21480000">
            <a:off x="8109600" y="3234875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6</a:t>
            </a:r>
            <a:endParaRPr sz="1059">
              <a:latin typeface="Jura"/>
              <a:cs typeface="Jura"/>
            </a:endParaRPr>
          </a:p>
        </p:txBody>
      </p:sp>
      <p:sp>
        <p:nvSpPr>
          <p:cNvPr id="316" name="object 316"/>
          <p:cNvSpPr txBox="1"/>
          <p:nvPr/>
        </p:nvSpPr>
        <p:spPr>
          <a:xfrm rot="21480000">
            <a:off x="8097524" y="3503373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16</a:t>
            </a:r>
            <a:endParaRPr sz="1059">
              <a:latin typeface="Jura"/>
              <a:cs typeface="Jura"/>
            </a:endParaRPr>
          </a:p>
        </p:txBody>
      </p:sp>
      <p:sp>
        <p:nvSpPr>
          <p:cNvPr id="317" name="object 317"/>
          <p:cNvSpPr txBox="1"/>
          <p:nvPr/>
        </p:nvSpPr>
        <p:spPr>
          <a:xfrm rot="21480000">
            <a:off x="8111599" y="3771944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26</a:t>
            </a:r>
            <a:endParaRPr sz="1059">
              <a:latin typeface="Jura"/>
              <a:cs typeface="Jura"/>
            </a:endParaRPr>
          </a:p>
        </p:txBody>
      </p:sp>
      <p:sp>
        <p:nvSpPr>
          <p:cNvPr id="318" name="object 318"/>
          <p:cNvSpPr txBox="1"/>
          <p:nvPr/>
        </p:nvSpPr>
        <p:spPr>
          <a:xfrm rot="21480000">
            <a:off x="8125673" y="4040516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36</a:t>
            </a:r>
            <a:endParaRPr sz="1059">
              <a:latin typeface="Jura"/>
              <a:cs typeface="Jura"/>
            </a:endParaRPr>
          </a:p>
        </p:txBody>
      </p:sp>
      <p:sp>
        <p:nvSpPr>
          <p:cNvPr id="319" name="object 319"/>
          <p:cNvSpPr txBox="1"/>
          <p:nvPr/>
        </p:nvSpPr>
        <p:spPr>
          <a:xfrm rot="21480000">
            <a:off x="8139748" y="4309099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46</a:t>
            </a:r>
            <a:endParaRPr sz="1059">
              <a:latin typeface="Jura"/>
              <a:cs typeface="Jura"/>
            </a:endParaRPr>
          </a:p>
        </p:txBody>
      </p:sp>
      <p:sp>
        <p:nvSpPr>
          <p:cNvPr id="320" name="object 320"/>
          <p:cNvSpPr txBox="1"/>
          <p:nvPr/>
        </p:nvSpPr>
        <p:spPr>
          <a:xfrm rot="21480000">
            <a:off x="8153822" y="457767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56</a:t>
            </a:r>
            <a:endParaRPr sz="1059">
              <a:latin typeface="Jura"/>
              <a:cs typeface="Jura"/>
            </a:endParaRPr>
          </a:p>
        </p:txBody>
      </p:sp>
      <p:sp>
        <p:nvSpPr>
          <p:cNvPr id="321" name="object 321"/>
          <p:cNvSpPr txBox="1"/>
          <p:nvPr/>
        </p:nvSpPr>
        <p:spPr>
          <a:xfrm rot="21480000">
            <a:off x="8167897" y="4846242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66</a:t>
            </a:r>
            <a:endParaRPr sz="1059">
              <a:latin typeface="Jura"/>
              <a:cs typeface="Jura"/>
            </a:endParaRPr>
          </a:p>
        </p:txBody>
      </p:sp>
      <p:sp>
        <p:nvSpPr>
          <p:cNvPr id="322" name="object 322"/>
          <p:cNvSpPr txBox="1"/>
          <p:nvPr/>
        </p:nvSpPr>
        <p:spPr>
          <a:xfrm rot="21480000">
            <a:off x="8181972" y="5114813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76</a:t>
            </a:r>
            <a:endParaRPr sz="1059">
              <a:latin typeface="Jura"/>
              <a:cs typeface="Jura"/>
            </a:endParaRPr>
          </a:p>
        </p:txBody>
      </p:sp>
      <p:sp>
        <p:nvSpPr>
          <p:cNvPr id="323" name="object 323"/>
          <p:cNvSpPr txBox="1"/>
          <p:nvPr/>
        </p:nvSpPr>
        <p:spPr>
          <a:xfrm rot="21480000">
            <a:off x="8196046" y="5383384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86</a:t>
            </a:r>
            <a:endParaRPr sz="1059">
              <a:latin typeface="Jura"/>
              <a:cs typeface="Jura"/>
            </a:endParaRPr>
          </a:p>
        </p:txBody>
      </p:sp>
      <p:sp>
        <p:nvSpPr>
          <p:cNvPr id="324" name="object 324"/>
          <p:cNvSpPr txBox="1"/>
          <p:nvPr/>
        </p:nvSpPr>
        <p:spPr>
          <a:xfrm rot="21480000">
            <a:off x="8210121" y="5651956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96</a:t>
            </a:r>
            <a:endParaRPr sz="1059">
              <a:latin typeface="Jura"/>
              <a:cs typeface="Jura"/>
            </a:endParaRPr>
          </a:p>
        </p:txBody>
      </p:sp>
      <p:sp>
        <p:nvSpPr>
          <p:cNvPr id="325" name="object 325"/>
          <p:cNvSpPr txBox="1"/>
          <p:nvPr/>
        </p:nvSpPr>
        <p:spPr>
          <a:xfrm rot="21480000">
            <a:off x="8378175" y="3220800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7</a:t>
            </a:r>
            <a:endParaRPr sz="1059">
              <a:latin typeface="Jura"/>
              <a:cs typeface="Jura"/>
            </a:endParaRPr>
          </a:p>
        </p:txBody>
      </p:sp>
      <p:sp>
        <p:nvSpPr>
          <p:cNvPr id="326" name="object 326"/>
          <p:cNvSpPr txBox="1"/>
          <p:nvPr/>
        </p:nvSpPr>
        <p:spPr>
          <a:xfrm rot="21480000">
            <a:off x="8366098" y="3489298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17</a:t>
            </a:r>
            <a:endParaRPr sz="1059">
              <a:latin typeface="Jura"/>
              <a:cs typeface="Jura"/>
            </a:endParaRPr>
          </a:p>
        </p:txBody>
      </p:sp>
      <p:sp>
        <p:nvSpPr>
          <p:cNvPr id="327" name="object 327"/>
          <p:cNvSpPr txBox="1"/>
          <p:nvPr/>
        </p:nvSpPr>
        <p:spPr>
          <a:xfrm rot="21480000">
            <a:off x="8380172" y="375787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27</a:t>
            </a:r>
            <a:endParaRPr sz="1059">
              <a:latin typeface="Jura"/>
              <a:cs typeface="Jura"/>
            </a:endParaRPr>
          </a:p>
        </p:txBody>
      </p:sp>
      <p:sp>
        <p:nvSpPr>
          <p:cNvPr id="328" name="object 328"/>
          <p:cNvSpPr txBox="1"/>
          <p:nvPr/>
        </p:nvSpPr>
        <p:spPr>
          <a:xfrm rot="21480000">
            <a:off x="8394246" y="4026441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37</a:t>
            </a:r>
            <a:endParaRPr sz="1059">
              <a:latin typeface="Jura"/>
              <a:cs typeface="Jura"/>
            </a:endParaRPr>
          </a:p>
        </p:txBody>
      </p:sp>
      <p:sp>
        <p:nvSpPr>
          <p:cNvPr id="329" name="object 329"/>
          <p:cNvSpPr txBox="1"/>
          <p:nvPr/>
        </p:nvSpPr>
        <p:spPr>
          <a:xfrm rot="21480000">
            <a:off x="8408322" y="4295024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47</a:t>
            </a:r>
            <a:endParaRPr sz="1059">
              <a:latin typeface="Jura"/>
              <a:cs typeface="Jura"/>
            </a:endParaRPr>
          </a:p>
        </p:txBody>
      </p:sp>
      <p:sp>
        <p:nvSpPr>
          <p:cNvPr id="330" name="object 330"/>
          <p:cNvSpPr txBox="1"/>
          <p:nvPr/>
        </p:nvSpPr>
        <p:spPr>
          <a:xfrm rot="21480000">
            <a:off x="8422396" y="4563596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57</a:t>
            </a:r>
            <a:endParaRPr sz="1059">
              <a:latin typeface="Jura"/>
              <a:cs typeface="Jura"/>
            </a:endParaRPr>
          </a:p>
        </p:txBody>
      </p:sp>
      <p:sp>
        <p:nvSpPr>
          <p:cNvPr id="331" name="object 331"/>
          <p:cNvSpPr txBox="1"/>
          <p:nvPr/>
        </p:nvSpPr>
        <p:spPr>
          <a:xfrm rot="21480000">
            <a:off x="8436471" y="4832166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67</a:t>
            </a:r>
            <a:endParaRPr sz="1059">
              <a:latin typeface="Jura"/>
              <a:cs typeface="Jura"/>
            </a:endParaRPr>
          </a:p>
        </p:txBody>
      </p:sp>
      <p:sp>
        <p:nvSpPr>
          <p:cNvPr id="332" name="object 332"/>
          <p:cNvSpPr txBox="1"/>
          <p:nvPr/>
        </p:nvSpPr>
        <p:spPr>
          <a:xfrm rot="21480000">
            <a:off x="8450546" y="5100738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77</a:t>
            </a:r>
            <a:endParaRPr sz="1059">
              <a:latin typeface="Jura"/>
              <a:cs typeface="Jura"/>
            </a:endParaRPr>
          </a:p>
        </p:txBody>
      </p:sp>
      <p:sp>
        <p:nvSpPr>
          <p:cNvPr id="333" name="object 333"/>
          <p:cNvSpPr txBox="1"/>
          <p:nvPr/>
        </p:nvSpPr>
        <p:spPr>
          <a:xfrm rot="21480000">
            <a:off x="8464620" y="5369309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87</a:t>
            </a:r>
            <a:endParaRPr sz="1059">
              <a:latin typeface="Jura"/>
              <a:cs typeface="Jura"/>
            </a:endParaRPr>
          </a:p>
        </p:txBody>
      </p:sp>
      <p:sp>
        <p:nvSpPr>
          <p:cNvPr id="334" name="object 334"/>
          <p:cNvSpPr txBox="1"/>
          <p:nvPr/>
        </p:nvSpPr>
        <p:spPr>
          <a:xfrm rot="21480000">
            <a:off x="8478695" y="5637883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97</a:t>
            </a:r>
            <a:endParaRPr sz="1059">
              <a:latin typeface="Jura"/>
              <a:cs typeface="Jura"/>
            </a:endParaRPr>
          </a:p>
        </p:txBody>
      </p:sp>
      <p:sp>
        <p:nvSpPr>
          <p:cNvPr id="335" name="object 335"/>
          <p:cNvSpPr txBox="1"/>
          <p:nvPr/>
        </p:nvSpPr>
        <p:spPr>
          <a:xfrm rot="21480000">
            <a:off x="8646747" y="3206726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8</a:t>
            </a:r>
            <a:endParaRPr sz="1059">
              <a:latin typeface="Jura"/>
              <a:cs typeface="Jura"/>
            </a:endParaRPr>
          </a:p>
        </p:txBody>
      </p:sp>
      <p:sp>
        <p:nvSpPr>
          <p:cNvPr id="336" name="object 336"/>
          <p:cNvSpPr txBox="1"/>
          <p:nvPr/>
        </p:nvSpPr>
        <p:spPr>
          <a:xfrm rot="21480000">
            <a:off x="8634671" y="3475224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18</a:t>
            </a:r>
            <a:endParaRPr sz="1059">
              <a:latin typeface="Jura"/>
              <a:cs typeface="Jura"/>
            </a:endParaRPr>
          </a:p>
        </p:txBody>
      </p:sp>
      <p:sp>
        <p:nvSpPr>
          <p:cNvPr id="337" name="object 337"/>
          <p:cNvSpPr txBox="1"/>
          <p:nvPr/>
        </p:nvSpPr>
        <p:spPr>
          <a:xfrm rot="21480000">
            <a:off x="8648746" y="3743795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28</a:t>
            </a:r>
            <a:endParaRPr sz="1059">
              <a:latin typeface="Jura"/>
              <a:cs typeface="Jura"/>
            </a:endParaRPr>
          </a:p>
        </p:txBody>
      </p:sp>
      <p:sp>
        <p:nvSpPr>
          <p:cNvPr id="338" name="object 338"/>
          <p:cNvSpPr txBox="1"/>
          <p:nvPr/>
        </p:nvSpPr>
        <p:spPr>
          <a:xfrm rot="21480000">
            <a:off x="8662821" y="4012367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38</a:t>
            </a:r>
            <a:endParaRPr sz="1059">
              <a:latin typeface="Jura"/>
              <a:cs typeface="Jura"/>
            </a:endParaRPr>
          </a:p>
        </p:txBody>
      </p:sp>
      <p:sp>
        <p:nvSpPr>
          <p:cNvPr id="339" name="object 339"/>
          <p:cNvSpPr txBox="1"/>
          <p:nvPr/>
        </p:nvSpPr>
        <p:spPr>
          <a:xfrm rot="21480000">
            <a:off x="8676895" y="4280949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48</a:t>
            </a:r>
            <a:endParaRPr sz="1059">
              <a:latin typeface="Jura"/>
              <a:cs typeface="Jura"/>
            </a:endParaRPr>
          </a:p>
        </p:txBody>
      </p:sp>
      <p:sp>
        <p:nvSpPr>
          <p:cNvPr id="340" name="object 340"/>
          <p:cNvSpPr txBox="1"/>
          <p:nvPr/>
        </p:nvSpPr>
        <p:spPr>
          <a:xfrm rot="21480000">
            <a:off x="8690970" y="454952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58</a:t>
            </a:r>
            <a:endParaRPr sz="1059">
              <a:latin typeface="Jura"/>
              <a:cs typeface="Jura"/>
            </a:endParaRPr>
          </a:p>
        </p:txBody>
      </p:sp>
      <p:sp>
        <p:nvSpPr>
          <p:cNvPr id="341" name="object 341"/>
          <p:cNvSpPr txBox="1"/>
          <p:nvPr/>
        </p:nvSpPr>
        <p:spPr>
          <a:xfrm rot="21480000">
            <a:off x="8705045" y="4818092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68</a:t>
            </a:r>
            <a:endParaRPr sz="1059">
              <a:latin typeface="Jura"/>
              <a:cs typeface="Jura"/>
            </a:endParaRPr>
          </a:p>
        </p:txBody>
      </p:sp>
      <p:sp>
        <p:nvSpPr>
          <p:cNvPr id="342" name="object 342"/>
          <p:cNvSpPr txBox="1"/>
          <p:nvPr/>
        </p:nvSpPr>
        <p:spPr>
          <a:xfrm rot="21480000">
            <a:off x="8719119" y="5086663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78</a:t>
            </a:r>
            <a:endParaRPr sz="1059">
              <a:latin typeface="Jura"/>
              <a:cs typeface="Jura"/>
            </a:endParaRPr>
          </a:p>
        </p:txBody>
      </p:sp>
      <p:sp>
        <p:nvSpPr>
          <p:cNvPr id="343" name="object 343"/>
          <p:cNvSpPr txBox="1"/>
          <p:nvPr/>
        </p:nvSpPr>
        <p:spPr>
          <a:xfrm rot="21480000">
            <a:off x="8733194" y="5355235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88</a:t>
            </a:r>
            <a:endParaRPr sz="1059">
              <a:latin typeface="Jura"/>
              <a:cs typeface="Jura"/>
            </a:endParaRPr>
          </a:p>
        </p:txBody>
      </p:sp>
      <p:sp>
        <p:nvSpPr>
          <p:cNvPr id="344" name="object 344"/>
          <p:cNvSpPr txBox="1"/>
          <p:nvPr/>
        </p:nvSpPr>
        <p:spPr>
          <a:xfrm rot="21480000">
            <a:off x="8747268" y="5623807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98</a:t>
            </a:r>
            <a:endParaRPr sz="1059">
              <a:latin typeface="Jura"/>
              <a:cs typeface="Jura"/>
            </a:endParaRPr>
          </a:p>
        </p:txBody>
      </p:sp>
      <p:sp>
        <p:nvSpPr>
          <p:cNvPr id="345" name="object 345"/>
          <p:cNvSpPr txBox="1"/>
          <p:nvPr/>
        </p:nvSpPr>
        <p:spPr>
          <a:xfrm rot="21480000">
            <a:off x="9030122" y="5601900"/>
            <a:ext cx="482480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4" dirty="0">
                <a:solidFill>
                  <a:srgbClr val="231F20"/>
                </a:solidFill>
                <a:latin typeface="Jura"/>
                <a:cs typeface="Jura"/>
              </a:rPr>
              <a:t>99</a:t>
            </a:r>
            <a:r>
              <a:rPr sz="1059" spc="124" dirty="0">
                <a:solidFill>
                  <a:srgbClr val="231F20"/>
                </a:solidFill>
                <a:latin typeface="Jura"/>
                <a:cs typeface="Jura"/>
              </a:rPr>
              <a:t> </a:t>
            </a:r>
            <a:r>
              <a:rPr sz="1588" spc="19" baseline="2314" dirty="0">
                <a:solidFill>
                  <a:srgbClr val="231F20"/>
                </a:solidFill>
                <a:latin typeface="Jura"/>
                <a:cs typeface="Jura"/>
              </a:rPr>
              <a:t>100</a:t>
            </a:r>
            <a:endParaRPr sz="1588" baseline="2314">
              <a:latin typeface="Jura"/>
              <a:cs typeface="Jura"/>
            </a:endParaRPr>
          </a:p>
        </p:txBody>
      </p:sp>
      <p:grpSp>
        <p:nvGrpSpPr>
          <p:cNvPr id="346" name="object 346"/>
          <p:cNvGrpSpPr/>
          <p:nvPr/>
        </p:nvGrpSpPr>
        <p:grpSpPr>
          <a:xfrm>
            <a:off x="2536762" y="2972849"/>
            <a:ext cx="3096746" cy="3112434"/>
            <a:chOff x="995397" y="3369228"/>
            <a:chExt cx="3509645" cy="3527425"/>
          </a:xfrm>
        </p:grpSpPr>
        <p:sp>
          <p:nvSpPr>
            <p:cNvPr id="347" name="object 347"/>
            <p:cNvSpPr/>
            <p:nvPr/>
          </p:nvSpPr>
          <p:spPr>
            <a:xfrm>
              <a:off x="995397" y="3369228"/>
              <a:ext cx="3509266" cy="35269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153137" y="3523551"/>
              <a:ext cx="3055620" cy="455930"/>
            </a:xfrm>
            <a:custGeom>
              <a:avLst/>
              <a:gdLst/>
              <a:ahLst/>
              <a:cxnLst/>
              <a:rect l="l" t="t" r="r" b="b"/>
              <a:pathLst>
                <a:path w="3055620" h="455929">
                  <a:moveTo>
                    <a:pt x="3039592" y="0"/>
                  </a:moveTo>
                  <a:lnTo>
                    <a:pt x="0" y="159296"/>
                  </a:lnTo>
                  <a:lnTo>
                    <a:pt x="15519" y="455523"/>
                  </a:lnTo>
                  <a:lnTo>
                    <a:pt x="3055124" y="296227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168678" y="3820071"/>
              <a:ext cx="3056255" cy="467359"/>
            </a:xfrm>
            <a:custGeom>
              <a:avLst/>
              <a:gdLst/>
              <a:ahLst/>
              <a:cxnLst/>
              <a:rect l="l" t="t" r="r" b="b"/>
              <a:pathLst>
                <a:path w="3056254" h="467360">
                  <a:moveTo>
                    <a:pt x="3039592" y="0"/>
                  </a:moveTo>
                  <a:lnTo>
                    <a:pt x="0" y="159296"/>
                  </a:lnTo>
                  <a:lnTo>
                    <a:pt x="16116" y="466852"/>
                  </a:lnTo>
                  <a:lnTo>
                    <a:pt x="3055708" y="307543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184850" y="4128681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200804" y="4433074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6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216756" y="4737455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6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232706" y="5041836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248658" y="5346217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264611" y="5650598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280566" y="5954979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296517" y="6259360"/>
              <a:ext cx="3055620" cy="459740"/>
            </a:xfrm>
            <a:custGeom>
              <a:avLst/>
              <a:gdLst/>
              <a:ahLst/>
              <a:cxnLst/>
              <a:rect l="l" t="t" r="r" b="b"/>
              <a:pathLst>
                <a:path w="3055620" h="459740">
                  <a:moveTo>
                    <a:pt x="3039592" y="0"/>
                  </a:moveTo>
                  <a:lnTo>
                    <a:pt x="0" y="159296"/>
                  </a:lnTo>
                  <a:lnTo>
                    <a:pt x="15735" y="459447"/>
                  </a:lnTo>
                  <a:lnTo>
                    <a:pt x="3055327" y="300151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453108" y="3663492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757489" y="3647529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0" name="object 360"/>
            <p:cNvSpPr/>
            <p:nvPr/>
          </p:nvSpPr>
          <p:spPr>
            <a:xfrm>
              <a:off x="2061870" y="3631577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1" name="object 361"/>
            <p:cNvSpPr/>
            <p:nvPr/>
          </p:nvSpPr>
          <p:spPr>
            <a:xfrm>
              <a:off x="2366251" y="3615626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2" name="object 362"/>
            <p:cNvSpPr/>
            <p:nvPr/>
          </p:nvSpPr>
          <p:spPr>
            <a:xfrm>
              <a:off x="2670632" y="3599675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3" name="object 363"/>
            <p:cNvSpPr/>
            <p:nvPr/>
          </p:nvSpPr>
          <p:spPr>
            <a:xfrm>
              <a:off x="2975013" y="3583724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279394" y="3567773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583774" y="3551821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888168" y="3535870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164482" y="3820680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180625" y="4128681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196576" y="4433062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212528" y="4737443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228481" y="5041824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244432" y="5346204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260384" y="5650585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276337" y="5954966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292288" y="6259360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148720" y="3519919"/>
              <a:ext cx="3203575" cy="3199765"/>
            </a:xfrm>
            <a:custGeom>
              <a:avLst/>
              <a:gdLst/>
              <a:ahLst/>
              <a:cxnLst/>
              <a:rect l="l" t="t" r="r" b="b"/>
              <a:pathLst>
                <a:path w="3203575" h="3199765">
                  <a:moveTo>
                    <a:pt x="0" y="159524"/>
                  </a:moveTo>
                  <a:lnTo>
                    <a:pt x="159334" y="3199726"/>
                  </a:lnTo>
                  <a:lnTo>
                    <a:pt x="3203155" y="3040202"/>
                  </a:lnTo>
                  <a:lnTo>
                    <a:pt x="3043821" y="0"/>
                  </a:lnTo>
                  <a:lnTo>
                    <a:pt x="0" y="15952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170025" y="3681907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201915" y="4290453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233868" y="4900117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185913" y="3985158"/>
              <a:ext cx="283082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217815" y="4593704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692463" y="3602113"/>
              <a:ext cx="283082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724365" y="4210659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4" name="object 384"/>
            <p:cNvSpPr/>
            <p:nvPr/>
          </p:nvSpPr>
          <p:spPr>
            <a:xfrm>
              <a:off x="2756306" y="4820335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708363" y="3905377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740253" y="4513923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470863" y="3666134"/>
              <a:ext cx="283095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502765" y="4274680"/>
              <a:ext cx="283082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534718" y="4884356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486763" y="3969397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518653" y="4577943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993326" y="3586353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025216" y="4194899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4" name="object 394"/>
            <p:cNvSpPr/>
            <p:nvPr/>
          </p:nvSpPr>
          <p:spPr>
            <a:xfrm>
              <a:off x="3057156" y="4804562"/>
              <a:ext cx="283095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009214" y="3889603"/>
              <a:ext cx="283082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6" name="object 396"/>
            <p:cNvSpPr/>
            <p:nvPr/>
          </p:nvSpPr>
          <p:spPr>
            <a:xfrm>
              <a:off x="3041103" y="4498149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7" name="object 397"/>
            <p:cNvSpPr/>
            <p:nvPr/>
          </p:nvSpPr>
          <p:spPr>
            <a:xfrm>
              <a:off x="1777199" y="3650094"/>
              <a:ext cx="283082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809089" y="4258640"/>
              <a:ext cx="283095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841055" y="4868303"/>
              <a:ext cx="283070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793087" y="3953345"/>
              <a:ext cx="283095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1" name="object 401"/>
            <p:cNvSpPr/>
            <p:nvPr/>
          </p:nvSpPr>
          <p:spPr>
            <a:xfrm>
              <a:off x="1824989" y="4561890"/>
              <a:ext cx="283083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299650" y="3570300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3" name="object 403"/>
            <p:cNvSpPr/>
            <p:nvPr/>
          </p:nvSpPr>
          <p:spPr>
            <a:xfrm>
              <a:off x="3331552" y="4178846"/>
              <a:ext cx="283070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363493" y="4788522"/>
              <a:ext cx="283083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5" name="object 405"/>
            <p:cNvSpPr/>
            <p:nvPr/>
          </p:nvSpPr>
          <p:spPr>
            <a:xfrm>
              <a:off x="3315550" y="3873563"/>
              <a:ext cx="283070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6" name="object 406"/>
            <p:cNvSpPr/>
            <p:nvPr/>
          </p:nvSpPr>
          <p:spPr>
            <a:xfrm>
              <a:off x="3347440" y="4482096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7" name="object 407"/>
            <p:cNvSpPr/>
            <p:nvPr/>
          </p:nvSpPr>
          <p:spPr>
            <a:xfrm>
              <a:off x="2081580" y="3634130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8" name="object 408"/>
            <p:cNvSpPr/>
            <p:nvPr/>
          </p:nvSpPr>
          <p:spPr>
            <a:xfrm>
              <a:off x="2113470" y="4242676"/>
              <a:ext cx="283095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9" name="object 409"/>
            <p:cNvSpPr/>
            <p:nvPr/>
          </p:nvSpPr>
          <p:spPr>
            <a:xfrm>
              <a:off x="2145436" y="4852339"/>
              <a:ext cx="283070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097481" y="3937393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1" name="object 411"/>
            <p:cNvSpPr/>
            <p:nvPr/>
          </p:nvSpPr>
          <p:spPr>
            <a:xfrm>
              <a:off x="2129370" y="4545927"/>
              <a:ext cx="283082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2" name="object 412"/>
            <p:cNvSpPr/>
            <p:nvPr/>
          </p:nvSpPr>
          <p:spPr>
            <a:xfrm>
              <a:off x="3604031" y="3554349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3" name="object 413"/>
            <p:cNvSpPr/>
            <p:nvPr/>
          </p:nvSpPr>
          <p:spPr>
            <a:xfrm>
              <a:off x="3635933" y="4162882"/>
              <a:ext cx="283070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4" name="object 414"/>
            <p:cNvSpPr/>
            <p:nvPr/>
          </p:nvSpPr>
          <p:spPr>
            <a:xfrm>
              <a:off x="3667874" y="4772558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5" name="object 415"/>
            <p:cNvSpPr/>
            <p:nvPr/>
          </p:nvSpPr>
          <p:spPr>
            <a:xfrm>
              <a:off x="3619931" y="3857599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6" name="object 416"/>
            <p:cNvSpPr/>
            <p:nvPr/>
          </p:nvSpPr>
          <p:spPr>
            <a:xfrm>
              <a:off x="3651821" y="4466145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384920" y="3618230"/>
              <a:ext cx="283070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8" name="object 418"/>
            <p:cNvSpPr/>
            <p:nvPr/>
          </p:nvSpPr>
          <p:spPr>
            <a:xfrm>
              <a:off x="2416809" y="4226776"/>
              <a:ext cx="283070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9" name="object 419"/>
            <p:cNvSpPr/>
            <p:nvPr/>
          </p:nvSpPr>
          <p:spPr>
            <a:xfrm>
              <a:off x="2448750" y="4836452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0" name="object 420"/>
            <p:cNvSpPr/>
            <p:nvPr/>
          </p:nvSpPr>
          <p:spPr>
            <a:xfrm>
              <a:off x="2400808" y="3921493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1" name="object 421"/>
            <p:cNvSpPr/>
            <p:nvPr/>
          </p:nvSpPr>
          <p:spPr>
            <a:xfrm>
              <a:off x="2432697" y="4530039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2" name="object 422"/>
            <p:cNvSpPr/>
            <p:nvPr/>
          </p:nvSpPr>
          <p:spPr>
            <a:xfrm>
              <a:off x="3907358" y="3538448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3" name="object 423"/>
            <p:cNvSpPr/>
            <p:nvPr/>
          </p:nvSpPr>
          <p:spPr>
            <a:xfrm>
              <a:off x="3939247" y="4146994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971201" y="4756658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923258" y="3841699"/>
              <a:ext cx="283070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6" name="object 426"/>
            <p:cNvSpPr/>
            <p:nvPr/>
          </p:nvSpPr>
          <p:spPr>
            <a:xfrm>
              <a:off x="3955148" y="4450245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290980" y="3766578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5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574622" y="3742080"/>
              <a:ext cx="92608" cy="1325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867636" y="3726738"/>
              <a:ext cx="88925" cy="1336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0" name="object 430"/>
            <p:cNvSpPr/>
            <p:nvPr/>
          </p:nvSpPr>
          <p:spPr>
            <a:xfrm>
              <a:off x="2186927" y="3715943"/>
              <a:ext cx="84455" cy="118110"/>
            </a:xfrm>
            <a:custGeom>
              <a:avLst/>
              <a:gdLst/>
              <a:ahLst/>
              <a:cxnLst/>
              <a:rect l="l" t="t" r="r" b="b"/>
              <a:pathLst>
                <a:path w="84455" h="118110">
                  <a:moveTo>
                    <a:pt x="71119" y="78676"/>
                  </a:moveTo>
                  <a:lnTo>
                    <a:pt x="66992" y="0"/>
                  </a:lnTo>
                  <a:lnTo>
                    <a:pt x="46608" y="1066"/>
                  </a:lnTo>
                  <a:lnTo>
                    <a:pt x="0" y="90335"/>
                  </a:lnTo>
                  <a:lnTo>
                    <a:pt x="533" y="100380"/>
                  </a:lnTo>
                  <a:lnTo>
                    <a:pt x="51053" y="97739"/>
                  </a:lnTo>
                  <a:lnTo>
                    <a:pt x="52120" y="117982"/>
                  </a:lnTo>
                  <a:lnTo>
                    <a:pt x="73126" y="116878"/>
                  </a:lnTo>
                  <a:lnTo>
                    <a:pt x="72059" y="96634"/>
                  </a:lnTo>
                  <a:lnTo>
                    <a:pt x="84239" y="95999"/>
                  </a:lnTo>
                  <a:lnTo>
                    <a:pt x="83299" y="78041"/>
                  </a:lnTo>
                  <a:lnTo>
                    <a:pt x="71119" y="78676"/>
                  </a:lnTo>
                  <a:close/>
                </a:path>
                <a:path w="84455" h="118110">
                  <a:moveTo>
                    <a:pt x="50114" y="79781"/>
                  </a:moveTo>
                  <a:lnTo>
                    <a:pt x="25615" y="81064"/>
                  </a:lnTo>
                  <a:lnTo>
                    <a:pt x="47421" y="34137"/>
                  </a:lnTo>
                  <a:lnTo>
                    <a:pt x="47726" y="34124"/>
                  </a:lnTo>
                  <a:lnTo>
                    <a:pt x="50114" y="7978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1" name="object 431"/>
            <p:cNvSpPr/>
            <p:nvPr/>
          </p:nvSpPr>
          <p:spPr>
            <a:xfrm>
              <a:off x="2490342" y="3695560"/>
              <a:ext cx="87122" cy="1324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2" name="object 432"/>
            <p:cNvSpPr/>
            <p:nvPr/>
          </p:nvSpPr>
          <p:spPr>
            <a:xfrm>
              <a:off x="2791802" y="3676370"/>
              <a:ext cx="93281" cy="135432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3" name="object 433"/>
            <p:cNvSpPr/>
            <p:nvPr/>
          </p:nvSpPr>
          <p:spPr>
            <a:xfrm>
              <a:off x="3095396" y="3662984"/>
              <a:ext cx="94729" cy="1337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4" name="object 434"/>
            <p:cNvSpPr/>
            <p:nvPr/>
          </p:nvSpPr>
          <p:spPr>
            <a:xfrm>
              <a:off x="3404488" y="3646322"/>
              <a:ext cx="86969" cy="133540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5" name="object 435"/>
            <p:cNvSpPr/>
            <p:nvPr/>
          </p:nvSpPr>
          <p:spPr>
            <a:xfrm>
              <a:off x="3703535" y="3630358"/>
              <a:ext cx="93281" cy="135585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6" name="object 436"/>
            <p:cNvSpPr/>
            <p:nvPr/>
          </p:nvSpPr>
          <p:spPr>
            <a:xfrm>
              <a:off x="3967403" y="3612629"/>
              <a:ext cx="169735" cy="135623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261427" y="4073347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5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352435" y="4068572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5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565808" y="4057396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5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636077" y="4044061"/>
              <a:ext cx="92608" cy="132562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857502" y="4042105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4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929091" y="4028744"/>
              <a:ext cx="88925" cy="1336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3" name="object 443"/>
            <p:cNvSpPr/>
            <p:nvPr/>
          </p:nvSpPr>
          <p:spPr>
            <a:xfrm>
              <a:off x="2168220" y="4011587"/>
              <a:ext cx="170764" cy="13618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478951" y="4009542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4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551798" y="3997553"/>
              <a:ext cx="87122" cy="1324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783332" y="3993591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4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853258" y="3978364"/>
              <a:ext cx="93281" cy="135432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8" name="object 448"/>
            <p:cNvSpPr/>
            <p:nvPr/>
          </p:nvSpPr>
          <p:spPr>
            <a:xfrm>
              <a:off x="3087712" y="3977640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4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9" name="object 449"/>
            <p:cNvSpPr/>
            <p:nvPr/>
          </p:nvSpPr>
          <p:spPr>
            <a:xfrm>
              <a:off x="3156851" y="3964990"/>
              <a:ext cx="94729" cy="1337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0" name="object 450"/>
            <p:cNvSpPr/>
            <p:nvPr/>
          </p:nvSpPr>
          <p:spPr>
            <a:xfrm>
              <a:off x="3392093" y="3961688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4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1" name="object 451"/>
            <p:cNvSpPr/>
            <p:nvPr/>
          </p:nvSpPr>
          <p:spPr>
            <a:xfrm>
              <a:off x="3465957" y="3948328"/>
              <a:ext cx="86969" cy="133540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2" name="object 452"/>
            <p:cNvSpPr/>
            <p:nvPr/>
          </p:nvSpPr>
          <p:spPr>
            <a:xfrm>
              <a:off x="3690124" y="3932364"/>
              <a:ext cx="168148" cy="135636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3" name="object 453"/>
            <p:cNvSpPr/>
            <p:nvPr/>
          </p:nvSpPr>
          <p:spPr>
            <a:xfrm>
              <a:off x="3968965" y="3917010"/>
              <a:ext cx="184111" cy="137350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256639" y="4366615"/>
              <a:ext cx="161556" cy="135115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561020" y="4348442"/>
              <a:ext cx="183616" cy="137337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852714" y="4333125"/>
              <a:ext cx="181254" cy="137363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169782" y="4315968"/>
              <a:ext cx="185153" cy="137896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474163" y="4301934"/>
              <a:ext cx="180708" cy="135978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778544" y="4282744"/>
              <a:ext cx="183946" cy="139217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0" name="object 460"/>
            <p:cNvSpPr/>
            <p:nvPr/>
          </p:nvSpPr>
          <p:spPr>
            <a:xfrm>
              <a:off x="3082925" y="4269371"/>
              <a:ext cx="184607" cy="136639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1" name="object 461"/>
            <p:cNvSpPr/>
            <p:nvPr/>
          </p:nvSpPr>
          <p:spPr>
            <a:xfrm>
              <a:off x="3387305" y="4252709"/>
              <a:ext cx="181571" cy="137350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2" name="object 462"/>
            <p:cNvSpPr/>
            <p:nvPr/>
          </p:nvSpPr>
          <p:spPr>
            <a:xfrm>
              <a:off x="3691686" y="4236745"/>
              <a:ext cx="182537" cy="137363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3" name="object 463"/>
            <p:cNvSpPr/>
            <p:nvPr/>
          </p:nvSpPr>
          <p:spPr>
            <a:xfrm>
              <a:off x="3986237" y="4221391"/>
              <a:ext cx="182803" cy="138379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273911" y="4670996"/>
              <a:ext cx="160235" cy="136131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578292" y="4652822"/>
              <a:ext cx="182295" cy="138353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869986" y="4637506"/>
              <a:ext cx="179933" cy="138391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187054" y="4620349"/>
              <a:ext cx="183832" cy="138925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8" name="object 468"/>
            <p:cNvSpPr/>
            <p:nvPr/>
          </p:nvSpPr>
          <p:spPr>
            <a:xfrm>
              <a:off x="2491435" y="4606315"/>
              <a:ext cx="179387" cy="137007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795816" y="4587138"/>
              <a:ext cx="182625" cy="140233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0" name="object 470"/>
            <p:cNvSpPr/>
            <p:nvPr/>
          </p:nvSpPr>
          <p:spPr>
            <a:xfrm>
              <a:off x="3100197" y="4573752"/>
              <a:ext cx="183286" cy="137668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1" name="object 471"/>
            <p:cNvSpPr/>
            <p:nvPr/>
          </p:nvSpPr>
          <p:spPr>
            <a:xfrm>
              <a:off x="3404577" y="4557090"/>
              <a:ext cx="180251" cy="138379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2" name="object 472"/>
            <p:cNvSpPr/>
            <p:nvPr/>
          </p:nvSpPr>
          <p:spPr>
            <a:xfrm>
              <a:off x="3708971" y="4541126"/>
              <a:ext cx="181216" cy="138391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3" name="object 473"/>
            <p:cNvSpPr/>
            <p:nvPr/>
          </p:nvSpPr>
          <p:spPr>
            <a:xfrm>
              <a:off x="3998074" y="4525772"/>
              <a:ext cx="186918" cy="134912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285747" y="4975377"/>
              <a:ext cx="164350" cy="13266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590128" y="4957203"/>
              <a:ext cx="186410" cy="13488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881822" y="4941887"/>
              <a:ext cx="184048" cy="134924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7" name="object 477"/>
            <p:cNvSpPr/>
            <p:nvPr/>
          </p:nvSpPr>
          <p:spPr>
            <a:xfrm>
              <a:off x="2198890" y="4924742"/>
              <a:ext cx="187947" cy="135445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8" name="object 478"/>
            <p:cNvSpPr/>
            <p:nvPr/>
          </p:nvSpPr>
          <p:spPr>
            <a:xfrm>
              <a:off x="2503271" y="4910696"/>
              <a:ext cx="183502" cy="133540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9" name="object 479"/>
            <p:cNvSpPr/>
            <p:nvPr/>
          </p:nvSpPr>
          <p:spPr>
            <a:xfrm>
              <a:off x="2807652" y="4891519"/>
              <a:ext cx="186740" cy="136766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0" name="object 480"/>
            <p:cNvSpPr/>
            <p:nvPr/>
          </p:nvSpPr>
          <p:spPr>
            <a:xfrm>
              <a:off x="3112033" y="4878133"/>
              <a:ext cx="187401" cy="134200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1" name="object 481"/>
            <p:cNvSpPr/>
            <p:nvPr/>
          </p:nvSpPr>
          <p:spPr>
            <a:xfrm>
              <a:off x="3416414" y="4861471"/>
              <a:ext cx="184365" cy="134912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2" name="object 482"/>
            <p:cNvSpPr/>
            <p:nvPr/>
          </p:nvSpPr>
          <p:spPr>
            <a:xfrm>
              <a:off x="3720795" y="4845507"/>
              <a:ext cx="185331" cy="135585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3" name="object 483"/>
            <p:cNvSpPr/>
            <p:nvPr/>
          </p:nvSpPr>
          <p:spPr>
            <a:xfrm>
              <a:off x="4019397" y="4830153"/>
              <a:ext cx="181546" cy="138582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84" name="object 484"/>
          <p:cNvSpPr txBox="1"/>
          <p:nvPr/>
        </p:nvSpPr>
        <p:spPr>
          <a:xfrm rot="21480000">
            <a:off x="4889787" y="3192449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9</a:t>
            </a:r>
            <a:endParaRPr sz="1059">
              <a:latin typeface="Jura"/>
              <a:cs typeface="Jura"/>
            </a:endParaRPr>
          </a:p>
        </p:txBody>
      </p:sp>
      <p:sp>
        <p:nvSpPr>
          <p:cNvPr id="485" name="object 485"/>
          <p:cNvSpPr txBox="1"/>
          <p:nvPr/>
        </p:nvSpPr>
        <p:spPr>
          <a:xfrm rot="21480000">
            <a:off x="4877714" y="3460953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19</a:t>
            </a:r>
            <a:endParaRPr sz="1059">
              <a:latin typeface="Jura"/>
              <a:cs typeface="Jura"/>
            </a:endParaRPr>
          </a:p>
        </p:txBody>
      </p:sp>
      <p:sp>
        <p:nvSpPr>
          <p:cNvPr id="486" name="object 486"/>
          <p:cNvSpPr txBox="1"/>
          <p:nvPr/>
        </p:nvSpPr>
        <p:spPr>
          <a:xfrm rot="21480000">
            <a:off x="4891788" y="372953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29</a:t>
            </a:r>
            <a:endParaRPr sz="1059">
              <a:latin typeface="Jura"/>
              <a:cs typeface="Jura"/>
            </a:endParaRPr>
          </a:p>
        </p:txBody>
      </p:sp>
      <p:sp>
        <p:nvSpPr>
          <p:cNvPr id="487" name="object 487"/>
          <p:cNvSpPr txBox="1"/>
          <p:nvPr/>
        </p:nvSpPr>
        <p:spPr>
          <a:xfrm rot="21480000">
            <a:off x="4905863" y="3998102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39</a:t>
            </a:r>
            <a:endParaRPr sz="1059">
              <a:latin typeface="Jura"/>
              <a:cs typeface="Jura"/>
            </a:endParaRPr>
          </a:p>
        </p:txBody>
      </p:sp>
      <p:sp>
        <p:nvSpPr>
          <p:cNvPr id="488" name="object 488"/>
          <p:cNvSpPr txBox="1"/>
          <p:nvPr/>
        </p:nvSpPr>
        <p:spPr>
          <a:xfrm rot="21480000">
            <a:off x="4919938" y="4266673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49</a:t>
            </a:r>
            <a:endParaRPr sz="1059">
              <a:latin typeface="Jura"/>
              <a:cs typeface="Jura"/>
            </a:endParaRPr>
          </a:p>
        </p:txBody>
      </p:sp>
      <p:sp>
        <p:nvSpPr>
          <p:cNvPr id="489" name="object 489"/>
          <p:cNvSpPr txBox="1"/>
          <p:nvPr/>
        </p:nvSpPr>
        <p:spPr>
          <a:xfrm rot="21480000">
            <a:off x="4929801" y="453360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490" name="object 490"/>
          <p:cNvSpPr txBox="1"/>
          <p:nvPr/>
        </p:nvSpPr>
        <p:spPr>
          <a:xfrm rot="21480000">
            <a:off x="4943875" y="480217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491" name="object 491"/>
          <p:cNvSpPr txBox="1"/>
          <p:nvPr/>
        </p:nvSpPr>
        <p:spPr>
          <a:xfrm rot="21480000">
            <a:off x="4957949" y="507074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492" name="object 492"/>
          <p:cNvSpPr txBox="1"/>
          <p:nvPr/>
        </p:nvSpPr>
        <p:spPr>
          <a:xfrm rot="21480000">
            <a:off x="5122401" y="3178818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10</a:t>
            </a:r>
            <a:endParaRPr sz="1059">
              <a:latin typeface="Jura"/>
              <a:cs typeface="Jura"/>
            </a:endParaRPr>
          </a:p>
        </p:txBody>
      </p:sp>
      <p:sp>
        <p:nvSpPr>
          <p:cNvPr id="493" name="object 493"/>
          <p:cNvSpPr txBox="1"/>
          <p:nvPr/>
        </p:nvSpPr>
        <p:spPr>
          <a:xfrm rot="21480000">
            <a:off x="5136485" y="3447392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20</a:t>
            </a:r>
            <a:endParaRPr sz="1059">
              <a:latin typeface="Jura"/>
              <a:cs typeface="Jura"/>
            </a:endParaRPr>
          </a:p>
        </p:txBody>
      </p:sp>
      <p:sp>
        <p:nvSpPr>
          <p:cNvPr id="494" name="object 494"/>
          <p:cNvSpPr txBox="1"/>
          <p:nvPr/>
        </p:nvSpPr>
        <p:spPr>
          <a:xfrm rot="21480000">
            <a:off x="5150559" y="371597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30</a:t>
            </a:r>
            <a:endParaRPr sz="1059">
              <a:latin typeface="Jura"/>
              <a:cs typeface="Jura"/>
            </a:endParaRPr>
          </a:p>
        </p:txBody>
      </p:sp>
      <p:sp>
        <p:nvSpPr>
          <p:cNvPr id="495" name="object 495"/>
          <p:cNvSpPr txBox="1"/>
          <p:nvPr/>
        </p:nvSpPr>
        <p:spPr>
          <a:xfrm rot="21480000">
            <a:off x="5164634" y="3984541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40</a:t>
            </a:r>
            <a:endParaRPr sz="1059">
              <a:latin typeface="Jura"/>
              <a:cs typeface="Jura"/>
            </a:endParaRPr>
          </a:p>
        </p:txBody>
      </p:sp>
      <p:sp>
        <p:nvSpPr>
          <p:cNvPr id="496" name="object 496"/>
          <p:cNvSpPr txBox="1"/>
          <p:nvPr/>
        </p:nvSpPr>
        <p:spPr>
          <a:xfrm rot="21480000">
            <a:off x="5178709" y="4253113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50</a:t>
            </a:r>
            <a:endParaRPr sz="1059">
              <a:latin typeface="Jura"/>
              <a:cs typeface="Jura"/>
            </a:endParaRPr>
          </a:p>
        </p:txBody>
      </p:sp>
      <p:sp>
        <p:nvSpPr>
          <p:cNvPr id="497" name="object 497"/>
          <p:cNvSpPr txBox="1"/>
          <p:nvPr/>
        </p:nvSpPr>
        <p:spPr>
          <a:xfrm rot="21480000">
            <a:off x="5188530" y="452004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498" name="object 498"/>
          <p:cNvSpPr txBox="1"/>
          <p:nvPr/>
        </p:nvSpPr>
        <p:spPr>
          <a:xfrm rot="21480000">
            <a:off x="5202592" y="478861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499" name="object 499"/>
          <p:cNvSpPr txBox="1"/>
          <p:nvPr/>
        </p:nvSpPr>
        <p:spPr>
          <a:xfrm rot="21480000">
            <a:off x="5216667" y="505719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00" name="object 500"/>
          <p:cNvSpPr txBox="1"/>
          <p:nvPr/>
        </p:nvSpPr>
        <p:spPr>
          <a:xfrm rot="21480000">
            <a:off x="2741209" y="3305046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1</a:t>
            </a:r>
            <a:endParaRPr sz="1059">
              <a:latin typeface="Jura"/>
              <a:cs typeface="Jura"/>
            </a:endParaRPr>
          </a:p>
        </p:txBody>
      </p:sp>
      <p:sp>
        <p:nvSpPr>
          <p:cNvPr id="501" name="object 501"/>
          <p:cNvSpPr txBox="1"/>
          <p:nvPr/>
        </p:nvSpPr>
        <p:spPr>
          <a:xfrm rot="21480000">
            <a:off x="2729126" y="357355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11</a:t>
            </a:r>
            <a:endParaRPr sz="1059">
              <a:latin typeface="Jura"/>
              <a:cs typeface="Jura"/>
            </a:endParaRPr>
          </a:p>
        </p:txBody>
      </p:sp>
      <p:sp>
        <p:nvSpPr>
          <p:cNvPr id="502" name="object 502"/>
          <p:cNvSpPr txBox="1"/>
          <p:nvPr/>
        </p:nvSpPr>
        <p:spPr>
          <a:xfrm rot="21480000">
            <a:off x="2743199" y="3842128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21</a:t>
            </a:r>
            <a:endParaRPr sz="1059">
              <a:latin typeface="Jura"/>
              <a:cs typeface="Jura"/>
            </a:endParaRPr>
          </a:p>
        </p:txBody>
      </p:sp>
      <p:sp>
        <p:nvSpPr>
          <p:cNvPr id="503" name="object 503"/>
          <p:cNvSpPr txBox="1"/>
          <p:nvPr/>
        </p:nvSpPr>
        <p:spPr>
          <a:xfrm rot="21480000">
            <a:off x="2757275" y="4110698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31</a:t>
            </a:r>
            <a:endParaRPr sz="1059">
              <a:latin typeface="Jura"/>
              <a:cs typeface="Jura"/>
            </a:endParaRPr>
          </a:p>
        </p:txBody>
      </p:sp>
      <p:sp>
        <p:nvSpPr>
          <p:cNvPr id="504" name="object 504"/>
          <p:cNvSpPr txBox="1"/>
          <p:nvPr/>
        </p:nvSpPr>
        <p:spPr>
          <a:xfrm rot="21480000">
            <a:off x="2771349" y="437927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41</a:t>
            </a:r>
            <a:endParaRPr sz="1059">
              <a:latin typeface="Jura"/>
              <a:cs typeface="Jura"/>
            </a:endParaRPr>
          </a:p>
        </p:txBody>
      </p:sp>
      <p:sp>
        <p:nvSpPr>
          <p:cNvPr id="505" name="object 505"/>
          <p:cNvSpPr txBox="1"/>
          <p:nvPr/>
        </p:nvSpPr>
        <p:spPr>
          <a:xfrm rot="21480000">
            <a:off x="2786013" y="4646332"/>
            <a:ext cx="205353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94" dirty="0">
                <a:solidFill>
                  <a:srgbClr val="939598"/>
                </a:solidFill>
                <a:latin typeface="Arial Black"/>
                <a:cs typeface="Arial Black"/>
              </a:rPr>
              <a:t>5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06" name="object 506"/>
          <p:cNvSpPr txBox="1"/>
          <p:nvPr/>
        </p:nvSpPr>
        <p:spPr>
          <a:xfrm rot="21480000">
            <a:off x="2800087" y="4914906"/>
            <a:ext cx="205353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94" dirty="0">
                <a:solidFill>
                  <a:srgbClr val="939598"/>
                </a:solidFill>
                <a:latin typeface="Arial Black"/>
                <a:cs typeface="Arial Black"/>
              </a:rPr>
              <a:t>6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07" name="object 507"/>
          <p:cNvSpPr txBox="1"/>
          <p:nvPr/>
        </p:nvSpPr>
        <p:spPr>
          <a:xfrm rot="21480000">
            <a:off x="2814162" y="5183479"/>
            <a:ext cx="205353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94" dirty="0">
                <a:solidFill>
                  <a:srgbClr val="939598"/>
                </a:solidFill>
                <a:latin typeface="Arial Black"/>
                <a:cs typeface="Arial Black"/>
              </a:rPr>
              <a:t>7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08" name="object 508"/>
          <p:cNvSpPr txBox="1"/>
          <p:nvPr/>
        </p:nvSpPr>
        <p:spPr>
          <a:xfrm rot="21480000">
            <a:off x="2828236" y="5452054"/>
            <a:ext cx="205353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94" dirty="0">
                <a:solidFill>
                  <a:srgbClr val="939598"/>
                </a:solidFill>
                <a:latin typeface="Arial Black"/>
                <a:cs typeface="Arial Black"/>
              </a:rPr>
              <a:t>8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09" name="object 509"/>
          <p:cNvSpPr txBox="1"/>
          <p:nvPr/>
        </p:nvSpPr>
        <p:spPr>
          <a:xfrm rot="21480000">
            <a:off x="2842311" y="5720627"/>
            <a:ext cx="205353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94" dirty="0">
                <a:solidFill>
                  <a:srgbClr val="939598"/>
                </a:solidFill>
                <a:latin typeface="Arial Black"/>
                <a:cs typeface="Arial Black"/>
              </a:rPr>
              <a:t>9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10" name="object 510"/>
          <p:cNvSpPr txBox="1"/>
          <p:nvPr/>
        </p:nvSpPr>
        <p:spPr>
          <a:xfrm rot="21480000">
            <a:off x="3009783" y="3290971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2</a:t>
            </a:r>
            <a:endParaRPr sz="1059">
              <a:latin typeface="Jura"/>
              <a:cs typeface="Jura"/>
            </a:endParaRPr>
          </a:p>
        </p:txBody>
      </p:sp>
      <p:sp>
        <p:nvSpPr>
          <p:cNvPr id="511" name="object 511"/>
          <p:cNvSpPr txBox="1"/>
          <p:nvPr/>
        </p:nvSpPr>
        <p:spPr>
          <a:xfrm rot="21480000">
            <a:off x="2997699" y="3559475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12</a:t>
            </a:r>
            <a:endParaRPr sz="1059">
              <a:latin typeface="Jura"/>
              <a:cs typeface="Jura"/>
            </a:endParaRPr>
          </a:p>
        </p:txBody>
      </p:sp>
      <p:sp>
        <p:nvSpPr>
          <p:cNvPr id="512" name="object 512"/>
          <p:cNvSpPr txBox="1"/>
          <p:nvPr/>
        </p:nvSpPr>
        <p:spPr>
          <a:xfrm rot="21480000">
            <a:off x="3011773" y="3828052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22</a:t>
            </a:r>
            <a:endParaRPr sz="1059">
              <a:latin typeface="Jura"/>
              <a:cs typeface="Jura"/>
            </a:endParaRPr>
          </a:p>
        </p:txBody>
      </p:sp>
      <p:sp>
        <p:nvSpPr>
          <p:cNvPr id="513" name="object 513"/>
          <p:cNvSpPr txBox="1"/>
          <p:nvPr/>
        </p:nvSpPr>
        <p:spPr>
          <a:xfrm rot="21480000">
            <a:off x="3025848" y="4096624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32</a:t>
            </a:r>
            <a:endParaRPr sz="1059">
              <a:latin typeface="Jura"/>
              <a:cs typeface="Jura"/>
            </a:endParaRPr>
          </a:p>
        </p:txBody>
      </p:sp>
      <p:sp>
        <p:nvSpPr>
          <p:cNvPr id="514" name="object 514"/>
          <p:cNvSpPr txBox="1"/>
          <p:nvPr/>
        </p:nvSpPr>
        <p:spPr>
          <a:xfrm rot="21480000">
            <a:off x="3039923" y="4365195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42</a:t>
            </a:r>
            <a:endParaRPr sz="1059">
              <a:latin typeface="Jura"/>
              <a:cs typeface="Jura"/>
            </a:endParaRPr>
          </a:p>
        </p:txBody>
      </p:sp>
      <p:sp>
        <p:nvSpPr>
          <p:cNvPr id="515" name="object 515"/>
          <p:cNvSpPr txBox="1"/>
          <p:nvPr/>
        </p:nvSpPr>
        <p:spPr>
          <a:xfrm rot="21480000">
            <a:off x="3049799" y="463212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16" name="object 516"/>
          <p:cNvSpPr txBox="1"/>
          <p:nvPr/>
        </p:nvSpPr>
        <p:spPr>
          <a:xfrm rot="21480000">
            <a:off x="3063873" y="490069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17" name="object 517"/>
          <p:cNvSpPr txBox="1"/>
          <p:nvPr/>
        </p:nvSpPr>
        <p:spPr>
          <a:xfrm rot="21480000">
            <a:off x="3077947" y="516927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18" name="object 518"/>
          <p:cNvSpPr txBox="1"/>
          <p:nvPr/>
        </p:nvSpPr>
        <p:spPr>
          <a:xfrm rot="21480000">
            <a:off x="3092022" y="543784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19" name="object 519"/>
          <p:cNvSpPr txBox="1"/>
          <p:nvPr/>
        </p:nvSpPr>
        <p:spPr>
          <a:xfrm rot="21480000">
            <a:off x="3106097" y="570641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20" name="object 520"/>
          <p:cNvSpPr txBox="1"/>
          <p:nvPr/>
        </p:nvSpPr>
        <p:spPr>
          <a:xfrm rot="21480000">
            <a:off x="3267210" y="3277481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3</a:t>
            </a:r>
            <a:endParaRPr sz="1059">
              <a:latin typeface="Jura"/>
              <a:cs typeface="Jura"/>
            </a:endParaRPr>
          </a:p>
        </p:txBody>
      </p:sp>
      <p:sp>
        <p:nvSpPr>
          <p:cNvPr id="521" name="object 521"/>
          <p:cNvSpPr txBox="1"/>
          <p:nvPr/>
        </p:nvSpPr>
        <p:spPr>
          <a:xfrm rot="21480000">
            <a:off x="3255126" y="3545984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13</a:t>
            </a:r>
            <a:endParaRPr sz="1059">
              <a:latin typeface="Jura"/>
              <a:cs typeface="Jura"/>
            </a:endParaRPr>
          </a:p>
        </p:txBody>
      </p:sp>
      <p:sp>
        <p:nvSpPr>
          <p:cNvPr id="522" name="object 522"/>
          <p:cNvSpPr txBox="1"/>
          <p:nvPr/>
        </p:nvSpPr>
        <p:spPr>
          <a:xfrm rot="21480000">
            <a:off x="3269200" y="3814562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23</a:t>
            </a:r>
            <a:endParaRPr sz="1059">
              <a:latin typeface="Jura"/>
              <a:cs typeface="Jura"/>
            </a:endParaRPr>
          </a:p>
        </p:txBody>
      </p:sp>
      <p:sp>
        <p:nvSpPr>
          <p:cNvPr id="523" name="object 523"/>
          <p:cNvSpPr txBox="1"/>
          <p:nvPr/>
        </p:nvSpPr>
        <p:spPr>
          <a:xfrm rot="21480000">
            <a:off x="3283276" y="4083133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33</a:t>
            </a:r>
            <a:endParaRPr sz="1059">
              <a:latin typeface="Jura"/>
              <a:cs typeface="Jura"/>
            </a:endParaRPr>
          </a:p>
        </p:txBody>
      </p:sp>
      <p:sp>
        <p:nvSpPr>
          <p:cNvPr id="524" name="object 524"/>
          <p:cNvSpPr txBox="1"/>
          <p:nvPr/>
        </p:nvSpPr>
        <p:spPr>
          <a:xfrm rot="21480000">
            <a:off x="3297351" y="4351705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43</a:t>
            </a:r>
            <a:endParaRPr sz="1059">
              <a:latin typeface="Jura"/>
              <a:cs typeface="Jura"/>
            </a:endParaRPr>
          </a:p>
        </p:txBody>
      </p:sp>
      <p:sp>
        <p:nvSpPr>
          <p:cNvPr id="525" name="object 525"/>
          <p:cNvSpPr txBox="1"/>
          <p:nvPr/>
        </p:nvSpPr>
        <p:spPr>
          <a:xfrm rot="21480000">
            <a:off x="3307172" y="461863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26" name="object 526"/>
          <p:cNvSpPr txBox="1"/>
          <p:nvPr/>
        </p:nvSpPr>
        <p:spPr>
          <a:xfrm rot="21480000">
            <a:off x="3321247" y="488720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27" name="object 527"/>
          <p:cNvSpPr txBox="1"/>
          <p:nvPr/>
        </p:nvSpPr>
        <p:spPr>
          <a:xfrm rot="21480000">
            <a:off x="3335322" y="515578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28" name="object 528"/>
          <p:cNvSpPr txBox="1"/>
          <p:nvPr/>
        </p:nvSpPr>
        <p:spPr>
          <a:xfrm rot="21480000">
            <a:off x="3349396" y="542435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29" name="object 529"/>
          <p:cNvSpPr txBox="1"/>
          <p:nvPr/>
        </p:nvSpPr>
        <p:spPr>
          <a:xfrm rot="21480000">
            <a:off x="3363471" y="569293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30" name="object 530"/>
          <p:cNvSpPr txBox="1"/>
          <p:nvPr/>
        </p:nvSpPr>
        <p:spPr>
          <a:xfrm rot="21480000">
            <a:off x="3546930" y="3262822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4</a:t>
            </a:r>
            <a:endParaRPr sz="1059">
              <a:latin typeface="Jura"/>
              <a:cs typeface="Jura"/>
            </a:endParaRPr>
          </a:p>
        </p:txBody>
      </p:sp>
      <p:sp>
        <p:nvSpPr>
          <p:cNvPr id="531" name="object 531"/>
          <p:cNvSpPr txBox="1"/>
          <p:nvPr/>
        </p:nvSpPr>
        <p:spPr>
          <a:xfrm rot="21480000">
            <a:off x="3534846" y="3531326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14</a:t>
            </a:r>
            <a:endParaRPr sz="1059">
              <a:latin typeface="Jura"/>
              <a:cs typeface="Jura"/>
            </a:endParaRPr>
          </a:p>
        </p:txBody>
      </p:sp>
      <p:sp>
        <p:nvSpPr>
          <p:cNvPr id="532" name="object 532"/>
          <p:cNvSpPr txBox="1"/>
          <p:nvPr/>
        </p:nvSpPr>
        <p:spPr>
          <a:xfrm rot="21480000">
            <a:off x="3548920" y="3799903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24</a:t>
            </a:r>
            <a:endParaRPr sz="1059">
              <a:latin typeface="Jura"/>
              <a:cs typeface="Jura"/>
            </a:endParaRPr>
          </a:p>
        </p:txBody>
      </p:sp>
      <p:sp>
        <p:nvSpPr>
          <p:cNvPr id="533" name="object 533"/>
          <p:cNvSpPr txBox="1"/>
          <p:nvPr/>
        </p:nvSpPr>
        <p:spPr>
          <a:xfrm rot="21480000">
            <a:off x="3562995" y="4068475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34</a:t>
            </a:r>
            <a:endParaRPr sz="1059">
              <a:latin typeface="Jura"/>
              <a:cs typeface="Jura"/>
            </a:endParaRPr>
          </a:p>
        </p:txBody>
      </p:sp>
      <p:sp>
        <p:nvSpPr>
          <p:cNvPr id="534" name="object 534"/>
          <p:cNvSpPr txBox="1"/>
          <p:nvPr/>
        </p:nvSpPr>
        <p:spPr>
          <a:xfrm rot="21480000">
            <a:off x="3577070" y="4337046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44</a:t>
            </a:r>
            <a:endParaRPr sz="1059">
              <a:latin typeface="Jura"/>
              <a:cs typeface="Jura"/>
            </a:endParaRPr>
          </a:p>
        </p:txBody>
      </p:sp>
      <p:sp>
        <p:nvSpPr>
          <p:cNvPr id="535" name="object 535"/>
          <p:cNvSpPr txBox="1"/>
          <p:nvPr/>
        </p:nvSpPr>
        <p:spPr>
          <a:xfrm rot="21480000">
            <a:off x="3586946" y="460397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36" name="object 536"/>
          <p:cNvSpPr txBox="1"/>
          <p:nvPr/>
        </p:nvSpPr>
        <p:spPr>
          <a:xfrm rot="21480000">
            <a:off x="3601020" y="487254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37" name="object 537"/>
          <p:cNvSpPr txBox="1"/>
          <p:nvPr/>
        </p:nvSpPr>
        <p:spPr>
          <a:xfrm rot="21480000">
            <a:off x="3615095" y="514112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38" name="object 538"/>
          <p:cNvSpPr txBox="1"/>
          <p:nvPr/>
        </p:nvSpPr>
        <p:spPr>
          <a:xfrm rot="21480000">
            <a:off x="3629169" y="540969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39" name="object 539"/>
          <p:cNvSpPr txBox="1"/>
          <p:nvPr/>
        </p:nvSpPr>
        <p:spPr>
          <a:xfrm rot="21480000">
            <a:off x="3643244" y="567826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40" name="object 540"/>
          <p:cNvSpPr txBox="1"/>
          <p:nvPr/>
        </p:nvSpPr>
        <p:spPr>
          <a:xfrm rot="21480000">
            <a:off x="3815504" y="3248748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5</a:t>
            </a:r>
            <a:endParaRPr sz="1059">
              <a:latin typeface="Jura"/>
              <a:cs typeface="Jura"/>
            </a:endParaRPr>
          </a:p>
        </p:txBody>
      </p:sp>
      <p:sp>
        <p:nvSpPr>
          <p:cNvPr id="541" name="object 541"/>
          <p:cNvSpPr txBox="1"/>
          <p:nvPr/>
        </p:nvSpPr>
        <p:spPr>
          <a:xfrm rot="21480000">
            <a:off x="3803420" y="3517251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15</a:t>
            </a:r>
            <a:endParaRPr sz="1059">
              <a:latin typeface="Jura"/>
              <a:cs typeface="Jura"/>
            </a:endParaRPr>
          </a:p>
        </p:txBody>
      </p:sp>
      <p:sp>
        <p:nvSpPr>
          <p:cNvPr id="542" name="object 542"/>
          <p:cNvSpPr txBox="1"/>
          <p:nvPr/>
        </p:nvSpPr>
        <p:spPr>
          <a:xfrm rot="21480000">
            <a:off x="3817493" y="3785829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25</a:t>
            </a:r>
            <a:endParaRPr sz="1059">
              <a:latin typeface="Jura"/>
              <a:cs typeface="Jura"/>
            </a:endParaRPr>
          </a:p>
        </p:txBody>
      </p:sp>
      <p:sp>
        <p:nvSpPr>
          <p:cNvPr id="543" name="object 543"/>
          <p:cNvSpPr txBox="1"/>
          <p:nvPr/>
        </p:nvSpPr>
        <p:spPr>
          <a:xfrm rot="21480000">
            <a:off x="3831569" y="405440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35</a:t>
            </a:r>
            <a:endParaRPr sz="1059">
              <a:latin typeface="Jura"/>
              <a:cs typeface="Jura"/>
            </a:endParaRPr>
          </a:p>
        </p:txBody>
      </p:sp>
      <p:sp>
        <p:nvSpPr>
          <p:cNvPr id="544" name="object 544"/>
          <p:cNvSpPr txBox="1"/>
          <p:nvPr/>
        </p:nvSpPr>
        <p:spPr>
          <a:xfrm rot="21480000">
            <a:off x="3845644" y="4322971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45</a:t>
            </a:r>
            <a:endParaRPr sz="1059">
              <a:latin typeface="Jura"/>
              <a:cs typeface="Jura"/>
            </a:endParaRPr>
          </a:p>
        </p:txBody>
      </p:sp>
      <p:sp>
        <p:nvSpPr>
          <p:cNvPr id="545" name="object 545"/>
          <p:cNvSpPr txBox="1"/>
          <p:nvPr/>
        </p:nvSpPr>
        <p:spPr>
          <a:xfrm rot="21480000">
            <a:off x="3855506" y="458989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46" name="object 546"/>
          <p:cNvSpPr txBox="1"/>
          <p:nvPr/>
        </p:nvSpPr>
        <p:spPr>
          <a:xfrm rot="21480000">
            <a:off x="3869580" y="485847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47" name="object 547"/>
          <p:cNvSpPr txBox="1"/>
          <p:nvPr/>
        </p:nvSpPr>
        <p:spPr>
          <a:xfrm rot="21480000">
            <a:off x="3883655" y="512704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48" name="object 548"/>
          <p:cNvSpPr txBox="1"/>
          <p:nvPr/>
        </p:nvSpPr>
        <p:spPr>
          <a:xfrm rot="21480000">
            <a:off x="3897729" y="539562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49" name="object 549"/>
          <p:cNvSpPr txBox="1"/>
          <p:nvPr/>
        </p:nvSpPr>
        <p:spPr>
          <a:xfrm rot="21480000">
            <a:off x="3911804" y="566419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50" name="object 550"/>
          <p:cNvSpPr txBox="1"/>
          <p:nvPr/>
        </p:nvSpPr>
        <p:spPr>
          <a:xfrm rot="21480000">
            <a:off x="4084066" y="3234673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6</a:t>
            </a:r>
            <a:endParaRPr sz="1059">
              <a:latin typeface="Jura"/>
              <a:cs typeface="Jura"/>
            </a:endParaRPr>
          </a:p>
        </p:txBody>
      </p:sp>
      <p:sp>
        <p:nvSpPr>
          <p:cNvPr id="551" name="object 551"/>
          <p:cNvSpPr txBox="1"/>
          <p:nvPr/>
        </p:nvSpPr>
        <p:spPr>
          <a:xfrm rot="21480000">
            <a:off x="4071994" y="3503177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16</a:t>
            </a:r>
            <a:endParaRPr sz="1059">
              <a:latin typeface="Jura"/>
              <a:cs typeface="Jura"/>
            </a:endParaRPr>
          </a:p>
        </p:txBody>
      </p:sp>
      <p:sp>
        <p:nvSpPr>
          <p:cNvPr id="552" name="object 552"/>
          <p:cNvSpPr txBox="1"/>
          <p:nvPr/>
        </p:nvSpPr>
        <p:spPr>
          <a:xfrm rot="21480000">
            <a:off x="4086067" y="3771755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26</a:t>
            </a:r>
            <a:endParaRPr sz="1059">
              <a:latin typeface="Jura"/>
              <a:cs typeface="Jura"/>
            </a:endParaRPr>
          </a:p>
        </p:txBody>
      </p:sp>
      <p:sp>
        <p:nvSpPr>
          <p:cNvPr id="553" name="object 553"/>
          <p:cNvSpPr txBox="1"/>
          <p:nvPr/>
        </p:nvSpPr>
        <p:spPr>
          <a:xfrm rot="21480000">
            <a:off x="4100143" y="4040325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36</a:t>
            </a:r>
            <a:endParaRPr sz="1059">
              <a:latin typeface="Jura"/>
              <a:cs typeface="Jura"/>
            </a:endParaRPr>
          </a:p>
        </p:txBody>
      </p:sp>
      <p:sp>
        <p:nvSpPr>
          <p:cNvPr id="554" name="object 554"/>
          <p:cNvSpPr txBox="1"/>
          <p:nvPr/>
        </p:nvSpPr>
        <p:spPr>
          <a:xfrm rot="21480000">
            <a:off x="4114217" y="4308897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46</a:t>
            </a:r>
            <a:endParaRPr sz="1059">
              <a:latin typeface="Jura"/>
              <a:cs typeface="Jura"/>
            </a:endParaRPr>
          </a:p>
        </p:txBody>
      </p:sp>
      <p:sp>
        <p:nvSpPr>
          <p:cNvPr id="555" name="object 555"/>
          <p:cNvSpPr txBox="1"/>
          <p:nvPr/>
        </p:nvSpPr>
        <p:spPr>
          <a:xfrm rot="21480000">
            <a:off x="4124079" y="457582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56" name="object 556"/>
          <p:cNvSpPr txBox="1"/>
          <p:nvPr/>
        </p:nvSpPr>
        <p:spPr>
          <a:xfrm rot="21480000">
            <a:off x="4138154" y="484439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57" name="object 557"/>
          <p:cNvSpPr txBox="1"/>
          <p:nvPr/>
        </p:nvSpPr>
        <p:spPr>
          <a:xfrm rot="21480000">
            <a:off x="4152229" y="511297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58" name="object 558"/>
          <p:cNvSpPr txBox="1"/>
          <p:nvPr/>
        </p:nvSpPr>
        <p:spPr>
          <a:xfrm rot="21480000">
            <a:off x="4166303" y="538154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59" name="object 559"/>
          <p:cNvSpPr txBox="1"/>
          <p:nvPr/>
        </p:nvSpPr>
        <p:spPr>
          <a:xfrm rot="21480000">
            <a:off x="4180378" y="565012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60" name="object 560"/>
          <p:cNvSpPr txBox="1"/>
          <p:nvPr/>
        </p:nvSpPr>
        <p:spPr>
          <a:xfrm rot="21480000">
            <a:off x="4352640" y="3220598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7</a:t>
            </a:r>
            <a:endParaRPr sz="1059">
              <a:latin typeface="Jura"/>
              <a:cs typeface="Jura"/>
            </a:endParaRPr>
          </a:p>
        </p:txBody>
      </p:sp>
      <p:sp>
        <p:nvSpPr>
          <p:cNvPr id="561" name="object 561"/>
          <p:cNvSpPr txBox="1"/>
          <p:nvPr/>
        </p:nvSpPr>
        <p:spPr>
          <a:xfrm rot="21480000">
            <a:off x="4340567" y="3489102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17</a:t>
            </a:r>
            <a:endParaRPr sz="1059">
              <a:latin typeface="Jura"/>
              <a:cs typeface="Jura"/>
            </a:endParaRPr>
          </a:p>
        </p:txBody>
      </p:sp>
      <p:sp>
        <p:nvSpPr>
          <p:cNvPr id="562" name="object 562"/>
          <p:cNvSpPr txBox="1"/>
          <p:nvPr/>
        </p:nvSpPr>
        <p:spPr>
          <a:xfrm rot="21480000">
            <a:off x="4354641" y="3757679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27</a:t>
            </a:r>
            <a:endParaRPr sz="1059">
              <a:latin typeface="Jura"/>
              <a:cs typeface="Jura"/>
            </a:endParaRPr>
          </a:p>
        </p:txBody>
      </p:sp>
      <p:sp>
        <p:nvSpPr>
          <p:cNvPr id="563" name="object 563"/>
          <p:cNvSpPr txBox="1"/>
          <p:nvPr/>
        </p:nvSpPr>
        <p:spPr>
          <a:xfrm rot="21480000">
            <a:off x="4368717" y="4026251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37</a:t>
            </a:r>
            <a:endParaRPr sz="1059">
              <a:latin typeface="Jura"/>
              <a:cs typeface="Jura"/>
            </a:endParaRPr>
          </a:p>
        </p:txBody>
      </p:sp>
      <p:sp>
        <p:nvSpPr>
          <p:cNvPr id="564" name="object 564"/>
          <p:cNvSpPr txBox="1"/>
          <p:nvPr/>
        </p:nvSpPr>
        <p:spPr>
          <a:xfrm rot="21480000">
            <a:off x="4382791" y="4294822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47</a:t>
            </a:r>
            <a:endParaRPr sz="1059">
              <a:latin typeface="Jura"/>
              <a:cs typeface="Jura"/>
            </a:endParaRPr>
          </a:p>
        </p:txBody>
      </p:sp>
      <p:sp>
        <p:nvSpPr>
          <p:cNvPr id="565" name="object 565"/>
          <p:cNvSpPr txBox="1"/>
          <p:nvPr/>
        </p:nvSpPr>
        <p:spPr>
          <a:xfrm rot="21480000">
            <a:off x="4392653" y="456175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66" name="object 566"/>
          <p:cNvSpPr txBox="1"/>
          <p:nvPr/>
        </p:nvSpPr>
        <p:spPr>
          <a:xfrm rot="21480000">
            <a:off x="4406728" y="483032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67" name="object 567"/>
          <p:cNvSpPr txBox="1"/>
          <p:nvPr/>
        </p:nvSpPr>
        <p:spPr>
          <a:xfrm rot="21480000">
            <a:off x="4420802" y="509889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68" name="object 568"/>
          <p:cNvSpPr txBox="1"/>
          <p:nvPr/>
        </p:nvSpPr>
        <p:spPr>
          <a:xfrm rot="21480000">
            <a:off x="4434877" y="536747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69" name="object 569"/>
          <p:cNvSpPr txBox="1"/>
          <p:nvPr/>
        </p:nvSpPr>
        <p:spPr>
          <a:xfrm rot="21480000">
            <a:off x="4448952" y="563604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70" name="object 570"/>
          <p:cNvSpPr txBox="1"/>
          <p:nvPr/>
        </p:nvSpPr>
        <p:spPr>
          <a:xfrm rot="21480000">
            <a:off x="4621214" y="3206524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8</a:t>
            </a:r>
            <a:endParaRPr sz="1059">
              <a:latin typeface="Jura"/>
              <a:cs typeface="Jura"/>
            </a:endParaRPr>
          </a:p>
        </p:txBody>
      </p:sp>
      <p:sp>
        <p:nvSpPr>
          <p:cNvPr id="571" name="object 571"/>
          <p:cNvSpPr txBox="1"/>
          <p:nvPr/>
        </p:nvSpPr>
        <p:spPr>
          <a:xfrm rot="21480000">
            <a:off x="4609141" y="3475027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18</a:t>
            </a:r>
            <a:endParaRPr sz="1059">
              <a:latin typeface="Jura"/>
              <a:cs typeface="Jura"/>
            </a:endParaRPr>
          </a:p>
        </p:txBody>
      </p:sp>
      <p:sp>
        <p:nvSpPr>
          <p:cNvPr id="572" name="object 572"/>
          <p:cNvSpPr txBox="1"/>
          <p:nvPr/>
        </p:nvSpPr>
        <p:spPr>
          <a:xfrm rot="21480000">
            <a:off x="4623215" y="3743605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28</a:t>
            </a:r>
            <a:endParaRPr sz="1059">
              <a:latin typeface="Jura"/>
              <a:cs typeface="Jura"/>
            </a:endParaRPr>
          </a:p>
        </p:txBody>
      </p:sp>
      <p:sp>
        <p:nvSpPr>
          <p:cNvPr id="573" name="object 573"/>
          <p:cNvSpPr txBox="1"/>
          <p:nvPr/>
        </p:nvSpPr>
        <p:spPr>
          <a:xfrm rot="21480000">
            <a:off x="4637290" y="4012176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38</a:t>
            </a:r>
            <a:endParaRPr sz="1059">
              <a:latin typeface="Jura"/>
              <a:cs typeface="Jura"/>
            </a:endParaRPr>
          </a:p>
        </p:txBody>
      </p:sp>
      <p:sp>
        <p:nvSpPr>
          <p:cNvPr id="574" name="object 574"/>
          <p:cNvSpPr txBox="1"/>
          <p:nvPr/>
        </p:nvSpPr>
        <p:spPr>
          <a:xfrm rot="21480000">
            <a:off x="4651364" y="4280748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48</a:t>
            </a:r>
            <a:endParaRPr sz="1059">
              <a:latin typeface="Jura"/>
              <a:cs typeface="Jura"/>
            </a:endParaRPr>
          </a:p>
        </p:txBody>
      </p:sp>
      <p:sp>
        <p:nvSpPr>
          <p:cNvPr id="575" name="object 575"/>
          <p:cNvSpPr txBox="1"/>
          <p:nvPr/>
        </p:nvSpPr>
        <p:spPr>
          <a:xfrm rot="21480000">
            <a:off x="4661227" y="454767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76" name="object 576"/>
          <p:cNvSpPr txBox="1"/>
          <p:nvPr/>
        </p:nvSpPr>
        <p:spPr>
          <a:xfrm rot="21480000">
            <a:off x="4675302" y="481624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77" name="object 577"/>
          <p:cNvSpPr txBox="1"/>
          <p:nvPr/>
        </p:nvSpPr>
        <p:spPr>
          <a:xfrm rot="21480000">
            <a:off x="4689376" y="508482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78" name="object 578"/>
          <p:cNvSpPr txBox="1"/>
          <p:nvPr/>
        </p:nvSpPr>
        <p:spPr>
          <a:xfrm rot="21480000">
            <a:off x="4703451" y="535339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79" name="object 579"/>
          <p:cNvSpPr txBox="1"/>
          <p:nvPr/>
        </p:nvSpPr>
        <p:spPr>
          <a:xfrm rot="21480000">
            <a:off x="4717525" y="562197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80" name="object 580"/>
          <p:cNvSpPr txBox="1"/>
          <p:nvPr/>
        </p:nvSpPr>
        <p:spPr>
          <a:xfrm rot="21480000">
            <a:off x="4984608" y="5332543"/>
            <a:ext cx="454037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9" dirty="0">
                <a:solidFill>
                  <a:srgbClr val="939598"/>
                </a:solidFill>
                <a:latin typeface="Arial Black"/>
                <a:cs typeface="Arial Black"/>
              </a:rPr>
              <a:t>89</a:t>
            </a: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59" baseline="2314" dirty="0">
                <a:solidFill>
                  <a:srgbClr val="939598"/>
                </a:solidFill>
                <a:latin typeface="Arial Black"/>
                <a:cs typeface="Arial Black"/>
              </a:rPr>
              <a:t>90</a:t>
            </a:r>
            <a:endParaRPr sz="1588" baseline="2314">
              <a:latin typeface="Arial Black"/>
              <a:cs typeface="Arial Black"/>
            </a:endParaRPr>
          </a:p>
        </p:txBody>
      </p:sp>
      <p:sp>
        <p:nvSpPr>
          <p:cNvPr id="581" name="object 581"/>
          <p:cNvSpPr txBox="1"/>
          <p:nvPr/>
        </p:nvSpPr>
        <p:spPr>
          <a:xfrm rot="21480000">
            <a:off x="4999333" y="5600279"/>
            <a:ext cx="484633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9" dirty="0">
                <a:solidFill>
                  <a:srgbClr val="939598"/>
                </a:solidFill>
                <a:latin typeface="Arial Black"/>
                <a:cs typeface="Arial Black"/>
              </a:rPr>
              <a:t>99</a:t>
            </a:r>
            <a:r>
              <a:rPr sz="1059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146" baseline="2314" dirty="0">
                <a:solidFill>
                  <a:srgbClr val="939598"/>
                </a:solidFill>
                <a:latin typeface="Arial Black"/>
                <a:cs typeface="Arial Black"/>
              </a:rPr>
              <a:t>100</a:t>
            </a:r>
            <a:endParaRPr sz="1588" baseline="2314">
              <a:latin typeface="Arial Black"/>
              <a:cs typeface="Arial Black"/>
            </a:endParaRPr>
          </a:p>
        </p:txBody>
      </p:sp>
      <p:sp>
        <p:nvSpPr>
          <p:cNvPr id="582" name="object 582"/>
          <p:cNvSpPr txBox="1"/>
          <p:nvPr/>
        </p:nvSpPr>
        <p:spPr>
          <a:xfrm>
            <a:off x="2465294" y="403412"/>
            <a:ext cx="2702859" cy="208821"/>
          </a:xfrm>
          <a:prstGeom prst="rect">
            <a:avLst/>
          </a:prstGeom>
          <a:solidFill>
            <a:srgbClr val="00672F"/>
          </a:solidFill>
        </p:spPr>
        <p:txBody>
          <a:bodyPr vert="horz" wrap="square" lIns="0" tIns="45384" rIns="0" bIns="0" rtlCol="0">
            <a:spAutoFit/>
          </a:bodyPr>
          <a:lstStyle/>
          <a:p>
            <a:pPr marL="121590">
              <a:spcBef>
                <a:spcPts val="357"/>
              </a:spcBef>
            </a:pPr>
            <a:r>
              <a:rPr sz="1059" spc="13" dirty="0">
                <a:solidFill>
                  <a:srgbClr val="FFFFFF"/>
                </a:solidFill>
                <a:latin typeface="Roboto"/>
                <a:cs typeface="Roboto"/>
              </a:rPr>
              <a:t>đồng </a:t>
            </a:r>
            <a:r>
              <a:rPr sz="1059" spc="26" dirty="0">
                <a:solidFill>
                  <a:srgbClr val="FFFFFF"/>
                </a:solidFill>
                <a:latin typeface="Roboto"/>
                <a:cs typeface="Roboto"/>
              </a:rPr>
              <a:t>nửa </a:t>
            </a:r>
            <a:r>
              <a:rPr sz="1059" spc="-26" dirty="0">
                <a:solidFill>
                  <a:srgbClr val="FFFFFF"/>
                </a:solidFill>
                <a:latin typeface="Roboto"/>
                <a:cs typeface="Roboto"/>
              </a:rPr>
              <a:t>đô </a:t>
            </a:r>
            <a:r>
              <a:rPr sz="1059" spc="9" dirty="0">
                <a:solidFill>
                  <a:srgbClr val="FFFFFF"/>
                </a:solidFill>
                <a:latin typeface="Roboto"/>
                <a:cs typeface="Roboto"/>
              </a:rPr>
              <a:t>la hay </a:t>
            </a:r>
            <a:r>
              <a:rPr sz="1059" spc="13" dirty="0">
                <a:solidFill>
                  <a:srgbClr val="FFFFFF"/>
                </a:solidFill>
                <a:latin typeface="Roboto"/>
                <a:cs typeface="Roboto"/>
              </a:rPr>
              <a:t>đồng </a:t>
            </a:r>
            <a:r>
              <a:rPr sz="1059" spc="-9" dirty="0">
                <a:solidFill>
                  <a:srgbClr val="FFFFFF"/>
                </a:solidFill>
                <a:latin typeface="Roboto"/>
                <a:cs typeface="Roboto"/>
              </a:rPr>
              <a:t>5 </a:t>
            </a:r>
            <a:r>
              <a:rPr sz="1059" spc="18" dirty="0">
                <a:solidFill>
                  <a:srgbClr val="FFFFFF"/>
                </a:solidFill>
                <a:latin typeface="Roboto"/>
                <a:cs typeface="Roboto"/>
              </a:rPr>
              <a:t>hào </a:t>
            </a:r>
            <a:r>
              <a:rPr sz="1059" spc="4" dirty="0">
                <a:solidFill>
                  <a:srgbClr val="FFFFFF"/>
                </a:solidFill>
                <a:latin typeface="Roboto"/>
                <a:cs typeface="Roboto"/>
              </a:rPr>
              <a:t>(50</a:t>
            </a:r>
            <a:r>
              <a:rPr sz="1059" spc="243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59" dirty="0">
                <a:solidFill>
                  <a:srgbClr val="FFFFFF"/>
                </a:solidFill>
                <a:latin typeface="Roboto"/>
                <a:cs typeface="Roboto"/>
              </a:rPr>
              <a:t>xu)</a:t>
            </a:r>
            <a:endParaRPr sz="1059">
              <a:latin typeface="Roboto"/>
              <a:cs typeface="Roboto"/>
            </a:endParaRPr>
          </a:p>
        </p:txBody>
      </p:sp>
      <p:sp>
        <p:nvSpPr>
          <p:cNvPr id="583" name="object 583"/>
          <p:cNvSpPr txBox="1"/>
          <p:nvPr/>
        </p:nvSpPr>
        <p:spPr>
          <a:xfrm>
            <a:off x="6499412" y="403412"/>
            <a:ext cx="876300" cy="208821"/>
          </a:xfrm>
          <a:prstGeom prst="rect">
            <a:avLst/>
          </a:prstGeom>
          <a:solidFill>
            <a:srgbClr val="00672F"/>
          </a:solidFill>
        </p:spPr>
        <p:txBody>
          <a:bodyPr vert="horz" wrap="square" lIns="0" tIns="45384" rIns="0" bIns="0" rtlCol="0">
            <a:spAutoFit/>
          </a:bodyPr>
          <a:lstStyle/>
          <a:p>
            <a:pPr marL="138400">
              <a:spcBef>
                <a:spcPts val="357"/>
              </a:spcBef>
            </a:pPr>
            <a:r>
              <a:rPr sz="1059" spc="22" dirty="0">
                <a:solidFill>
                  <a:srgbClr val="FFFFFF"/>
                </a:solidFill>
                <a:latin typeface="Roboto"/>
                <a:cs typeface="Roboto"/>
              </a:rPr>
              <a:t>một </a:t>
            </a:r>
            <a:r>
              <a:rPr sz="1059" spc="-26" dirty="0">
                <a:solidFill>
                  <a:srgbClr val="FFFFFF"/>
                </a:solidFill>
                <a:latin typeface="Roboto"/>
                <a:cs typeface="Roboto"/>
              </a:rPr>
              <a:t>đô</a:t>
            </a:r>
            <a:r>
              <a:rPr sz="1059" spc="7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59" spc="9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endParaRPr sz="1059">
              <a:latin typeface="Roboto"/>
              <a:cs typeface="Roboto"/>
            </a:endParaRPr>
          </a:p>
        </p:txBody>
      </p:sp>
      <p:sp>
        <p:nvSpPr>
          <p:cNvPr id="584" name="object 584"/>
          <p:cNvSpPr txBox="1"/>
          <p:nvPr/>
        </p:nvSpPr>
        <p:spPr>
          <a:xfrm>
            <a:off x="2449605" y="6353736"/>
            <a:ext cx="1369359" cy="2285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22" dirty="0">
                <a:solidFill>
                  <a:srgbClr val="231F20"/>
                </a:solidFill>
                <a:latin typeface="Roboto Condensed"/>
                <a:cs typeface="Roboto Condensed"/>
              </a:rPr>
              <a:t>Đồng </a:t>
            </a:r>
            <a:r>
              <a:rPr sz="706" spc="13" dirty="0">
                <a:solidFill>
                  <a:srgbClr val="231F20"/>
                </a:solidFill>
                <a:latin typeface="Roboto Condensed"/>
                <a:cs typeface="Roboto Condensed"/>
              </a:rPr>
              <a:t>Đô </a:t>
            </a:r>
            <a:r>
              <a:rPr sz="706" spc="22" dirty="0">
                <a:solidFill>
                  <a:srgbClr val="231F20"/>
                </a:solidFill>
                <a:latin typeface="Roboto Condensed"/>
                <a:cs typeface="Roboto Condensed"/>
              </a:rPr>
              <a:t>La </a:t>
            </a:r>
            <a:r>
              <a:rPr sz="706" spc="9" dirty="0">
                <a:solidFill>
                  <a:srgbClr val="231F20"/>
                </a:solidFill>
                <a:latin typeface="Roboto Condensed"/>
                <a:cs typeface="Roboto Condensed"/>
              </a:rPr>
              <a:t>và </a:t>
            </a:r>
            <a:r>
              <a:rPr sz="706" spc="22" dirty="0">
                <a:solidFill>
                  <a:srgbClr val="231F20"/>
                </a:solidFill>
                <a:latin typeface="Roboto Condensed"/>
                <a:cs typeface="Roboto Condensed"/>
              </a:rPr>
              <a:t>Đồng </a:t>
            </a:r>
            <a:r>
              <a:rPr sz="706" spc="9" dirty="0">
                <a:solidFill>
                  <a:srgbClr val="231F20"/>
                </a:solidFill>
                <a:latin typeface="Roboto Condensed"/>
                <a:cs typeface="Roboto Condensed"/>
              </a:rPr>
              <a:t>Xu • Trình </a:t>
            </a:r>
            <a:r>
              <a:rPr sz="706" spc="18" dirty="0">
                <a:solidFill>
                  <a:srgbClr val="231F20"/>
                </a:solidFill>
                <a:latin typeface="Roboto Condensed"/>
                <a:cs typeface="Roboto Condensed"/>
              </a:rPr>
              <a:t>Độ</a:t>
            </a:r>
            <a:r>
              <a:rPr sz="706" spc="97" dirty="0">
                <a:solidFill>
                  <a:srgbClr val="231F20"/>
                </a:solidFill>
                <a:latin typeface="Roboto Condensed"/>
                <a:cs typeface="Roboto Condensed"/>
              </a:rPr>
              <a:t> </a:t>
            </a:r>
            <a:r>
              <a:rPr sz="706" dirty="0">
                <a:solidFill>
                  <a:srgbClr val="231F20"/>
                </a:solidFill>
                <a:latin typeface="Roboto Condensed"/>
                <a:cs typeface="Roboto Condensed"/>
              </a:rPr>
              <a:t>D</a:t>
            </a:r>
            <a:endParaRPr sz="706">
              <a:latin typeface="Roboto Condensed"/>
              <a:cs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2313" y="6286500"/>
            <a:ext cx="101974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spc="-26" dirty="0">
                <a:solidFill>
                  <a:srgbClr val="231F20"/>
                </a:solidFill>
                <a:latin typeface="Trebuchet MS"/>
                <a:cs typeface="Trebuchet MS"/>
              </a:rPr>
              <a:t>9</a:t>
            </a:r>
            <a:endParaRPr sz="1235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8127" y="5431559"/>
            <a:ext cx="1883709" cy="106211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lnSpc>
                <a:spcPct val="127200"/>
              </a:lnSpc>
              <a:spcBef>
                <a:spcPts val="88"/>
              </a:spcBef>
            </a:pPr>
            <a:r>
              <a:rPr sz="1677" spc="22" dirty="0">
                <a:solidFill>
                  <a:srgbClr val="231F20"/>
                </a:solidFill>
                <a:latin typeface="RobotoRegular"/>
                <a:cs typeface="RobotoRegular"/>
              </a:rPr>
              <a:t>Một </a:t>
            </a:r>
            <a:r>
              <a:rPr sz="1677" spc="26" dirty="0">
                <a:solidFill>
                  <a:srgbClr val="231F20"/>
                </a:solidFill>
                <a:latin typeface="RobotoRegular"/>
                <a:cs typeface="RobotoRegular"/>
              </a:rPr>
              <a:t>trăm </a:t>
            </a:r>
            <a:r>
              <a:rPr sz="1677" spc="40" dirty="0">
                <a:solidFill>
                  <a:srgbClr val="231F20"/>
                </a:solidFill>
                <a:latin typeface="RobotoRegular"/>
                <a:cs typeface="RobotoRegular"/>
              </a:rPr>
              <a:t>đồng </a:t>
            </a:r>
            <a:r>
              <a:rPr sz="1677" spc="13" dirty="0">
                <a:solidFill>
                  <a:srgbClr val="231F20"/>
                </a:solidFill>
                <a:latin typeface="RobotoRegular"/>
                <a:cs typeface="RobotoRegular"/>
              </a:rPr>
              <a:t>xu  </a:t>
            </a:r>
            <a:r>
              <a:rPr sz="1677" spc="31" dirty="0">
                <a:solidFill>
                  <a:srgbClr val="231F20"/>
                </a:solidFill>
                <a:latin typeface="RobotoRegular"/>
                <a:cs typeface="RobotoRegular"/>
              </a:rPr>
              <a:t>rất </a:t>
            </a:r>
            <a:r>
              <a:rPr sz="1677" spc="26" dirty="0">
                <a:solidFill>
                  <a:srgbClr val="231F20"/>
                </a:solidFill>
                <a:latin typeface="RobotoRegular"/>
                <a:cs typeface="RobotoRegular"/>
              </a:rPr>
              <a:t>khó </a:t>
            </a:r>
            <a:r>
              <a:rPr sz="1677" spc="22" dirty="0">
                <a:solidFill>
                  <a:srgbClr val="231F20"/>
                </a:solidFill>
                <a:latin typeface="RobotoRegular"/>
                <a:cs typeface="RobotoRegular"/>
              </a:rPr>
              <a:t>mang</a:t>
            </a:r>
            <a:r>
              <a:rPr sz="1677" spc="115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1677" spc="22" dirty="0">
                <a:solidFill>
                  <a:srgbClr val="231F20"/>
                </a:solidFill>
                <a:latin typeface="RobotoRegular"/>
                <a:cs typeface="RobotoRegular"/>
              </a:rPr>
              <a:t>theo!</a:t>
            </a:r>
            <a:endParaRPr sz="1677">
              <a:latin typeface="RobotoRegular"/>
              <a:cs typeface="RobotoRegular"/>
            </a:endParaRPr>
          </a:p>
          <a:p>
            <a:pPr marL="11206">
              <a:spcBef>
                <a:spcPts val="1615"/>
              </a:spcBef>
            </a:pPr>
            <a:r>
              <a:rPr sz="1235" spc="-110" dirty="0">
                <a:solidFill>
                  <a:srgbClr val="231F20"/>
                </a:solidFill>
                <a:latin typeface="Trebuchet MS"/>
                <a:cs typeface="Trebuchet MS"/>
              </a:rPr>
              <a:t>10</a:t>
            </a:r>
            <a:endParaRPr sz="1235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4088" y="5431558"/>
            <a:ext cx="1845049" cy="633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lnSpc>
                <a:spcPct val="127200"/>
              </a:lnSpc>
              <a:spcBef>
                <a:spcPts val="88"/>
              </a:spcBef>
            </a:pPr>
            <a:r>
              <a:rPr sz="1677" spc="22" dirty="0">
                <a:solidFill>
                  <a:srgbClr val="231F20"/>
                </a:solidFill>
                <a:latin typeface="RobotoRegular"/>
                <a:cs typeface="RobotoRegular"/>
              </a:rPr>
              <a:t>Một </a:t>
            </a:r>
            <a:r>
              <a:rPr sz="1677" spc="13" dirty="0">
                <a:solidFill>
                  <a:srgbClr val="231F20"/>
                </a:solidFill>
                <a:latin typeface="RobotoRegular"/>
                <a:cs typeface="RobotoRegular"/>
              </a:rPr>
              <a:t>đô </a:t>
            </a:r>
            <a:r>
              <a:rPr sz="1677" spc="9" dirty="0">
                <a:solidFill>
                  <a:srgbClr val="231F20"/>
                </a:solidFill>
                <a:latin typeface="RobotoRegular"/>
                <a:cs typeface="RobotoRegular"/>
              </a:rPr>
              <a:t>la </a:t>
            </a:r>
            <a:r>
              <a:rPr sz="1677" spc="26" dirty="0">
                <a:solidFill>
                  <a:srgbClr val="231F20"/>
                </a:solidFill>
                <a:latin typeface="RobotoRegular"/>
                <a:cs typeface="RobotoRegular"/>
              </a:rPr>
              <a:t>tiền </a:t>
            </a:r>
            <a:r>
              <a:rPr sz="1677" spc="18" dirty="0">
                <a:solidFill>
                  <a:srgbClr val="231F20"/>
                </a:solidFill>
                <a:latin typeface="RobotoRegular"/>
                <a:cs typeface="RobotoRegular"/>
              </a:rPr>
              <a:t>giấy  </a:t>
            </a:r>
            <a:r>
              <a:rPr sz="1677" spc="31" dirty="0">
                <a:solidFill>
                  <a:srgbClr val="231F20"/>
                </a:solidFill>
                <a:latin typeface="RobotoRegular"/>
                <a:cs typeface="RobotoRegular"/>
              </a:rPr>
              <a:t>rất </a:t>
            </a:r>
            <a:r>
              <a:rPr sz="1677" spc="22" dirty="0">
                <a:solidFill>
                  <a:srgbClr val="231F20"/>
                </a:solidFill>
                <a:latin typeface="RobotoRegular"/>
                <a:cs typeface="RobotoRegular"/>
              </a:rPr>
              <a:t>dễ mang</a:t>
            </a:r>
            <a:r>
              <a:rPr sz="1677" spc="141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1677" spc="18" dirty="0">
                <a:solidFill>
                  <a:srgbClr val="231F20"/>
                </a:solidFill>
                <a:latin typeface="RobotoRegular"/>
                <a:cs typeface="RobotoRegular"/>
              </a:rPr>
              <a:t>theo.</a:t>
            </a:r>
            <a:endParaRPr sz="1677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99412" y="403412"/>
            <a:ext cx="3227294" cy="5034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2193036" y="403412"/>
            <a:ext cx="3721429" cy="4772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/>
          <p:nvPr/>
        </p:nvSpPr>
        <p:spPr>
          <a:xfrm>
            <a:off x="2449605" y="6353736"/>
            <a:ext cx="1369359" cy="2285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22" dirty="0">
                <a:solidFill>
                  <a:srgbClr val="231F20"/>
                </a:solidFill>
                <a:latin typeface="Roboto Condensed"/>
                <a:cs typeface="Roboto Condensed"/>
              </a:rPr>
              <a:t>Đồng </a:t>
            </a:r>
            <a:r>
              <a:rPr sz="706" spc="13" dirty="0">
                <a:solidFill>
                  <a:srgbClr val="231F20"/>
                </a:solidFill>
                <a:latin typeface="Roboto Condensed"/>
                <a:cs typeface="Roboto Condensed"/>
              </a:rPr>
              <a:t>Đô </a:t>
            </a:r>
            <a:r>
              <a:rPr sz="706" spc="22" dirty="0">
                <a:solidFill>
                  <a:srgbClr val="231F20"/>
                </a:solidFill>
                <a:latin typeface="Roboto Condensed"/>
                <a:cs typeface="Roboto Condensed"/>
              </a:rPr>
              <a:t>La </a:t>
            </a:r>
            <a:r>
              <a:rPr sz="706" spc="9" dirty="0">
                <a:solidFill>
                  <a:srgbClr val="231F20"/>
                </a:solidFill>
                <a:latin typeface="Roboto Condensed"/>
                <a:cs typeface="Roboto Condensed"/>
              </a:rPr>
              <a:t>và </a:t>
            </a:r>
            <a:r>
              <a:rPr sz="706" spc="22" dirty="0">
                <a:solidFill>
                  <a:srgbClr val="231F20"/>
                </a:solidFill>
                <a:latin typeface="Roboto Condensed"/>
                <a:cs typeface="Roboto Condensed"/>
              </a:rPr>
              <a:t>Đồng </a:t>
            </a:r>
            <a:r>
              <a:rPr sz="706" spc="9" dirty="0">
                <a:solidFill>
                  <a:srgbClr val="231F20"/>
                </a:solidFill>
                <a:latin typeface="Roboto Condensed"/>
                <a:cs typeface="Roboto Condensed"/>
              </a:rPr>
              <a:t>Xu • Trình </a:t>
            </a:r>
            <a:r>
              <a:rPr sz="706" spc="18" dirty="0">
                <a:solidFill>
                  <a:srgbClr val="231F20"/>
                </a:solidFill>
                <a:latin typeface="Roboto Condensed"/>
                <a:cs typeface="Roboto Condensed"/>
              </a:rPr>
              <a:t>Độ</a:t>
            </a:r>
            <a:r>
              <a:rPr sz="706" spc="97" dirty="0">
                <a:solidFill>
                  <a:srgbClr val="231F20"/>
                </a:solidFill>
                <a:latin typeface="Roboto Condensed"/>
                <a:cs typeface="Roboto Condensed"/>
              </a:rPr>
              <a:t> </a:t>
            </a:r>
            <a:r>
              <a:rPr sz="706" dirty="0">
                <a:solidFill>
                  <a:srgbClr val="231F20"/>
                </a:solidFill>
                <a:latin typeface="Roboto Condensed"/>
                <a:cs typeface="Roboto Condensed"/>
              </a:rPr>
              <a:t>D</a:t>
            </a:r>
            <a:endParaRPr sz="706">
              <a:latin typeface="Roboto Condensed"/>
              <a:cs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5874" y="184406"/>
            <a:ext cx="10906125" cy="651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2: TIỀN VÀ MỆNH GIÁ CỦA TIỀN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8258" y="802825"/>
            <a:ext cx="10013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con,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91" y="543642"/>
            <a:ext cx="738562" cy="7619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110" y="5610055"/>
            <a:ext cx="11682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Hàng hó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Hàng hó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Hàng hó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hóa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Dịch vụ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Dịch vụ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Dịch vụ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iền Việt Nam in ở đâu? Đặc điểm của tiền Polymer Việt Nam">
            <a:extLst>
              <a:ext uri="{FF2B5EF4-FFF2-40B4-BE49-F238E27FC236}">
                <a16:creationId xmlns:a16="http://schemas.microsoft.com/office/drawing/2014/main" id="{BC8535D6-3598-4C01-90FE-EDC6EEE0B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1" y="1433920"/>
            <a:ext cx="60960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E54D1D-5411-480D-93BA-D9CE446E6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797" y="1774745"/>
            <a:ext cx="5768642" cy="27401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0821EB-1E4C-477C-A891-A8EF457C465F}"/>
              </a:ext>
            </a:extLst>
          </p:cNvPr>
          <p:cNvSpPr txBox="1"/>
          <p:nvPr/>
        </p:nvSpPr>
        <p:spPr>
          <a:xfrm>
            <a:off x="386209" y="6157195"/>
            <a:ext cx="11682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Tiền được mọi người chấp nhận sử dụng, do Nhà nước phát hành</a:t>
            </a:r>
            <a:endParaRPr lang="vi-VN" sz="20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4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5874" y="184406"/>
            <a:ext cx="10906125" cy="651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2: TIỀN VÀ MỆNH GIÁ CỦA TIỀN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8258" y="802825"/>
            <a:ext cx="10013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91" y="543642"/>
            <a:ext cx="738562" cy="761934"/>
          </a:xfrm>
          <a:prstGeom prst="rect">
            <a:avLst/>
          </a:prstGeom>
        </p:spPr>
      </p:pic>
      <p:pic>
        <p:nvPicPr>
          <p:cNvPr id="2050" name="Picture 2" descr="Vietnam 500 Đồng 1988 Seri Nhỏ">
            <a:extLst>
              <a:ext uri="{FF2B5EF4-FFF2-40B4-BE49-F238E27FC236}">
                <a16:creationId xmlns:a16="http://schemas.microsoft.com/office/drawing/2014/main" id="{C6C0E799-7994-441D-B8B1-AAC16FF6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7" y="1429384"/>
            <a:ext cx="3169012" cy="351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ền Giấy Cotton Việt Nam 1000 Đồng 1988|Tiền Việt Nam 1000 Đồng 1988">
            <a:extLst>
              <a:ext uri="{FF2B5EF4-FFF2-40B4-BE49-F238E27FC236}">
                <a16:creationId xmlns:a16="http://schemas.microsoft.com/office/drawing/2014/main" id="{8B75802D-91FC-4975-A6EB-21A528F3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21" y="1523673"/>
            <a:ext cx="3271684" cy="32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etnam 500 Đồng 1988 Seri Lớn - Hiếm">
            <a:extLst>
              <a:ext uri="{FF2B5EF4-FFF2-40B4-BE49-F238E27FC236}">
                <a16:creationId xmlns:a16="http://schemas.microsoft.com/office/drawing/2014/main" id="{8C5E34C8-D4A5-45CF-8CF1-1E106C18D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" b="6539"/>
          <a:stretch/>
        </p:blipFill>
        <p:spPr bwMode="auto">
          <a:xfrm>
            <a:off x="8167580" y="1523673"/>
            <a:ext cx="3423470" cy="332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79D41B-70CC-49D4-89EA-F7239CFFB36D}"/>
              </a:ext>
            </a:extLst>
          </p:cNvPr>
          <p:cNvSpPr/>
          <p:nvPr/>
        </p:nvSpPr>
        <p:spPr>
          <a:xfrm>
            <a:off x="617587" y="5024284"/>
            <a:ext cx="3169012" cy="580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500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787102-5124-4791-B82F-6AF4F609408D}"/>
              </a:ext>
            </a:extLst>
          </p:cNvPr>
          <p:cNvSpPr/>
          <p:nvPr/>
        </p:nvSpPr>
        <p:spPr>
          <a:xfrm>
            <a:off x="4424821" y="5005379"/>
            <a:ext cx="3169012" cy="580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1000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B8DF19-5292-40F6-90E1-0679F55B22B6}"/>
              </a:ext>
            </a:extLst>
          </p:cNvPr>
          <p:cNvSpPr/>
          <p:nvPr/>
        </p:nvSpPr>
        <p:spPr>
          <a:xfrm>
            <a:off x="8294809" y="4995547"/>
            <a:ext cx="3169012" cy="580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2000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5874" y="184406"/>
            <a:ext cx="10906125" cy="651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2: TIỀN VÀ MỆNH GIÁ CỦA TIỀN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8258" y="802825"/>
            <a:ext cx="10013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91" y="543642"/>
            <a:ext cx="738562" cy="76193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6C0E799-7994-441D-B8B1-AAC16FF69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t="4722" r="2209" b="5494"/>
          <a:stretch/>
        </p:blipFill>
        <p:spPr bwMode="auto">
          <a:xfrm>
            <a:off x="336604" y="1507315"/>
            <a:ext cx="3553806" cy="333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B75802D-91FC-4975-A6EB-21A528F3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91712" y="1507315"/>
            <a:ext cx="3404793" cy="31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C5E34C8-D4A5-45CF-8CF1-1E106C18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r="3002"/>
          <a:stretch/>
        </p:blipFill>
        <p:spPr bwMode="auto">
          <a:xfrm>
            <a:off x="8167580" y="1523673"/>
            <a:ext cx="3423470" cy="332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79D41B-70CC-49D4-89EA-F7239CFFB36D}"/>
              </a:ext>
            </a:extLst>
          </p:cNvPr>
          <p:cNvSpPr/>
          <p:nvPr/>
        </p:nvSpPr>
        <p:spPr>
          <a:xfrm>
            <a:off x="617587" y="5024284"/>
            <a:ext cx="3169012" cy="580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10.000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787102-5124-4791-B82F-6AF4F609408D}"/>
              </a:ext>
            </a:extLst>
          </p:cNvPr>
          <p:cNvSpPr/>
          <p:nvPr/>
        </p:nvSpPr>
        <p:spPr>
          <a:xfrm>
            <a:off x="4424821" y="5005379"/>
            <a:ext cx="3169012" cy="580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20.000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B8DF19-5292-40F6-90E1-0679F55B22B6}"/>
              </a:ext>
            </a:extLst>
          </p:cNvPr>
          <p:cNvSpPr/>
          <p:nvPr/>
        </p:nvSpPr>
        <p:spPr>
          <a:xfrm>
            <a:off x="8294809" y="4995547"/>
            <a:ext cx="3169012" cy="580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50.000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5874" y="184406"/>
            <a:ext cx="10906125" cy="651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2: TIỀN VÀ MỆNH GIÁ CỦA TIỀN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8258" y="802825"/>
            <a:ext cx="10013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91" y="543642"/>
            <a:ext cx="738562" cy="76193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6C0E799-7994-441D-B8B1-AAC16FF6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" b="3023"/>
          <a:stretch/>
        </p:blipFill>
        <p:spPr bwMode="auto">
          <a:xfrm>
            <a:off x="336604" y="1507315"/>
            <a:ext cx="3553806" cy="333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B75802D-91FC-4975-A6EB-21A528F3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4070" y="1507315"/>
            <a:ext cx="3180076" cy="31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C5E34C8-D4A5-45CF-8CF1-1E106C18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5634"/>
          <a:stretch/>
        </p:blipFill>
        <p:spPr bwMode="auto">
          <a:xfrm>
            <a:off x="8167580" y="1523673"/>
            <a:ext cx="3423470" cy="332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79D41B-70CC-49D4-89EA-F7239CFFB36D}"/>
              </a:ext>
            </a:extLst>
          </p:cNvPr>
          <p:cNvSpPr/>
          <p:nvPr/>
        </p:nvSpPr>
        <p:spPr>
          <a:xfrm>
            <a:off x="617587" y="5024284"/>
            <a:ext cx="3169012" cy="580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100.000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787102-5124-4791-B82F-6AF4F609408D}"/>
              </a:ext>
            </a:extLst>
          </p:cNvPr>
          <p:cNvSpPr/>
          <p:nvPr/>
        </p:nvSpPr>
        <p:spPr>
          <a:xfrm>
            <a:off x="4424821" y="5005379"/>
            <a:ext cx="3169012" cy="580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200.000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B8DF19-5292-40F6-90E1-0679F55B22B6}"/>
              </a:ext>
            </a:extLst>
          </p:cNvPr>
          <p:cNvSpPr/>
          <p:nvPr/>
        </p:nvSpPr>
        <p:spPr>
          <a:xfrm>
            <a:off x="8294809" y="4995547"/>
            <a:ext cx="3169012" cy="580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500.000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64196" y="5654469"/>
            <a:ext cx="1704975" cy="6156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971" spc="-9" dirty="0">
                <a:latin typeface="Roboto"/>
                <a:cs typeface="Roboto"/>
              </a:rPr>
              <a:t>Tác </a:t>
            </a:r>
            <a:r>
              <a:rPr sz="971" spc="9" dirty="0">
                <a:latin typeface="Roboto"/>
                <a:cs typeface="Roboto"/>
              </a:rPr>
              <a:t>giả: </a:t>
            </a:r>
            <a:r>
              <a:rPr sz="971" spc="18" dirty="0">
                <a:latin typeface="Roboto"/>
                <a:cs typeface="Roboto"/>
              </a:rPr>
              <a:t>Katherine </a:t>
            </a:r>
            <a:r>
              <a:rPr sz="971" spc="-53" dirty="0">
                <a:latin typeface="Roboto"/>
                <a:cs typeface="Roboto"/>
              </a:rPr>
              <a:t>P.</a:t>
            </a:r>
            <a:r>
              <a:rPr sz="971" spc="132" dirty="0">
                <a:latin typeface="Roboto"/>
                <a:cs typeface="Roboto"/>
              </a:rPr>
              <a:t> </a:t>
            </a:r>
            <a:r>
              <a:rPr sz="971" spc="13" dirty="0">
                <a:latin typeface="Roboto"/>
                <a:cs typeface="Roboto"/>
              </a:rPr>
              <a:t>Burdick</a:t>
            </a:r>
            <a:endParaRPr sz="971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1147">
              <a:latin typeface="Roboto"/>
              <a:cs typeface="Roboto"/>
            </a:endParaRPr>
          </a:p>
          <a:p>
            <a:pPr algn="ctr">
              <a:spcBef>
                <a:spcPts val="887"/>
              </a:spcBef>
            </a:pPr>
            <a:r>
              <a:rPr sz="1059" b="1" spc="-49" dirty="0">
                <a:latin typeface="Trebuchet MS"/>
                <a:cs typeface="Trebuchet MS"/>
                <a:hlinkClick r:id="rId2"/>
              </a:rPr>
              <a:t>www.readinga-z.com</a:t>
            </a:r>
            <a:endParaRPr sz="1059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96354" y="1337175"/>
            <a:ext cx="2958913" cy="4123765"/>
            <a:chOff x="609600" y="1515465"/>
            <a:chExt cx="3353435" cy="4673600"/>
          </a:xfrm>
        </p:grpSpPr>
        <p:sp>
          <p:nvSpPr>
            <p:cNvPr id="4" name="object 4"/>
            <p:cNvSpPr/>
            <p:nvPr/>
          </p:nvSpPr>
          <p:spPr>
            <a:xfrm>
              <a:off x="655269" y="1557883"/>
              <a:ext cx="3256356" cy="45838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1515465"/>
              <a:ext cx="3352850" cy="4673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36890" y="6109391"/>
            <a:ext cx="2077571" cy="35602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267835">
              <a:lnSpc>
                <a:spcPct val="121300"/>
              </a:lnSpc>
              <a:spcBef>
                <a:spcPts val="88"/>
              </a:spcBef>
            </a:pPr>
            <a:r>
              <a:rPr sz="971" spc="13" dirty="0">
                <a:latin typeface="Roboto"/>
                <a:cs typeface="Roboto"/>
              </a:rPr>
              <a:t>Hãy vào </a:t>
            </a:r>
            <a:r>
              <a:rPr sz="971" spc="22" dirty="0">
                <a:latin typeface="Roboto"/>
                <a:cs typeface="Roboto"/>
              </a:rPr>
              <a:t>thăm trang </a:t>
            </a:r>
            <a:r>
              <a:rPr sz="971" spc="26" dirty="0">
                <a:latin typeface="Roboto"/>
                <a:cs typeface="Roboto"/>
              </a:rPr>
              <a:t>mạng  </a:t>
            </a:r>
            <a:r>
              <a:rPr sz="971" spc="18" dirty="0">
                <a:latin typeface="Roboto"/>
                <a:cs typeface="Roboto"/>
                <a:hlinkClick r:id="rId2"/>
              </a:rPr>
              <a:t>www.readinga-z.com </a:t>
            </a:r>
            <a:r>
              <a:rPr sz="971" spc="-18" dirty="0">
                <a:latin typeface="Roboto"/>
                <a:cs typeface="Roboto"/>
              </a:rPr>
              <a:t>để </a:t>
            </a:r>
            <a:r>
              <a:rPr sz="971" dirty="0">
                <a:latin typeface="Roboto"/>
                <a:cs typeface="Roboto"/>
              </a:rPr>
              <a:t>đọc</a:t>
            </a:r>
            <a:r>
              <a:rPr sz="971" spc="-31" dirty="0">
                <a:latin typeface="Roboto"/>
                <a:cs typeface="Roboto"/>
              </a:rPr>
              <a:t> </a:t>
            </a:r>
            <a:r>
              <a:rPr sz="971" spc="18" dirty="0">
                <a:latin typeface="Roboto"/>
                <a:cs typeface="Roboto"/>
              </a:rPr>
              <a:t>thêm.</a:t>
            </a:r>
            <a:endParaRPr sz="971">
              <a:latin typeface="Roboto"/>
              <a:cs typeface="Robo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05458" y="403412"/>
            <a:ext cx="2994772" cy="1664634"/>
            <a:chOff x="6059919" y="457200"/>
            <a:chExt cx="3394075" cy="1886585"/>
          </a:xfrm>
        </p:grpSpPr>
        <p:sp>
          <p:nvSpPr>
            <p:cNvPr id="8" name="object 8"/>
            <p:cNvSpPr/>
            <p:nvPr/>
          </p:nvSpPr>
          <p:spPr>
            <a:xfrm>
              <a:off x="6345339" y="457200"/>
              <a:ext cx="2844800" cy="291465"/>
            </a:xfrm>
            <a:custGeom>
              <a:avLst/>
              <a:gdLst/>
              <a:ahLst/>
              <a:cxnLst/>
              <a:rect l="l" t="t" r="r" b="b"/>
              <a:pathLst>
                <a:path w="2844800" h="291465">
                  <a:moveTo>
                    <a:pt x="2717800" y="0"/>
                  </a:moveTo>
                  <a:lnTo>
                    <a:pt x="127000" y="0"/>
                  </a:lnTo>
                  <a:lnTo>
                    <a:pt x="53578" y="1984"/>
                  </a:lnTo>
                  <a:lnTo>
                    <a:pt x="15875" y="15875"/>
                  </a:lnTo>
                  <a:lnTo>
                    <a:pt x="1984" y="53578"/>
                  </a:lnTo>
                  <a:lnTo>
                    <a:pt x="0" y="127000"/>
                  </a:lnTo>
                  <a:lnTo>
                    <a:pt x="0" y="163842"/>
                  </a:lnTo>
                  <a:lnTo>
                    <a:pt x="1984" y="237264"/>
                  </a:lnTo>
                  <a:lnTo>
                    <a:pt x="15875" y="274967"/>
                  </a:lnTo>
                  <a:lnTo>
                    <a:pt x="53578" y="288858"/>
                  </a:lnTo>
                  <a:lnTo>
                    <a:pt x="127000" y="290842"/>
                  </a:lnTo>
                  <a:lnTo>
                    <a:pt x="2717800" y="290842"/>
                  </a:lnTo>
                  <a:lnTo>
                    <a:pt x="2791221" y="288858"/>
                  </a:lnTo>
                  <a:lnTo>
                    <a:pt x="2828925" y="274967"/>
                  </a:lnTo>
                  <a:lnTo>
                    <a:pt x="2842815" y="237264"/>
                  </a:lnTo>
                  <a:lnTo>
                    <a:pt x="2844800" y="163842"/>
                  </a:lnTo>
                  <a:lnTo>
                    <a:pt x="2844800" y="127000"/>
                  </a:lnTo>
                  <a:lnTo>
                    <a:pt x="2842815" y="53578"/>
                  </a:lnTo>
                  <a:lnTo>
                    <a:pt x="2828925" y="15875"/>
                  </a:lnTo>
                  <a:lnTo>
                    <a:pt x="2791221" y="1984"/>
                  </a:lnTo>
                  <a:lnTo>
                    <a:pt x="2717800" y="0"/>
                  </a:lnTo>
                  <a:close/>
                </a:path>
              </a:pathLst>
            </a:custGeom>
            <a:solidFill>
              <a:srgbClr val="ED212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6069444" y="1014755"/>
              <a:ext cx="403225" cy="461009"/>
            </a:xfrm>
            <a:custGeom>
              <a:avLst/>
              <a:gdLst/>
              <a:ahLst/>
              <a:cxnLst/>
              <a:rect l="l" t="t" r="r" b="b"/>
              <a:pathLst>
                <a:path w="403225" h="461009">
                  <a:moveTo>
                    <a:pt x="191655" y="460476"/>
                  </a:moveTo>
                  <a:lnTo>
                    <a:pt x="250439" y="453758"/>
                  </a:lnTo>
                  <a:lnTo>
                    <a:pt x="302183" y="433590"/>
                  </a:lnTo>
                  <a:lnTo>
                    <a:pt x="344882" y="401021"/>
                  </a:lnTo>
                  <a:lnTo>
                    <a:pt x="376504" y="357060"/>
                  </a:lnTo>
                  <a:lnTo>
                    <a:pt x="396078" y="303455"/>
                  </a:lnTo>
                  <a:lnTo>
                    <a:pt x="402602" y="241934"/>
                  </a:lnTo>
                  <a:lnTo>
                    <a:pt x="402602" y="218859"/>
                  </a:lnTo>
                  <a:lnTo>
                    <a:pt x="396117" y="157975"/>
                  </a:lnTo>
                  <a:lnTo>
                    <a:pt x="376669" y="104368"/>
                  </a:lnTo>
                  <a:lnTo>
                    <a:pt x="345395" y="60094"/>
                  </a:lnTo>
                  <a:lnTo>
                    <a:pt x="303453" y="27203"/>
                  </a:lnTo>
                  <a:lnTo>
                    <a:pt x="252733" y="6800"/>
                  </a:lnTo>
                  <a:lnTo>
                    <a:pt x="195135" y="0"/>
                  </a:lnTo>
                  <a:lnTo>
                    <a:pt x="59143" y="0"/>
                  </a:lnTo>
                  <a:lnTo>
                    <a:pt x="59143" y="200507"/>
                  </a:lnTo>
                  <a:lnTo>
                    <a:pt x="0" y="200507"/>
                  </a:lnTo>
                  <a:lnTo>
                    <a:pt x="0" y="254279"/>
                  </a:lnTo>
                  <a:lnTo>
                    <a:pt x="59143" y="254279"/>
                  </a:lnTo>
                  <a:lnTo>
                    <a:pt x="59143" y="460476"/>
                  </a:lnTo>
                  <a:lnTo>
                    <a:pt x="191655" y="460476"/>
                  </a:lnTo>
                  <a:close/>
                </a:path>
                <a:path w="403225" h="461009">
                  <a:moveTo>
                    <a:pt x="211582" y="200507"/>
                  </a:moveTo>
                  <a:lnTo>
                    <a:pt x="139153" y="200507"/>
                  </a:lnTo>
                  <a:lnTo>
                    <a:pt x="139153" y="64515"/>
                  </a:lnTo>
                  <a:lnTo>
                    <a:pt x="195135" y="64515"/>
                  </a:lnTo>
                  <a:lnTo>
                    <a:pt x="224291" y="66982"/>
                  </a:lnTo>
                  <a:lnTo>
                    <a:pt x="271573" y="86713"/>
                  </a:lnTo>
                  <a:lnTo>
                    <a:pt x="303946" y="125918"/>
                  </a:lnTo>
                  <a:lnTo>
                    <a:pt x="320237" y="183054"/>
                  </a:lnTo>
                  <a:lnTo>
                    <a:pt x="322275" y="218249"/>
                  </a:lnTo>
                  <a:lnTo>
                    <a:pt x="322275" y="240334"/>
                  </a:lnTo>
                  <a:lnTo>
                    <a:pt x="313855" y="307141"/>
                  </a:lnTo>
                  <a:lnTo>
                    <a:pt x="288594" y="356031"/>
                  </a:lnTo>
                  <a:lnTo>
                    <a:pt x="247278" y="385978"/>
                  </a:lnTo>
                  <a:lnTo>
                    <a:pt x="190703" y="395960"/>
                  </a:lnTo>
                  <a:lnTo>
                    <a:pt x="139153" y="395960"/>
                  </a:lnTo>
                  <a:lnTo>
                    <a:pt x="139153" y="254279"/>
                  </a:lnTo>
                  <a:lnTo>
                    <a:pt x="211582" y="254279"/>
                  </a:lnTo>
                  <a:lnTo>
                    <a:pt x="211582" y="2005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6532613" y="1126388"/>
              <a:ext cx="318770" cy="354965"/>
            </a:xfrm>
            <a:custGeom>
              <a:avLst/>
              <a:gdLst/>
              <a:ahLst/>
              <a:cxnLst/>
              <a:rect l="l" t="t" r="r" b="b"/>
              <a:pathLst>
                <a:path w="318770" h="354965">
                  <a:moveTo>
                    <a:pt x="0" y="178053"/>
                  </a:moveTo>
                  <a:lnTo>
                    <a:pt x="2717" y="216213"/>
                  </a:lnTo>
                  <a:lnTo>
                    <a:pt x="24458" y="280493"/>
                  </a:lnTo>
                  <a:lnTo>
                    <a:pt x="67037" y="327716"/>
                  </a:lnTo>
                  <a:lnTo>
                    <a:pt x="124993" y="351825"/>
                  </a:lnTo>
                  <a:lnTo>
                    <a:pt x="159397" y="354837"/>
                  </a:lnTo>
                  <a:lnTo>
                    <a:pt x="182412" y="353475"/>
                  </a:lnTo>
                  <a:lnTo>
                    <a:pt x="224232" y="342568"/>
                  </a:lnTo>
                  <a:lnTo>
                    <a:pt x="260099" y="320984"/>
                  </a:lnTo>
                  <a:lnTo>
                    <a:pt x="287931" y="290147"/>
                  </a:lnTo>
                  <a:lnTo>
                    <a:pt x="307214" y="250750"/>
                  </a:lnTo>
                  <a:lnTo>
                    <a:pt x="316943" y="205525"/>
                  </a:lnTo>
                  <a:lnTo>
                    <a:pt x="318160" y="180898"/>
                  </a:lnTo>
                  <a:lnTo>
                    <a:pt x="317842" y="162877"/>
                  </a:lnTo>
                  <a:lnTo>
                    <a:pt x="304439" y="96461"/>
                  </a:lnTo>
                  <a:lnTo>
                    <a:pt x="271195" y="44589"/>
                  </a:lnTo>
                  <a:lnTo>
                    <a:pt x="221503" y="11145"/>
                  </a:lnTo>
                  <a:lnTo>
                    <a:pt x="158762" y="0"/>
                  </a:lnTo>
                  <a:lnTo>
                    <a:pt x="136031" y="1354"/>
                  </a:lnTo>
                  <a:lnTo>
                    <a:pt x="94602" y="12189"/>
                  </a:lnTo>
                  <a:lnTo>
                    <a:pt x="58886" y="33662"/>
                  </a:lnTo>
                  <a:lnTo>
                    <a:pt x="30896" y="64657"/>
                  </a:lnTo>
                  <a:lnTo>
                    <a:pt x="11208" y="104435"/>
                  </a:lnTo>
                  <a:lnTo>
                    <a:pt x="1245" y="149739"/>
                  </a:lnTo>
                  <a:lnTo>
                    <a:pt x="0" y="174256"/>
                  </a:lnTo>
                  <a:lnTo>
                    <a:pt x="0" y="178053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6599935" y="1178534"/>
              <a:ext cx="183819" cy="2508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6478219" y="950709"/>
              <a:ext cx="328930" cy="134620"/>
            </a:xfrm>
            <a:custGeom>
              <a:avLst/>
              <a:gdLst/>
              <a:ahLst/>
              <a:cxnLst/>
              <a:rect l="l" t="t" r="r" b="b"/>
              <a:pathLst>
                <a:path w="328929" h="134619">
                  <a:moveTo>
                    <a:pt x="236880" y="55346"/>
                  </a:moveTo>
                  <a:lnTo>
                    <a:pt x="185953" y="55346"/>
                  </a:lnTo>
                  <a:lnTo>
                    <a:pt x="93929" y="134251"/>
                  </a:lnTo>
                  <a:lnTo>
                    <a:pt x="160972" y="134404"/>
                  </a:lnTo>
                  <a:lnTo>
                    <a:pt x="211264" y="89496"/>
                  </a:lnTo>
                  <a:lnTo>
                    <a:pt x="261543" y="134404"/>
                  </a:lnTo>
                  <a:lnTo>
                    <a:pt x="328904" y="134251"/>
                  </a:lnTo>
                  <a:lnTo>
                    <a:pt x="236880" y="55346"/>
                  </a:lnTo>
                  <a:close/>
                </a:path>
                <a:path w="328929" h="134619">
                  <a:moveTo>
                    <a:pt x="69888" y="0"/>
                  </a:moveTo>
                  <a:lnTo>
                    <a:pt x="0" y="0"/>
                  </a:lnTo>
                  <a:lnTo>
                    <a:pt x="67995" y="84442"/>
                  </a:lnTo>
                  <a:lnTo>
                    <a:pt x="117640" y="84277"/>
                  </a:lnTo>
                  <a:lnTo>
                    <a:pt x="69888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6920064" y="1126705"/>
              <a:ext cx="283210" cy="348615"/>
            </a:xfrm>
            <a:custGeom>
              <a:avLst/>
              <a:gdLst/>
              <a:ahLst/>
              <a:cxnLst/>
              <a:rect l="l" t="t" r="r" b="b"/>
              <a:pathLst>
                <a:path w="283209" h="348615">
                  <a:moveTo>
                    <a:pt x="0" y="6324"/>
                  </a:moveTo>
                  <a:lnTo>
                    <a:pt x="0" y="348513"/>
                  </a:lnTo>
                  <a:lnTo>
                    <a:pt x="76847" y="348513"/>
                  </a:lnTo>
                  <a:lnTo>
                    <a:pt x="76847" y="105003"/>
                  </a:lnTo>
                  <a:lnTo>
                    <a:pt x="89718" y="86601"/>
                  </a:lnTo>
                  <a:lnTo>
                    <a:pt x="105551" y="73456"/>
                  </a:lnTo>
                  <a:lnTo>
                    <a:pt x="124348" y="65570"/>
                  </a:lnTo>
                  <a:lnTo>
                    <a:pt x="146113" y="62941"/>
                  </a:lnTo>
                  <a:lnTo>
                    <a:pt x="160968" y="63917"/>
                  </a:lnTo>
                  <a:lnTo>
                    <a:pt x="198283" y="87474"/>
                  </a:lnTo>
                  <a:lnTo>
                    <a:pt x="206197" y="126822"/>
                  </a:lnTo>
                  <a:lnTo>
                    <a:pt x="206197" y="348513"/>
                  </a:lnTo>
                  <a:lnTo>
                    <a:pt x="283057" y="348513"/>
                  </a:lnTo>
                  <a:lnTo>
                    <a:pt x="283057" y="122389"/>
                  </a:lnTo>
                  <a:lnTo>
                    <a:pt x="275542" y="68842"/>
                  </a:lnTo>
                  <a:lnTo>
                    <a:pt x="254903" y="30595"/>
                  </a:lnTo>
                  <a:lnTo>
                    <a:pt x="221140" y="7648"/>
                  </a:lnTo>
                  <a:lnTo>
                    <a:pt x="174256" y="0"/>
                  </a:lnTo>
                  <a:lnTo>
                    <a:pt x="144905" y="2866"/>
                  </a:lnTo>
                  <a:lnTo>
                    <a:pt x="118517" y="11466"/>
                  </a:lnTo>
                  <a:lnTo>
                    <a:pt x="95095" y="25797"/>
                  </a:lnTo>
                  <a:lnTo>
                    <a:pt x="74637" y="45859"/>
                  </a:lnTo>
                  <a:lnTo>
                    <a:pt x="72428" y="6324"/>
                  </a:lnTo>
                  <a:lnTo>
                    <a:pt x="0" y="632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7268692" y="1126705"/>
              <a:ext cx="302260" cy="483870"/>
            </a:xfrm>
            <a:custGeom>
              <a:avLst/>
              <a:gdLst/>
              <a:ahLst/>
              <a:cxnLst/>
              <a:rect l="l" t="t" r="r" b="b"/>
              <a:pathLst>
                <a:path w="302259" h="483869">
                  <a:moveTo>
                    <a:pt x="38112" y="307086"/>
                  </a:moveTo>
                  <a:lnTo>
                    <a:pt x="58538" y="327979"/>
                  </a:lnTo>
                  <a:lnTo>
                    <a:pt x="81714" y="342901"/>
                  </a:lnTo>
                  <a:lnTo>
                    <a:pt x="107639" y="351854"/>
                  </a:lnTo>
                  <a:lnTo>
                    <a:pt x="136309" y="354838"/>
                  </a:lnTo>
                  <a:lnTo>
                    <a:pt x="162597" y="352525"/>
                  </a:lnTo>
                  <a:lnTo>
                    <a:pt x="186121" y="345589"/>
                  </a:lnTo>
                  <a:lnTo>
                    <a:pt x="206878" y="334028"/>
                  </a:lnTo>
                  <a:lnTo>
                    <a:pt x="224866" y="317842"/>
                  </a:lnTo>
                  <a:lnTo>
                    <a:pt x="224866" y="340931"/>
                  </a:lnTo>
                  <a:lnTo>
                    <a:pt x="212414" y="390232"/>
                  </a:lnTo>
                  <a:lnTo>
                    <a:pt x="176552" y="417336"/>
                  </a:lnTo>
                  <a:lnTo>
                    <a:pt x="142316" y="422516"/>
                  </a:lnTo>
                  <a:lnTo>
                    <a:pt x="117408" y="419887"/>
                  </a:lnTo>
                  <a:lnTo>
                    <a:pt x="94557" y="412000"/>
                  </a:lnTo>
                  <a:lnTo>
                    <a:pt x="73764" y="398856"/>
                  </a:lnTo>
                  <a:lnTo>
                    <a:pt x="55029" y="380453"/>
                  </a:lnTo>
                  <a:lnTo>
                    <a:pt x="18668" y="426631"/>
                  </a:lnTo>
                  <a:lnTo>
                    <a:pt x="56346" y="459156"/>
                  </a:lnTo>
                  <a:lnTo>
                    <a:pt x="91270" y="474439"/>
                  </a:lnTo>
                  <a:lnTo>
                    <a:pt x="146748" y="483247"/>
                  </a:lnTo>
                  <a:lnTo>
                    <a:pt x="180497" y="480816"/>
                  </a:lnTo>
                  <a:lnTo>
                    <a:pt x="237032" y="461366"/>
                  </a:lnTo>
                  <a:lnTo>
                    <a:pt x="278144" y="423118"/>
                  </a:lnTo>
                  <a:lnTo>
                    <a:pt x="299094" y="369982"/>
                  </a:lnTo>
                  <a:lnTo>
                    <a:pt x="301713" y="338074"/>
                  </a:lnTo>
                  <a:lnTo>
                    <a:pt x="301713" y="6324"/>
                  </a:lnTo>
                  <a:lnTo>
                    <a:pt x="232448" y="6324"/>
                  </a:lnTo>
                  <a:lnTo>
                    <a:pt x="228980" y="40792"/>
                  </a:lnTo>
                  <a:lnTo>
                    <a:pt x="210655" y="22947"/>
                  </a:lnTo>
                  <a:lnTo>
                    <a:pt x="189206" y="10199"/>
                  </a:lnTo>
                  <a:lnTo>
                    <a:pt x="164635" y="2550"/>
                  </a:lnTo>
                  <a:lnTo>
                    <a:pt x="136944" y="0"/>
                  </a:lnTo>
                  <a:lnTo>
                    <a:pt x="107481" y="2974"/>
                  </a:lnTo>
                  <a:lnTo>
                    <a:pt x="57746" y="26772"/>
                  </a:lnTo>
                  <a:lnTo>
                    <a:pt x="21082" y="73400"/>
                  </a:lnTo>
                  <a:lnTo>
                    <a:pt x="2342" y="137046"/>
                  </a:lnTo>
                  <a:lnTo>
                    <a:pt x="0" y="174891"/>
                  </a:lnTo>
                  <a:lnTo>
                    <a:pt x="2381" y="214815"/>
                  </a:lnTo>
                  <a:lnTo>
                    <a:pt x="9526" y="250156"/>
                  </a:lnTo>
                  <a:lnTo>
                    <a:pt x="21436" y="280913"/>
                  </a:lnTo>
                  <a:lnTo>
                    <a:pt x="38112" y="30708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7335710" y="1180109"/>
              <a:ext cx="167373" cy="2483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7784515" y="1014755"/>
              <a:ext cx="403225" cy="461009"/>
            </a:xfrm>
            <a:custGeom>
              <a:avLst/>
              <a:gdLst/>
              <a:ahLst/>
              <a:cxnLst/>
              <a:rect l="l" t="t" r="r" b="b"/>
              <a:pathLst>
                <a:path w="403225" h="461009">
                  <a:moveTo>
                    <a:pt x="191655" y="460476"/>
                  </a:moveTo>
                  <a:lnTo>
                    <a:pt x="250439" y="453758"/>
                  </a:lnTo>
                  <a:lnTo>
                    <a:pt x="302183" y="433590"/>
                  </a:lnTo>
                  <a:lnTo>
                    <a:pt x="344882" y="401021"/>
                  </a:lnTo>
                  <a:lnTo>
                    <a:pt x="376504" y="357060"/>
                  </a:lnTo>
                  <a:lnTo>
                    <a:pt x="396078" y="303455"/>
                  </a:lnTo>
                  <a:lnTo>
                    <a:pt x="402602" y="241934"/>
                  </a:lnTo>
                  <a:lnTo>
                    <a:pt x="402602" y="218859"/>
                  </a:lnTo>
                  <a:lnTo>
                    <a:pt x="396117" y="157975"/>
                  </a:lnTo>
                  <a:lnTo>
                    <a:pt x="376669" y="104368"/>
                  </a:lnTo>
                  <a:lnTo>
                    <a:pt x="345395" y="60094"/>
                  </a:lnTo>
                  <a:lnTo>
                    <a:pt x="303453" y="27203"/>
                  </a:lnTo>
                  <a:lnTo>
                    <a:pt x="252733" y="6800"/>
                  </a:lnTo>
                  <a:lnTo>
                    <a:pt x="195135" y="0"/>
                  </a:lnTo>
                  <a:lnTo>
                    <a:pt x="59143" y="0"/>
                  </a:lnTo>
                  <a:lnTo>
                    <a:pt x="59143" y="200507"/>
                  </a:lnTo>
                  <a:lnTo>
                    <a:pt x="0" y="200507"/>
                  </a:lnTo>
                  <a:lnTo>
                    <a:pt x="0" y="254279"/>
                  </a:lnTo>
                  <a:lnTo>
                    <a:pt x="59143" y="254279"/>
                  </a:lnTo>
                  <a:lnTo>
                    <a:pt x="59143" y="460476"/>
                  </a:lnTo>
                  <a:lnTo>
                    <a:pt x="191655" y="460476"/>
                  </a:lnTo>
                  <a:close/>
                </a:path>
                <a:path w="403225" h="461009">
                  <a:moveTo>
                    <a:pt x="211582" y="200507"/>
                  </a:moveTo>
                  <a:lnTo>
                    <a:pt x="139153" y="200507"/>
                  </a:lnTo>
                  <a:lnTo>
                    <a:pt x="139153" y="64515"/>
                  </a:lnTo>
                  <a:lnTo>
                    <a:pt x="195135" y="64515"/>
                  </a:lnTo>
                  <a:lnTo>
                    <a:pt x="224291" y="66982"/>
                  </a:lnTo>
                  <a:lnTo>
                    <a:pt x="271573" y="86713"/>
                  </a:lnTo>
                  <a:lnTo>
                    <a:pt x="303946" y="125918"/>
                  </a:lnTo>
                  <a:lnTo>
                    <a:pt x="320237" y="183054"/>
                  </a:lnTo>
                  <a:lnTo>
                    <a:pt x="322275" y="218249"/>
                  </a:lnTo>
                  <a:lnTo>
                    <a:pt x="322275" y="240334"/>
                  </a:lnTo>
                  <a:lnTo>
                    <a:pt x="313855" y="307141"/>
                  </a:lnTo>
                  <a:lnTo>
                    <a:pt x="288594" y="356031"/>
                  </a:lnTo>
                  <a:lnTo>
                    <a:pt x="247278" y="385978"/>
                  </a:lnTo>
                  <a:lnTo>
                    <a:pt x="190703" y="395960"/>
                  </a:lnTo>
                  <a:lnTo>
                    <a:pt x="139153" y="395960"/>
                  </a:lnTo>
                  <a:lnTo>
                    <a:pt x="139153" y="254279"/>
                  </a:lnTo>
                  <a:lnTo>
                    <a:pt x="211582" y="254279"/>
                  </a:lnTo>
                  <a:lnTo>
                    <a:pt x="211582" y="2005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8244306" y="1126705"/>
              <a:ext cx="318770" cy="354965"/>
            </a:xfrm>
            <a:custGeom>
              <a:avLst/>
              <a:gdLst/>
              <a:ahLst/>
              <a:cxnLst/>
              <a:rect l="l" t="t" r="r" b="b"/>
              <a:pathLst>
                <a:path w="318770" h="354965">
                  <a:moveTo>
                    <a:pt x="0" y="178054"/>
                  </a:moveTo>
                  <a:lnTo>
                    <a:pt x="2717" y="216213"/>
                  </a:lnTo>
                  <a:lnTo>
                    <a:pt x="24458" y="280493"/>
                  </a:lnTo>
                  <a:lnTo>
                    <a:pt x="67032" y="327716"/>
                  </a:lnTo>
                  <a:lnTo>
                    <a:pt x="124991" y="351825"/>
                  </a:lnTo>
                  <a:lnTo>
                    <a:pt x="159397" y="354838"/>
                  </a:lnTo>
                  <a:lnTo>
                    <a:pt x="182412" y="353475"/>
                  </a:lnTo>
                  <a:lnTo>
                    <a:pt x="224232" y="342568"/>
                  </a:lnTo>
                  <a:lnTo>
                    <a:pt x="260099" y="320984"/>
                  </a:lnTo>
                  <a:lnTo>
                    <a:pt x="287931" y="290147"/>
                  </a:lnTo>
                  <a:lnTo>
                    <a:pt x="307214" y="250750"/>
                  </a:lnTo>
                  <a:lnTo>
                    <a:pt x="316943" y="205525"/>
                  </a:lnTo>
                  <a:lnTo>
                    <a:pt x="318160" y="180898"/>
                  </a:lnTo>
                  <a:lnTo>
                    <a:pt x="317842" y="162877"/>
                  </a:lnTo>
                  <a:lnTo>
                    <a:pt x="304439" y="96461"/>
                  </a:lnTo>
                  <a:lnTo>
                    <a:pt x="271195" y="44589"/>
                  </a:lnTo>
                  <a:lnTo>
                    <a:pt x="221503" y="11145"/>
                  </a:lnTo>
                  <a:lnTo>
                    <a:pt x="158762" y="0"/>
                  </a:lnTo>
                  <a:lnTo>
                    <a:pt x="136031" y="1354"/>
                  </a:lnTo>
                  <a:lnTo>
                    <a:pt x="94602" y="12189"/>
                  </a:lnTo>
                  <a:lnTo>
                    <a:pt x="58886" y="33662"/>
                  </a:lnTo>
                  <a:lnTo>
                    <a:pt x="30896" y="64657"/>
                  </a:lnTo>
                  <a:lnTo>
                    <a:pt x="11208" y="104435"/>
                  </a:lnTo>
                  <a:lnTo>
                    <a:pt x="1245" y="149739"/>
                  </a:lnTo>
                  <a:lnTo>
                    <a:pt x="0" y="174256"/>
                  </a:lnTo>
                  <a:lnTo>
                    <a:pt x="0" y="178054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8311629" y="1178852"/>
              <a:ext cx="183819" cy="2508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8283803" y="979601"/>
              <a:ext cx="236321" cy="1104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8812314" y="1014755"/>
              <a:ext cx="289560" cy="461009"/>
            </a:xfrm>
            <a:custGeom>
              <a:avLst/>
              <a:gdLst/>
              <a:ahLst/>
              <a:cxnLst/>
              <a:rect l="l" t="t" r="r" b="b"/>
              <a:pathLst>
                <a:path w="289559" h="461009">
                  <a:moveTo>
                    <a:pt x="80009" y="0"/>
                  </a:moveTo>
                  <a:lnTo>
                    <a:pt x="0" y="0"/>
                  </a:lnTo>
                  <a:lnTo>
                    <a:pt x="0" y="460476"/>
                  </a:lnTo>
                  <a:lnTo>
                    <a:pt x="289051" y="460476"/>
                  </a:lnTo>
                  <a:lnTo>
                    <a:pt x="289051" y="395960"/>
                  </a:lnTo>
                  <a:lnTo>
                    <a:pt x="80009" y="395960"/>
                  </a:lnTo>
                  <a:lnTo>
                    <a:pt x="80009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9150578" y="1126718"/>
              <a:ext cx="294005" cy="354965"/>
            </a:xfrm>
            <a:custGeom>
              <a:avLst/>
              <a:gdLst/>
              <a:ahLst/>
              <a:cxnLst/>
              <a:rect l="l" t="t" r="r" b="b"/>
              <a:pathLst>
                <a:path w="294004" h="354965">
                  <a:moveTo>
                    <a:pt x="293801" y="348513"/>
                  </a:moveTo>
                  <a:lnTo>
                    <a:pt x="293801" y="343141"/>
                  </a:lnTo>
                  <a:lnTo>
                    <a:pt x="288127" y="328213"/>
                  </a:lnTo>
                  <a:lnTo>
                    <a:pt x="284075" y="310954"/>
                  </a:lnTo>
                  <a:lnTo>
                    <a:pt x="281644" y="291365"/>
                  </a:lnTo>
                  <a:lnTo>
                    <a:pt x="280835" y="269443"/>
                  </a:lnTo>
                  <a:lnTo>
                    <a:pt x="280835" y="115112"/>
                  </a:lnTo>
                  <a:lnTo>
                    <a:pt x="278184" y="89288"/>
                  </a:lnTo>
                  <a:lnTo>
                    <a:pt x="259839" y="46831"/>
                  </a:lnTo>
                  <a:lnTo>
                    <a:pt x="224754" y="16989"/>
                  </a:lnTo>
                  <a:lnTo>
                    <a:pt x="176843" y="1888"/>
                  </a:lnTo>
                  <a:lnTo>
                    <a:pt x="148323" y="0"/>
                  </a:lnTo>
                  <a:lnTo>
                    <a:pt x="129016" y="869"/>
                  </a:lnTo>
                  <a:lnTo>
                    <a:pt x="76695" y="13906"/>
                  </a:lnTo>
                  <a:lnTo>
                    <a:pt x="36099" y="40747"/>
                  </a:lnTo>
                  <a:lnTo>
                    <a:pt x="11931" y="77758"/>
                  </a:lnTo>
                  <a:lnTo>
                    <a:pt x="7264" y="104990"/>
                  </a:lnTo>
                  <a:lnTo>
                    <a:pt x="84124" y="104990"/>
                  </a:lnTo>
                  <a:lnTo>
                    <a:pt x="85170" y="95318"/>
                  </a:lnTo>
                  <a:lnTo>
                    <a:pt x="88311" y="86533"/>
                  </a:lnTo>
                  <a:lnTo>
                    <a:pt x="120013" y="61787"/>
                  </a:lnTo>
                  <a:lnTo>
                    <a:pt x="143891" y="58508"/>
                  </a:lnTo>
                  <a:lnTo>
                    <a:pt x="158104" y="59506"/>
                  </a:lnTo>
                  <a:lnTo>
                    <a:pt x="195618" y="83124"/>
                  </a:lnTo>
                  <a:lnTo>
                    <a:pt x="203987" y="117005"/>
                  </a:lnTo>
                  <a:lnTo>
                    <a:pt x="203987" y="139471"/>
                  </a:lnTo>
                  <a:lnTo>
                    <a:pt x="156857" y="139471"/>
                  </a:lnTo>
                  <a:lnTo>
                    <a:pt x="121248" y="141300"/>
                  </a:lnTo>
                  <a:lnTo>
                    <a:pt x="63140" y="155925"/>
                  </a:lnTo>
                  <a:lnTo>
                    <a:pt x="22856" y="184940"/>
                  </a:lnTo>
                  <a:lnTo>
                    <a:pt x="2538" y="226926"/>
                  </a:lnTo>
                  <a:lnTo>
                    <a:pt x="0" y="252691"/>
                  </a:lnTo>
                  <a:lnTo>
                    <a:pt x="2035" y="273482"/>
                  </a:lnTo>
                  <a:lnTo>
                    <a:pt x="18323" y="309849"/>
                  </a:lnTo>
                  <a:lnTo>
                    <a:pt x="50043" y="338293"/>
                  </a:lnTo>
                  <a:lnTo>
                    <a:pt x="92109" y="352999"/>
                  </a:lnTo>
                  <a:lnTo>
                    <a:pt x="116700" y="354837"/>
                  </a:lnTo>
                  <a:lnTo>
                    <a:pt x="142237" y="352447"/>
                  </a:lnTo>
                  <a:lnTo>
                    <a:pt x="165717" y="345273"/>
                  </a:lnTo>
                  <a:lnTo>
                    <a:pt x="187143" y="333315"/>
                  </a:lnTo>
                  <a:lnTo>
                    <a:pt x="206514" y="316572"/>
                  </a:lnTo>
                  <a:lnTo>
                    <a:pt x="208488" y="326871"/>
                  </a:lnTo>
                  <a:lnTo>
                    <a:pt x="210621" y="335629"/>
                  </a:lnTo>
                  <a:lnTo>
                    <a:pt x="212913" y="342844"/>
                  </a:lnTo>
                  <a:lnTo>
                    <a:pt x="215366" y="348513"/>
                  </a:lnTo>
                  <a:lnTo>
                    <a:pt x="293801" y="34851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9217901" y="1305052"/>
              <a:ext cx="146189" cy="12435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6124727" y="1856930"/>
              <a:ext cx="305435" cy="342265"/>
            </a:xfrm>
            <a:custGeom>
              <a:avLst/>
              <a:gdLst/>
              <a:ahLst/>
              <a:cxnLst/>
              <a:rect l="l" t="t" r="r" b="b"/>
              <a:pathLst>
                <a:path w="305435" h="342264">
                  <a:moveTo>
                    <a:pt x="79692" y="0"/>
                  </a:moveTo>
                  <a:lnTo>
                    <a:pt x="0" y="0"/>
                  </a:lnTo>
                  <a:lnTo>
                    <a:pt x="119545" y="342188"/>
                  </a:lnTo>
                  <a:lnTo>
                    <a:pt x="186270" y="342188"/>
                  </a:lnTo>
                  <a:lnTo>
                    <a:pt x="304863" y="0"/>
                  </a:lnTo>
                  <a:lnTo>
                    <a:pt x="225488" y="0"/>
                  </a:lnTo>
                  <a:lnTo>
                    <a:pt x="153060" y="244779"/>
                  </a:lnTo>
                  <a:lnTo>
                    <a:pt x="79692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6457251" y="1850618"/>
              <a:ext cx="294005" cy="354965"/>
            </a:xfrm>
            <a:custGeom>
              <a:avLst/>
              <a:gdLst/>
              <a:ahLst/>
              <a:cxnLst/>
              <a:rect l="l" t="t" r="r" b="b"/>
              <a:pathLst>
                <a:path w="294004" h="354964">
                  <a:moveTo>
                    <a:pt x="293801" y="348513"/>
                  </a:moveTo>
                  <a:lnTo>
                    <a:pt x="293801" y="343141"/>
                  </a:lnTo>
                  <a:lnTo>
                    <a:pt x="288127" y="328213"/>
                  </a:lnTo>
                  <a:lnTo>
                    <a:pt x="284075" y="310954"/>
                  </a:lnTo>
                  <a:lnTo>
                    <a:pt x="281644" y="291365"/>
                  </a:lnTo>
                  <a:lnTo>
                    <a:pt x="280835" y="269443"/>
                  </a:lnTo>
                  <a:lnTo>
                    <a:pt x="280835" y="115112"/>
                  </a:lnTo>
                  <a:lnTo>
                    <a:pt x="278184" y="89288"/>
                  </a:lnTo>
                  <a:lnTo>
                    <a:pt x="259839" y="46831"/>
                  </a:lnTo>
                  <a:lnTo>
                    <a:pt x="224754" y="16989"/>
                  </a:lnTo>
                  <a:lnTo>
                    <a:pt x="176843" y="1888"/>
                  </a:lnTo>
                  <a:lnTo>
                    <a:pt x="148323" y="0"/>
                  </a:lnTo>
                  <a:lnTo>
                    <a:pt x="129016" y="869"/>
                  </a:lnTo>
                  <a:lnTo>
                    <a:pt x="76695" y="13906"/>
                  </a:lnTo>
                  <a:lnTo>
                    <a:pt x="36099" y="40747"/>
                  </a:lnTo>
                  <a:lnTo>
                    <a:pt x="11938" y="77758"/>
                  </a:lnTo>
                  <a:lnTo>
                    <a:pt x="7277" y="104990"/>
                  </a:lnTo>
                  <a:lnTo>
                    <a:pt x="84124" y="104990"/>
                  </a:lnTo>
                  <a:lnTo>
                    <a:pt x="85170" y="95318"/>
                  </a:lnTo>
                  <a:lnTo>
                    <a:pt x="88311" y="86533"/>
                  </a:lnTo>
                  <a:lnTo>
                    <a:pt x="120013" y="61787"/>
                  </a:lnTo>
                  <a:lnTo>
                    <a:pt x="143891" y="58508"/>
                  </a:lnTo>
                  <a:lnTo>
                    <a:pt x="158104" y="59506"/>
                  </a:lnTo>
                  <a:lnTo>
                    <a:pt x="195618" y="83124"/>
                  </a:lnTo>
                  <a:lnTo>
                    <a:pt x="203987" y="117005"/>
                  </a:lnTo>
                  <a:lnTo>
                    <a:pt x="203987" y="139471"/>
                  </a:lnTo>
                  <a:lnTo>
                    <a:pt x="156857" y="139471"/>
                  </a:lnTo>
                  <a:lnTo>
                    <a:pt x="121248" y="141300"/>
                  </a:lnTo>
                  <a:lnTo>
                    <a:pt x="63140" y="155925"/>
                  </a:lnTo>
                  <a:lnTo>
                    <a:pt x="22856" y="184940"/>
                  </a:lnTo>
                  <a:lnTo>
                    <a:pt x="2538" y="226926"/>
                  </a:lnTo>
                  <a:lnTo>
                    <a:pt x="0" y="252691"/>
                  </a:lnTo>
                  <a:lnTo>
                    <a:pt x="2035" y="273482"/>
                  </a:lnTo>
                  <a:lnTo>
                    <a:pt x="18323" y="309849"/>
                  </a:lnTo>
                  <a:lnTo>
                    <a:pt x="50043" y="338293"/>
                  </a:lnTo>
                  <a:lnTo>
                    <a:pt x="92109" y="352999"/>
                  </a:lnTo>
                  <a:lnTo>
                    <a:pt x="116700" y="354838"/>
                  </a:lnTo>
                  <a:lnTo>
                    <a:pt x="142237" y="352447"/>
                  </a:lnTo>
                  <a:lnTo>
                    <a:pt x="165717" y="345273"/>
                  </a:lnTo>
                  <a:lnTo>
                    <a:pt x="187143" y="333315"/>
                  </a:lnTo>
                  <a:lnTo>
                    <a:pt x="206514" y="316572"/>
                  </a:lnTo>
                  <a:lnTo>
                    <a:pt x="208488" y="326871"/>
                  </a:lnTo>
                  <a:lnTo>
                    <a:pt x="210621" y="335629"/>
                  </a:lnTo>
                  <a:lnTo>
                    <a:pt x="212913" y="342844"/>
                  </a:lnTo>
                  <a:lnTo>
                    <a:pt x="215366" y="348513"/>
                  </a:lnTo>
                  <a:lnTo>
                    <a:pt x="293801" y="34851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6524574" y="2028952"/>
              <a:ext cx="146189" cy="12435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6498996" y="1713357"/>
              <a:ext cx="149860" cy="95885"/>
            </a:xfrm>
            <a:custGeom>
              <a:avLst/>
              <a:gdLst/>
              <a:ahLst/>
              <a:cxnLst/>
              <a:rect l="l" t="t" r="r" b="b"/>
              <a:pathLst>
                <a:path w="149859" h="95885">
                  <a:moveTo>
                    <a:pt x="87604" y="0"/>
                  </a:moveTo>
                  <a:lnTo>
                    <a:pt x="0" y="0"/>
                  </a:lnTo>
                  <a:lnTo>
                    <a:pt x="85382" y="95821"/>
                  </a:lnTo>
                  <a:lnTo>
                    <a:pt x="149275" y="95669"/>
                  </a:lnTo>
                  <a:lnTo>
                    <a:pt x="87604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6953770" y="1738655"/>
              <a:ext cx="403225" cy="461009"/>
            </a:xfrm>
            <a:custGeom>
              <a:avLst/>
              <a:gdLst/>
              <a:ahLst/>
              <a:cxnLst/>
              <a:rect l="l" t="t" r="r" b="b"/>
              <a:pathLst>
                <a:path w="403225" h="461010">
                  <a:moveTo>
                    <a:pt x="191655" y="460476"/>
                  </a:moveTo>
                  <a:lnTo>
                    <a:pt x="250439" y="453758"/>
                  </a:lnTo>
                  <a:lnTo>
                    <a:pt x="302183" y="433590"/>
                  </a:lnTo>
                  <a:lnTo>
                    <a:pt x="344882" y="401021"/>
                  </a:lnTo>
                  <a:lnTo>
                    <a:pt x="376504" y="357060"/>
                  </a:lnTo>
                  <a:lnTo>
                    <a:pt x="396078" y="303455"/>
                  </a:lnTo>
                  <a:lnTo>
                    <a:pt x="402602" y="241934"/>
                  </a:lnTo>
                  <a:lnTo>
                    <a:pt x="402602" y="218859"/>
                  </a:lnTo>
                  <a:lnTo>
                    <a:pt x="396117" y="157975"/>
                  </a:lnTo>
                  <a:lnTo>
                    <a:pt x="376669" y="104368"/>
                  </a:lnTo>
                  <a:lnTo>
                    <a:pt x="345395" y="60094"/>
                  </a:lnTo>
                  <a:lnTo>
                    <a:pt x="303453" y="27203"/>
                  </a:lnTo>
                  <a:lnTo>
                    <a:pt x="252733" y="6800"/>
                  </a:lnTo>
                  <a:lnTo>
                    <a:pt x="195135" y="0"/>
                  </a:lnTo>
                  <a:lnTo>
                    <a:pt x="59143" y="0"/>
                  </a:lnTo>
                  <a:lnTo>
                    <a:pt x="59143" y="200507"/>
                  </a:lnTo>
                  <a:lnTo>
                    <a:pt x="0" y="200507"/>
                  </a:lnTo>
                  <a:lnTo>
                    <a:pt x="0" y="254279"/>
                  </a:lnTo>
                  <a:lnTo>
                    <a:pt x="59143" y="254279"/>
                  </a:lnTo>
                  <a:lnTo>
                    <a:pt x="59143" y="460476"/>
                  </a:lnTo>
                  <a:lnTo>
                    <a:pt x="191655" y="460476"/>
                  </a:lnTo>
                  <a:close/>
                </a:path>
                <a:path w="403225" h="461010">
                  <a:moveTo>
                    <a:pt x="211582" y="200507"/>
                  </a:moveTo>
                  <a:lnTo>
                    <a:pt x="139153" y="200507"/>
                  </a:lnTo>
                  <a:lnTo>
                    <a:pt x="139153" y="64515"/>
                  </a:lnTo>
                  <a:lnTo>
                    <a:pt x="195135" y="64515"/>
                  </a:lnTo>
                  <a:lnTo>
                    <a:pt x="224291" y="66982"/>
                  </a:lnTo>
                  <a:lnTo>
                    <a:pt x="271573" y="86713"/>
                  </a:lnTo>
                  <a:lnTo>
                    <a:pt x="303946" y="125918"/>
                  </a:lnTo>
                  <a:lnTo>
                    <a:pt x="320237" y="183054"/>
                  </a:lnTo>
                  <a:lnTo>
                    <a:pt x="322275" y="218249"/>
                  </a:lnTo>
                  <a:lnTo>
                    <a:pt x="322275" y="240334"/>
                  </a:lnTo>
                  <a:lnTo>
                    <a:pt x="313855" y="307141"/>
                  </a:lnTo>
                  <a:lnTo>
                    <a:pt x="288594" y="356031"/>
                  </a:lnTo>
                  <a:lnTo>
                    <a:pt x="247278" y="385978"/>
                  </a:lnTo>
                  <a:lnTo>
                    <a:pt x="190703" y="395960"/>
                  </a:lnTo>
                  <a:lnTo>
                    <a:pt x="139153" y="395960"/>
                  </a:lnTo>
                  <a:lnTo>
                    <a:pt x="139153" y="254279"/>
                  </a:lnTo>
                  <a:lnTo>
                    <a:pt x="211582" y="254279"/>
                  </a:lnTo>
                  <a:lnTo>
                    <a:pt x="211582" y="2005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7416939" y="1850288"/>
              <a:ext cx="318770" cy="354965"/>
            </a:xfrm>
            <a:custGeom>
              <a:avLst/>
              <a:gdLst/>
              <a:ahLst/>
              <a:cxnLst/>
              <a:rect l="l" t="t" r="r" b="b"/>
              <a:pathLst>
                <a:path w="318770" h="354964">
                  <a:moveTo>
                    <a:pt x="0" y="178053"/>
                  </a:moveTo>
                  <a:lnTo>
                    <a:pt x="2717" y="216213"/>
                  </a:lnTo>
                  <a:lnTo>
                    <a:pt x="24458" y="280493"/>
                  </a:lnTo>
                  <a:lnTo>
                    <a:pt x="67037" y="327716"/>
                  </a:lnTo>
                  <a:lnTo>
                    <a:pt x="124993" y="351825"/>
                  </a:lnTo>
                  <a:lnTo>
                    <a:pt x="159397" y="354837"/>
                  </a:lnTo>
                  <a:lnTo>
                    <a:pt x="182412" y="353475"/>
                  </a:lnTo>
                  <a:lnTo>
                    <a:pt x="224232" y="342568"/>
                  </a:lnTo>
                  <a:lnTo>
                    <a:pt x="260099" y="320984"/>
                  </a:lnTo>
                  <a:lnTo>
                    <a:pt x="287931" y="290147"/>
                  </a:lnTo>
                  <a:lnTo>
                    <a:pt x="307214" y="250750"/>
                  </a:lnTo>
                  <a:lnTo>
                    <a:pt x="316943" y="205525"/>
                  </a:lnTo>
                  <a:lnTo>
                    <a:pt x="318160" y="180898"/>
                  </a:lnTo>
                  <a:lnTo>
                    <a:pt x="317842" y="162877"/>
                  </a:lnTo>
                  <a:lnTo>
                    <a:pt x="304439" y="96461"/>
                  </a:lnTo>
                  <a:lnTo>
                    <a:pt x="271195" y="44589"/>
                  </a:lnTo>
                  <a:lnTo>
                    <a:pt x="221503" y="11145"/>
                  </a:lnTo>
                  <a:lnTo>
                    <a:pt x="158762" y="0"/>
                  </a:lnTo>
                  <a:lnTo>
                    <a:pt x="136031" y="1354"/>
                  </a:lnTo>
                  <a:lnTo>
                    <a:pt x="94602" y="12189"/>
                  </a:lnTo>
                  <a:lnTo>
                    <a:pt x="58886" y="33662"/>
                  </a:lnTo>
                  <a:lnTo>
                    <a:pt x="30896" y="64657"/>
                  </a:lnTo>
                  <a:lnTo>
                    <a:pt x="11208" y="104435"/>
                  </a:lnTo>
                  <a:lnTo>
                    <a:pt x="1245" y="149739"/>
                  </a:lnTo>
                  <a:lnTo>
                    <a:pt x="0" y="174256"/>
                  </a:lnTo>
                  <a:lnTo>
                    <a:pt x="0" y="178053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9" name="object 29"/>
            <p:cNvSpPr/>
            <p:nvPr/>
          </p:nvSpPr>
          <p:spPr>
            <a:xfrm>
              <a:off x="7484262" y="1902434"/>
              <a:ext cx="183819" cy="2508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7362545" y="1674609"/>
              <a:ext cx="328930" cy="134620"/>
            </a:xfrm>
            <a:custGeom>
              <a:avLst/>
              <a:gdLst/>
              <a:ahLst/>
              <a:cxnLst/>
              <a:rect l="l" t="t" r="r" b="b"/>
              <a:pathLst>
                <a:path w="328929" h="134619">
                  <a:moveTo>
                    <a:pt x="236880" y="55346"/>
                  </a:moveTo>
                  <a:lnTo>
                    <a:pt x="185953" y="55346"/>
                  </a:lnTo>
                  <a:lnTo>
                    <a:pt x="93929" y="134251"/>
                  </a:lnTo>
                  <a:lnTo>
                    <a:pt x="160972" y="134404"/>
                  </a:lnTo>
                  <a:lnTo>
                    <a:pt x="211264" y="89496"/>
                  </a:lnTo>
                  <a:lnTo>
                    <a:pt x="261543" y="134404"/>
                  </a:lnTo>
                  <a:lnTo>
                    <a:pt x="328904" y="134251"/>
                  </a:lnTo>
                  <a:lnTo>
                    <a:pt x="236880" y="55346"/>
                  </a:lnTo>
                  <a:close/>
                </a:path>
                <a:path w="328929" h="134619">
                  <a:moveTo>
                    <a:pt x="69888" y="0"/>
                  </a:moveTo>
                  <a:lnTo>
                    <a:pt x="0" y="0"/>
                  </a:lnTo>
                  <a:lnTo>
                    <a:pt x="67995" y="84442"/>
                  </a:lnTo>
                  <a:lnTo>
                    <a:pt x="117640" y="84277"/>
                  </a:lnTo>
                  <a:lnTo>
                    <a:pt x="69888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7804391" y="1850605"/>
              <a:ext cx="283210" cy="348615"/>
            </a:xfrm>
            <a:custGeom>
              <a:avLst/>
              <a:gdLst/>
              <a:ahLst/>
              <a:cxnLst/>
              <a:rect l="l" t="t" r="r" b="b"/>
              <a:pathLst>
                <a:path w="283209" h="348614">
                  <a:moveTo>
                    <a:pt x="0" y="6324"/>
                  </a:moveTo>
                  <a:lnTo>
                    <a:pt x="0" y="348513"/>
                  </a:lnTo>
                  <a:lnTo>
                    <a:pt x="76847" y="348513"/>
                  </a:lnTo>
                  <a:lnTo>
                    <a:pt x="76847" y="105003"/>
                  </a:lnTo>
                  <a:lnTo>
                    <a:pt x="89718" y="86601"/>
                  </a:lnTo>
                  <a:lnTo>
                    <a:pt x="105551" y="73456"/>
                  </a:lnTo>
                  <a:lnTo>
                    <a:pt x="124348" y="65570"/>
                  </a:lnTo>
                  <a:lnTo>
                    <a:pt x="146113" y="62941"/>
                  </a:lnTo>
                  <a:lnTo>
                    <a:pt x="160968" y="63917"/>
                  </a:lnTo>
                  <a:lnTo>
                    <a:pt x="198283" y="87474"/>
                  </a:lnTo>
                  <a:lnTo>
                    <a:pt x="206197" y="126822"/>
                  </a:lnTo>
                  <a:lnTo>
                    <a:pt x="206197" y="348513"/>
                  </a:lnTo>
                  <a:lnTo>
                    <a:pt x="283057" y="348513"/>
                  </a:lnTo>
                  <a:lnTo>
                    <a:pt x="283057" y="122389"/>
                  </a:lnTo>
                  <a:lnTo>
                    <a:pt x="275542" y="68842"/>
                  </a:lnTo>
                  <a:lnTo>
                    <a:pt x="254903" y="30595"/>
                  </a:lnTo>
                  <a:lnTo>
                    <a:pt x="221140" y="7648"/>
                  </a:lnTo>
                  <a:lnTo>
                    <a:pt x="174256" y="0"/>
                  </a:lnTo>
                  <a:lnTo>
                    <a:pt x="144905" y="2866"/>
                  </a:lnTo>
                  <a:lnTo>
                    <a:pt x="118517" y="11466"/>
                  </a:lnTo>
                  <a:lnTo>
                    <a:pt x="95095" y="25797"/>
                  </a:lnTo>
                  <a:lnTo>
                    <a:pt x="74637" y="45859"/>
                  </a:lnTo>
                  <a:lnTo>
                    <a:pt x="72428" y="6324"/>
                  </a:lnTo>
                  <a:lnTo>
                    <a:pt x="0" y="632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/>
            <p:nvPr/>
          </p:nvSpPr>
          <p:spPr>
            <a:xfrm>
              <a:off x="8153019" y="1850605"/>
              <a:ext cx="302260" cy="483870"/>
            </a:xfrm>
            <a:custGeom>
              <a:avLst/>
              <a:gdLst/>
              <a:ahLst/>
              <a:cxnLst/>
              <a:rect l="l" t="t" r="r" b="b"/>
              <a:pathLst>
                <a:path w="302259" h="483869">
                  <a:moveTo>
                    <a:pt x="38112" y="307086"/>
                  </a:moveTo>
                  <a:lnTo>
                    <a:pt x="58538" y="327979"/>
                  </a:lnTo>
                  <a:lnTo>
                    <a:pt x="81714" y="342901"/>
                  </a:lnTo>
                  <a:lnTo>
                    <a:pt x="107639" y="351854"/>
                  </a:lnTo>
                  <a:lnTo>
                    <a:pt x="136309" y="354838"/>
                  </a:lnTo>
                  <a:lnTo>
                    <a:pt x="162597" y="352525"/>
                  </a:lnTo>
                  <a:lnTo>
                    <a:pt x="186121" y="345589"/>
                  </a:lnTo>
                  <a:lnTo>
                    <a:pt x="206878" y="334028"/>
                  </a:lnTo>
                  <a:lnTo>
                    <a:pt x="224866" y="317842"/>
                  </a:lnTo>
                  <a:lnTo>
                    <a:pt x="224866" y="340931"/>
                  </a:lnTo>
                  <a:lnTo>
                    <a:pt x="212414" y="390232"/>
                  </a:lnTo>
                  <a:lnTo>
                    <a:pt x="176552" y="417336"/>
                  </a:lnTo>
                  <a:lnTo>
                    <a:pt x="142316" y="422516"/>
                  </a:lnTo>
                  <a:lnTo>
                    <a:pt x="117408" y="419887"/>
                  </a:lnTo>
                  <a:lnTo>
                    <a:pt x="94557" y="412000"/>
                  </a:lnTo>
                  <a:lnTo>
                    <a:pt x="73764" y="398856"/>
                  </a:lnTo>
                  <a:lnTo>
                    <a:pt x="55029" y="380453"/>
                  </a:lnTo>
                  <a:lnTo>
                    <a:pt x="18668" y="426631"/>
                  </a:lnTo>
                  <a:lnTo>
                    <a:pt x="56346" y="459156"/>
                  </a:lnTo>
                  <a:lnTo>
                    <a:pt x="91270" y="474439"/>
                  </a:lnTo>
                  <a:lnTo>
                    <a:pt x="146748" y="483247"/>
                  </a:lnTo>
                  <a:lnTo>
                    <a:pt x="180497" y="480816"/>
                  </a:lnTo>
                  <a:lnTo>
                    <a:pt x="237032" y="461366"/>
                  </a:lnTo>
                  <a:lnTo>
                    <a:pt x="278144" y="423118"/>
                  </a:lnTo>
                  <a:lnTo>
                    <a:pt x="299094" y="369982"/>
                  </a:lnTo>
                  <a:lnTo>
                    <a:pt x="301713" y="338074"/>
                  </a:lnTo>
                  <a:lnTo>
                    <a:pt x="301713" y="6324"/>
                  </a:lnTo>
                  <a:lnTo>
                    <a:pt x="232448" y="6324"/>
                  </a:lnTo>
                  <a:lnTo>
                    <a:pt x="228980" y="40792"/>
                  </a:lnTo>
                  <a:lnTo>
                    <a:pt x="210655" y="22947"/>
                  </a:lnTo>
                  <a:lnTo>
                    <a:pt x="189206" y="10199"/>
                  </a:lnTo>
                  <a:lnTo>
                    <a:pt x="164635" y="2550"/>
                  </a:lnTo>
                  <a:lnTo>
                    <a:pt x="136944" y="0"/>
                  </a:lnTo>
                  <a:lnTo>
                    <a:pt x="107481" y="2974"/>
                  </a:lnTo>
                  <a:lnTo>
                    <a:pt x="57746" y="26772"/>
                  </a:lnTo>
                  <a:lnTo>
                    <a:pt x="21082" y="73400"/>
                  </a:lnTo>
                  <a:lnTo>
                    <a:pt x="2342" y="137046"/>
                  </a:lnTo>
                  <a:lnTo>
                    <a:pt x="0" y="174891"/>
                  </a:lnTo>
                  <a:lnTo>
                    <a:pt x="2381" y="214815"/>
                  </a:lnTo>
                  <a:lnTo>
                    <a:pt x="9526" y="250156"/>
                  </a:lnTo>
                  <a:lnTo>
                    <a:pt x="21436" y="280913"/>
                  </a:lnTo>
                  <a:lnTo>
                    <a:pt x="38112" y="30708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8220036" y="1904009"/>
              <a:ext cx="167373" cy="2483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8684641" y="1738655"/>
              <a:ext cx="384810" cy="461009"/>
            </a:xfrm>
            <a:custGeom>
              <a:avLst/>
              <a:gdLst/>
              <a:ahLst/>
              <a:cxnLst/>
              <a:rect l="l" t="t" r="r" b="b"/>
              <a:pathLst>
                <a:path w="384809" h="461010">
                  <a:moveTo>
                    <a:pt x="95516" y="0"/>
                  </a:moveTo>
                  <a:lnTo>
                    <a:pt x="3174" y="0"/>
                  </a:lnTo>
                  <a:lnTo>
                    <a:pt x="142633" y="228333"/>
                  </a:lnTo>
                  <a:lnTo>
                    <a:pt x="0" y="460476"/>
                  </a:lnTo>
                  <a:lnTo>
                    <a:pt x="92989" y="460476"/>
                  </a:lnTo>
                  <a:lnTo>
                    <a:pt x="192290" y="291592"/>
                  </a:lnTo>
                  <a:lnTo>
                    <a:pt x="291287" y="460476"/>
                  </a:lnTo>
                  <a:lnTo>
                    <a:pt x="384581" y="460476"/>
                  </a:lnTo>
                  <a:lnTo>
                    <a:pt x="242265" y="228333"/>
                  </a:lnTo>
                  <a:lnTo>
                    <a:pt x="381419" y="0"/>
                  </a:lnTo>
                  <a:lnTo>
                    <a:pt x="289064" y="0"/>
                  </a:lnTo>
                  <a:lnTo>
                    <a:pt x="192290" y="166357"/>
                  </a:lnTo>
                  <a:lnTo>
                    <a:pt x="95516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9104782" y="1856943"/>
              <a:ext cx="283845" cy="348615"/>
            </a:xfrm>
            <a:custGeom>
              <a:avLst/>
              <a:gdLst/>
              <a:ahLst/>
              <a:cxnLst/>
              <a:rect l="l" t="t" r="r" b="b"/>
              <a:pathLst>
                <a:path w="283845" h="348614">
                  <a:moveTo>
                    <a:pt x="210947" y="342188"/>
                  </a:moveTo>
                  <a:lnTo>
                    <a:pt x="283375" y="342188"/>
                  </a:lnTo>
                  <a:lnTo>
                    <a:pt x="283375" y="0"/>
                  </a:lnTo>
                  <a:lnTo>
                    <a:pt x="206514" y="0"/>
                  </a:lnTo>
                  <a:lnTo>
                    <a:pt x="206514" y="245732"/>
                  </a:lnTo>
                  <a:lnTo>
                    <a:pt x="194439" y="263301"/>
                  </a:lnTo>
                  <a:lnTo>
                    <a:pt x="177817" y="275850"/>
                  </a:lnTo>
                  <a:lnTo>
                    <a:pt x="156649" y="283379"/>
                  </a:lnTo>
                  <a:lnTo>
                    <a:pt x="130937" y="285889"/>
                  </a:lnTo>
                  <a:lnTo>
                    <a:pt x="107274" y="281819"/>
                  </a:lnTo>
                  <a:lnTo>
                    <a:pt x="90371" y="269606"/>
                  </a:lnTo>
                  <a:lnTo>
                    <a:pt x="80228" y="249247"/>
                  </a:lnTo>
                  <a:lnTo>
                    <a:pt x="76847" y="220738"/>
                  </a:lnTo>
                  <a:lnTo>
                    <a:pt x="76847" y="0"/>
                  </a:lnTo>
                  <a:lnTo>
                    <a:pt x="0" y="0"/>
                  </a:lnTo>
                  <a:lnTo>
                    <a:pt x="0" y="221691"/>
                  </a:lnTo>
                  <a:lnTo>
                    <a:pt x="1788" y="250711"/>
                  </a:lnTo>
                  <a:lnTo>
                    <a:pt x="16100" y="297832"/>
                  </a:lnTo>
                  <a:lnTo>
                    <a:pt x="44623" y="330189"/>
                  </a:lnTo>
                  <a:lnTo>
                    <a:pt x="86761" y="346477"/>
                  </a:lnTo>
                  <a:lnTo>
                    <a:pt x="112903" y="348513"/>
                  </a:lnTo>
                  <a:lnTo>
                    <a:pt x="142278" y="346022"/>
                  </a:lnTo>
                  <a:lnTo>
                    <a:pt x="168094" y="338550"/>
                  </a:lnTo>
                  <a:lnTo>
                    <a:pt x="190351" y="326096"/>
                  </a:lnTo>
                  <a:lnTo>
                    <a:pt x="209054" y="308660"/>
                  </a:lnTo>
                  <a:lnTo>
                    <a:pt x="210947" y="34218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005167" y="420143"/>
            <a:ext cx="3022226" cy="1659194"/>
          </a:xfrm>
          <a:prstGeom prst="rect">
            <a:avLst/>
          </a:prstGeom>
        </p:spPr>
        <p:txBody>
          <a:bodyPr vert="horz" wrap="square" lIns="0" tIns="36979" rIns="0" bIns="0" rtlCol="0">
            <a:spAutoFit/>
          </a:bodyPr>
          <a:lstStyle/>
          <a:p>
            <a:pPr marR="560" algn="ctr">
              <a:spcBef>
                <a:spcPts val="291"/>
              </a:spcBef>
            </a:pPr>
            <a:r>
              <a:rPr sz="971" b="1" spc="340" dirty="0">
                <a:solidFill>
                  <a:srgbClr val="FFFFFF"/>
                </a:solidFill>
                <a:latin typeface="Arial"/>
                <a:cs typeface="Arial"/>
              </a:rPr>
              <a:t>Sách</a:t>
            </a:r>
            <a:r>
              <a:rPr sz="971" b="1" spc="10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71" b="1" spc="247" dirty="0">
                <a:solidFill>
                  <a:srgbClr val="FFFFFF"/>
                </a:solidFill>
                <a:latin typeface="Arial"/>
                <a:cs typeface="Arial"/>
              </a:rPr>
              <a:t>Trìtfh</a:t>
            </a:r>
            <a:r>
              <a:rPr sz="971" b="1" spc="10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71" b="1" spc="326" dirty="0">
                <a:solidFill>
                  <a:srgbClr val="FFFFFF"/>
                </a:solidFill>
                <a:latin typeface="Arial"/>
                <a:cs typeface="Arial"/>
              </a:rPr>
              <a:t>Độ</a:t>
            </a:r>
            <a:r>
              <a:rPr sz="971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71" b="1" spc="97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971" b="1" spc="10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71" b="1" spc="15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971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1235">
              <a:latin typeface="Arial"/>
              <a:cs typeface="Arial"/>
            </a:endParaRPr>
          </a:p>
          <a:p>
            <a:pPr marL="10646" marR="4483" algn="ctr">
              <a:lnSpc>
                <a:spcPts val="5030"/>
              </a:lnSpc>
            </a:pPr>
            <a:r>
              <a:rPr sz="4500" spc="-31" dirty="0">
                <a:latin typeface="Noto Mono"/>
                <a:cs typeface="Noto Mono"/>
              </a:rPr>
              <a:t>Đồng</a:t>
            </a:r>
            <a:r>
              <a:rPr sz="4500" spc="-1512" dirty="0">
                <a:latin typeface="Noto Mono"/>
                <a:cs typeface="Noto Mono"/>
              </a:rPr>
              <a:t> </a:t>
            </a:r>
            <a:r>
              <a:rPr sz="4500" spc="75" dirty="0">
                <a:latin typeface="Noto Mono"/>
                <a:cs typeface="Noto Mono"/>
              </a:rPr>
              <a:t>Đô</a:t>
            </a:r>
            <a:r>
              <a:rPr sz="4500" spc="-1512" dirty="0">
                <a:latin typeface="Noto Mono"/>
                <a:cs typeface="Noto Mono"/>
              </a:rPr>
              <a:t> </a:t>
            </a:r>
            <a:r>
              <a:rPr sz="4500" spc="-247" dirty="0">
                <a:latin typeface="Noto Mono"/>
                <a:cs typeface="Noto Mono"/>
              </a:rPr>
              <a:t>La  </a:t>
            </a:r>
            <a:r>
              <a:rPr sz="4500" spc="-405" dirty="0">
                <a:latin typeface="Noto Mono"/>
                <a:cs typeface="Noto Mono"/>
              </a:rPr>
              <a:t>và</a:t>
            </a:r>
            <a:r>
              <a:rPr sz="4500" spc="-1509" dirty="0">
                <a:latin typeface="Noto Mono"/>
                <a:cs typeface="Noto Mono"/>
              </a:rPr>
              <a:t> </a:t>
            </a:r>
            <a:r>
              <a:rPr sz="4500" spc="-31" dirty="0">
                <a:latin typeface="Noto Mono"/>
                <a:cs typeface="Noto Mono"/>
              </a:rPr>
              <a:t>Đồng</a:t>
            </a:r>
            <a:r>
              <a:rPr sz="4500" spc="-1509" dirty="0">
                <a:latin typeface="Noto Mono"/>
                <a:cs typeface="Noto Mono"/>
              </a:rPr>
              <a:t> </a:t>
            </a:r>
            <a:r>
              <a:rPr sz="4500" spc="-79" dirty="0">
                <a:latin typeface="Noto Mono"/>
                <a:cs typeface="Noto Mono"/>
              </a:rPr>
              <a:t>Xu</a:t>
            </a:r>
            <a:endParaRPr sz="4500">
              <a:latin typeface="Noto Mono"/>
              <a:cs typeface="Noto Mono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066559" y="146682"/>
            <a:ext cx="3218329" cy="717406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2294" spc="40" dirty="0">
                <a:solidFill>
                  <a:srgbClr val="000000"/>
                </a:solidFill>
                <a:latin typeface="Roboto"/>
                <a:cs typeface="Roboto"/>
              </a:rPr>
              <a:t>Đồng </a:t>
            </a:r>
            <a:r>
              <a:rPr sz="2294" spc="26" dirty="0">
                <a:solidFill>
                  <a:srgbClr val="000000"/>
                </a:solidFill>
                <a:latin typeface="Roboto"/>
                <a:cs typeface="Roboto"/>
              </a:rPr>
              <a:t>Đô </a:t>
            </a:r>
            <a:r>
              <a:rPr sz="2294" spc="35" dirty="0">
                <a:solidFill>
                  <a:srgbClr val="000000"/>
                </a:solidFill>
                <a:latin typeface="Roboto"/>
                <a:cs typeface="Roboto"/>
              </a:rPr>
              <a:t>La </a:t>
            </a:r>
            <a:r>
              <a:rPr sz="2294" spc="-4" dirty="0">
                <a:solidFill>
                  <a:srgbClr val="000000"/>
                </a:solidFill>
                <a:latin typeface="Roboto"/>
                <a:cs typeface="Roboto"/>
              </a:rPr>
              <a:t>và </a:t>
            </a:r>
            <a:r>
              <a:rPr sz="2294" spc="40" dirty="0">
                <a:solidFill>
                  <a:srgbClr val="000000"/>
                </a:solidFill>
                <a:latin typeface="Roboto"/>
                <a:cs typeface="Roboto"/>
              </a:rPr>
              <a:t>Đồng</a:t>
            </a:r>
            <a:r>
              <a:rPr sz="2294" spc="410" dirty="0">
                <a:solidFill>
                  <a:srgbClr val="000000"/>
                </a:solidFill>
                <a:latin typeface="Roboto"/>
                <a:cs typeface="Roboto"/>
              </a:rPr>
              <a:t> </a:t>
            </a:r>
            <a:r>
              <a:rPr sz="2294" spc="-9" dirty="0">
                <a:solidFill>
                  <a:srgbClr val="000000"/>
                </a:solidFill>
                <a:latin typeface="Roboto"/>
                <a:cs typeface="Roboto"/>
              </a:rPr>
              <a:t>Xu</a:t>
            </a:r>
            <a:endParaRPr sz="2294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57764" y="733986"/>
            <a:ext cx="679637" cy="33730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i="1" spc="9" dirty="0">
                <a:latin typeface="Roboto"/>
                <a:cs typeface="Roboto"/>
              </a:rPr>
              <a:t>Trình </a:t>
            </a:r>
            <a:r>
              <a:rPr sz="1059" b="1" i="1" spc="13" dirty="0">
                <a:latin typeface="Roboto"/>
                <a:cs typeface="Roboto"/>
              </a:rPr>
              <a:t>Độ</a:t>
            </a:r>
            <a:r>
              <a:rPr sz="1059" b="1" i="1" spc="66" dirty="0">
                <a:latin typeface="Roboto"/>
                <a:cs typeface="Roboto"/>
              </a:rPr>
              <a:t> </a:t>
            </a:r>
            <a:r>
              <a:rPr sz="1059" b="1" i="1" dirty="0">
                <a:latin typeface="Roboto"/>
                <a:cs typeface="Roboto"/>
              </a:rPr>
              <a:t>D</a:t>
            </a:r>
            <a:endParaRPr sz="1059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96305" y="716101"/>
            <a:ext cx="2497231" cy="35891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40641" marR="4483" indent="-140641">
              <a:lnSpc>
                <a:spcPct val="111100"/>
              </a:lnSpc>
              <a:spcBef>
                <a:spcPts val="88"/>
              </a:spcBef>
              <a:buChar char="•"/>
              <a:tabLst>
                <a:tab pos="140641" algn="l"/>
              </a:tabLst>
            </a:pPr>
            <a:r>
              <a:rPr sz="1059" b="1" i="1" spc="26" dirty="0">
                <a:latin typeface="Roboto"/>
                <a:cs typeface="Roboto"/>
              </a:rPr>
              <a:t>Sách </a:t>
            </a:r>
            <a:r>
              <a:rPr sz="1059" b="1" i="1" spc="22" dirty="0">
                <a:latin typeface="Roboto"/>
                <a:cs typeface="Roboto"/>
              </a:rPr>
              <a:t>Phân </a:t>
            </a:r>
            <a:r>
              <a:rPr sz="1059" b="1" i="1" spc="9" dirty="0">
                <a:latin typeface="Roboto"/>
                <a:cs typeface="Roboto"/>
              </a:rPr>
              <a:t>Trình </a:t>
            </a:r>
            <a:r>
              <a:rPr sz="1059" b="1" i="1" spc="13" dirty="0">
                <a:latin typeface="Roboto"/>
                <a:cs typeface="Roboto"/>
              </a:rPr>
              <a:t>Độ </a:t>
            </a:r>
            <a:r>
              <a:rPr sz="1059" b="1" i="1" spc="26" dirty="0">
                <a:latin typeface="Roboto"/>
                <a:cs typeface="Roboto"/>
              </a:rPr>
              <a:t>của Reading </a:t>
            </a:r>
            <a:r>
              <a:rPr sz="1059" b="1" i="1" spc="-13" dirty="0">
                <a:latin typeface="Roboto"/>
                <a:cs typeface="Roboto"/>
              </a:rPr>
              <a:t>A–Z  </a:t>
            </a:r>
            <a:r>
              <a:rPr sz="1059" b="1" i="1" spc="13" dirty="0">
                <a:latin typeface="Roboto"/>
                <a:cs typeface="Roboto"/>
              </a:rPr>
              <a:t>Số </a:t>
            </a:r>
            <a:r>
              <a:rPr sz="1059" b="1" i="1" spc="22" dirty="0">
                <a:latin typeface="Roboto"/>
                <a:cs typeface="Roboto"/>
              </a:rPr>
              <a:t>Chữ </a:t>
            </a:r>
            <a:r>
              <a:rPr sz="1059" b="1" i="1" dirty="0">
                <a:latin typeface="Roboto"/>
                <a:cs typeface="Roboto"/>
              </a:rPr>
              <a:t>:</a:t>
            </a:r>
            <a:r>
              <a:rPr sz="1059" b="1" i="1" spc="18" dirty="0">
                <a:latin typeface="Roboto"/>
                <a:cs typeface="Roboto"/>
              </a:rPr>
              <a:t> </a:t>
            </a:r>
            <a:r>
              <a:rPr sz="1059" b="1" i="1" spc="-4" dirty="0">
                <a:latin typeface="Roboto"/>
                <a:cs typeface="Roboto"/>
              </a:rPr>
              <a:t>91</a:t>
            </a:r>
            <a:endParaRPr sz="1059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9093" y="5905500"/>
            <a:ext cx="1260101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spc="-49" dirty="0">
                <a:solidFill>
                  <a:srgbClr val="231F20"/>
                </a:solidFill>
                <a:latin typeface="Trebuchet MS"/>
                <a:cs typeface="Trebuchet MS"/>
                <a:hlinkClick r:id="rId2"/>
              </a:rPr>
              <a:t>www.readinga-z.com</a:t>
            </a:r>
            <a:endParaRPr sz="1059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1607" y="1781746"/>
            <a:ext cx="3622525" cy="3621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6488206" y="369795"/>
            <a:ext cx="3167903" cy="6761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18" dirty="0">
                <a:solidFill>
                  <a:srgbClr val="231F20"/>
                </a:solidFill>
                <a:latin typeface="Roboto"/>
                <a:cs typeface="Roboto"/>
              </a:rPr>
              <a:t>Hình ảnh trong sách: </a:t>
            </a:r>
            <a:r>
              <a:rPr sz="706" spc="-4" dirty="0">
                <a:solidFill>
                  <a:srgbClr val="231F20"/>
                </a:solidFill>
                <a:latin typeface="Roboto"/>
                <a:cs typeface="Roboto"/>
              </a:rPr>
              <a:t>© </a:t>
            </a:r>
            <a:r>
              <a:rPr sz="706" spc="18" dirty="0">
                <a:solidFill>
                  <a:srgbClr val="231F20"/>
                </a:solidFill>
                <a:latin typeface="Roboto"/>
                <a:cs typeface="Roboto"/>
              </a:rPr>
              <a:t>nghĩa </a:t>
            </a:r>
            <a:r>
              <a:rPr sz="706" spc="9" dirty="0">
                <a:solidFill>
                  <a:srgbClr val="231F20"/>
                </a:solidFill>
                <a:latin typeface="Roboto"/>
                <a:cs typeface="Roboto"/>
              </a:rPr>
              <a:t>là </a:t>
            </a:r>
            <a:r>
              <a:rPr sz="706" spc="18" dirty="0">
                <a:solidFill>
                  <a:srgbClr val="231F20"/>
                </a:solidFill>
                <a:latin typeface="Roboto"/>
                <a:cs typeface="Roboto"/>
              </a:rPr>
              <a:t>“bản quyền </a:t>
            </a:r>
            <a:r>
              <a:rPr sz="706" spc="22" dirty="0">
                <a:solidFill>
                  <a:srgbClr val="231F20"/>
                </a:solidFill>
                <a:latin typeface="Roboto"/>
                <a:cs typeface="Roboto"/>
              </a:rPr>
              <a:t>thuộc</a:t>
            </a:r>
            <a:r>
              <a:rPr sz="706" spc="1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6" spc="-4" dirty="0">
                <a:solidFill>
                  <a:srgbClr val="231F20"/>
                </a:solidFill>
                <a:latin typeface="Roboto"/>
                <a:cs typeface="Roboto"/>
              </a:rPr>
              <a:t>về”</a:t>
            </a:r>
            <a:endParaRPr sz="706">
              <a:latin typeface="Roboto"/>
              <a:cs typeface="Roboto"/>
            </a:endParaRPr>
          </a:p>
          <a:p>
            <a:pPr marL="11206" marR="37542">
              <a:lnSpc>
                <a:spcPct val="104200"/>
              </a:lnSpc>
            </a:pPr>
            <a:r>
              <a:rPr sz="706" spc="13" dirty="0">
                <a:solidFill>
                  <a:srgbClr val="231F20"/>
                </a:solidFill>
                <a:latin typeface="RobotoRegular"/>
                <a:cs typeface="RobotoRegular"/>
              </a:rPr>
              <a:t>Bìa </a:t>
            </a:r>
            <a:r>
              <a:rPr sz="706" spc="26" dirty="0">
                <a:solidFill>
                  <a:srgbClr val="231F20"/>
                </a:solidFill>
                <a:latin typeface="RobotoRegular"/>
                <a:cs typeface="RobotoRegular"/>
              </a:rPr>
              <a:t>trước </a:t>
            </a: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(chính), </a:t>
            </a:r>
            <a:r>
              <a:rPr sz="706" spc="22" dirty="0">
                <a:solidFill>
                  <a:srgbClr val="231F20"/>
                </a:solidFill>
                <a:latin typeface="RobotoRegular"/>
                <a:cs typeface="RobotoRegular"/>
              </a:rPr>
              <a:t>trang </a:t>
            </a:r>
            <a:r>
              <a:rPr sz="706" spc="13" dirty="0">
                <a:solidFill>
                  <a:srgbClr val="231F20"/>
                </a:solidFill>
                <a:latin typeface="RobotoRegular"/>
                <a:cs typeface="RobotoRegular"/>
              </a:rPr>
              <a:t>8: </a:t>
            </a:r>
            <a:r>
              <a:rPr sz="706" spc="26" dirty="0">
                <a:solidFill>
                  <a:srgbClr val="231F20"/>
                </a:solidFill>
                <a:latin typeface="RobotoRegular"/>
                <a:cs typeface="RobotoRegular"/>
              </a:rPr>
              <a:t>Courtesy </a:t>
            </a:r>
            <a:r>
              <a:rPr sz="706" spc="9" dirty="0">
                <a:solidFill>
                  <a:srgbClr val="231F20"/>
                </a:solidFill>
                <a:latin typeface="RobotoRegular"/>
                <a:cs typeface="RobotoRegular"/>
              </a:rPr>
              <a:t>of </a:t>
            </a: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the U.S. </a:t>
            </a:r>
            <a:r>
              <a:rPr sz="706" spc="22" dirty="0">
                <a:solidFill>
                  <a:srgbClr val="231F20"/>
                </a:solidFill>
                <a:latin typeface="RobotoRegular"/>
                <a:cs typeface="RobotoRegular"/>
              </a:rPr>
              <a:t>Bureau </a:t>
            </a:r>
            <a:r>
              <a:rPr sz="706" spc="9" dirty="0">
                <a:solidFill>
                  <a:srgbClr val="231F20"/>
                </a:solidFill>
                <a:latin typeface="RobotoRegular"/>
                <a:cs typeface="RobotoRegular"/>
              </a:rPr>
              <a:t>of </a:t>
            </a:r>
            <a:r>
              <a:rPr sz="706" spc="22" dirty="0">
                <a:solidFill>
                  <a:srgbClr val="231F20"/>
                </a:solidFill>
                <a:latin typeface="RobotoRegular"/>
                <a:cs typeface="RobotoRegular"/>
              </a:rPr>
              <a:t>Engraving </a:t>
            </a: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and  </a:t>
            </a:r>
            <a:r>
              <a:rPr sz="706" spc="26" dirty="0">
                <a:solidFill>
                  <a:srgbClr val="231F20"/>
                </a:solidFill>
                <a:latin typeface="RobotoRegular"/>
                <a:cs typeface="RobotoRegular"/>
              </a:rPr>
              <a:t>Printing; </a:t>
            </a:r>
            <a:r>
              <a:rPr sz="706" spc="13" dirty="0">
                <a:solidFill>
                  <a:srgbClr val="231F20"/>
                </a:solidFill>
                <a:latin typeface="RobotoRegular"/>
                <a:cs typeface="RobotoRegular"/>
              </a:rPr>
              <a:t>bìa </a:t>
            </a:r>
            <a:r>
              <a:rPr sz="706" spc="22" dirty="0">
                <a:solidFill>
                  <a:srgbClr val="231F20"/>
                </a:solidFill>
                <a:latin typeface="RobotoRegular"/>
                <a:cs typeface="RobotoRegular"/>
              </a:rPr>
              <a:t>trước(thêm), trang </a:t>
            </a:r>
            <a:r>
              <a:rPr sz="706" dirty="0">
                <a:solidFill>
                  <a:srgbClr val="231F20"/>
                </a:solidFill>
                <a:latin typeface="RobotoRegular"/>
                <a:cs typeface="RobotoRegular"/>
              </a:rPr>
              <a:t>3 </a:t>
            </a:r>
            <a:r>
              <a:rPr sz="706" spc="26" dirty="0">
                <a:solidFill>
                  <a:srgbClr val="231F20"/>
                </a:solidFill>
                <a:latin typeface="RobotoRegular"/>
                <a:cs typeface="RobotoRegular"/>
              </a:rPr>
              <a:t>(khắp nơi), </a:t>
            </a: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4, 5, 6, </a:t>
            </a:r>
            <a:r>
              <a:rPr sz="706" spc="4" dirty="0">
                <a:solidFill>
                  <a:srgbClr val="231F20"/>
                </a:solidFill>
                <a:latin typeface="RobotoRegular"/>
                <a:cs typeface="RobotoRegular"/>
              </a:rPr>
              <a:t>7: </a:t>
            </a:r>
            <a:r>
              <a:rPr sz="706" spc="22" dirty="0">
                <a:solidFill>
                  <a:srgbClr val="231F20"/>
                </a:solidFill>
                <a:latin typeface="RobotoRegular"/>
                <a:cs typeface="RobotoRegular"/>
              </a:rPr>
              <a:t>United </a:t>
            </a:r>
            <a:r>
              <a:rPr sz="706" spc="26" dirty="0">
                <a:solidFill>
                  <a:srgbClr val="231F20"/>
                </a:solidFill>
                <a:latin typeface="RobotoRegular"/>
                <a:cs typeface="RobotoRegular"/>
              </a:rPr>
              <a:t>States  </a:t>
            </a:r>
            <a:r>
              <a:rPr sz="706" spc="22" dirty="0">
                <a:solidFill>
                  <a:srgbClr val="231F20"/>
                </a:solidFill>
                <a:latin typeface="RobotoRegular"/>
                <a:cs typeface="RobotoRegular"/>
              </a:rPr>
              <a:t>coin image </a:t>
            </a: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from the </a:t>
            </a:r>
            <a:r>
              <a:rPr sz="706" spc="22" dirty="0">
                <a:solidFill>
                  <a:srgbClr val="231F20"/>
                </a:solidFill>
                <a:latin typeface="RobotoRegular"/>
                <a:cs typeface="RobotoRegular"/>
              </a:rPr>
              <a:t>United </a:t>
            </a:r>
            <a:r>
              <a:rPr sz="706" spc="26" dirty="0">
                <a:solidFill>
                  <a:srgbClr val="231F20"/>
                </a:solidFill>
                <a:latin typeface="RobotoRegular"/>
                <a:cs typeface="RobotoRegular"/>
              </a:rPr>
              <a:t>States </a:t>
            </a:r>
            <a:r>
              <a:rPr sz="706" spc="22" dirty="0">
                <a:solidFill>
                  <a:srgbClr val="231F20"/>
                </a:solidFill>
                <a:latin typeface="RobotoRegular"/>
                <a:cs typeface="RobotoRegular"/>
              </a:rPr>
              <a:t>Mint; trang </a:t>
            </a: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sau: </a:t>
            </a:r>
            <a:r>
              <a:rPr sz="706" dirty="0">
                <a:solidFill>
                  <a:srgbClr val="231F20"/>
                </a:solidFill>
                <a:latin typeface="RobotoRegular"/>
                <a:cs typeface="RobotoRegular"/>
              </a:rPr>
              <a:t>©</a:t>
            </a:r>
            <a:r>
              <a:rPr sz="706" spc="71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706" spc="26" dirty="0">
                <a:solidFill>
                  <a:srgbClr val="231F20"/>
                </a:solidFill>
                <a:latin typeface="RobotoRegular"/>
                <a:cs typeface="RobotoRegular"/>
              </a:rPr>
              <a:t>JGI/Blend </a:t>
            </a:r>
            <a:r>
              <a:rPr sz="706" spc="22" dirty="0">
                <a:solidFill>
                  <a:srgbClr val="231F20"/>
                </a:solidFill>
                <a:latin typeface="RobotoRegular"/>
                <a:cs typeface="RobotoRegular"/>
              </a:rPr>
              <a:t>Images/</a:t>
            </a:r>
            <a:endParaRPr sz="706">
              <a:latin typeface="RobotoRegular"/>
              <a:cs typeface="RobotoRegular"/>
            </a:endParaRPr>
          </a:p>
          <a:p>
            <a:pPr marL="11206">
              <a:spcBef>
                <a:spcPts val="35"/>
              </a:spcBef>
            </a:pPr>
            <a:r>
              <a:rPr sz="706" spc="26" dirty="0">
                <a:solidFill>
                  <a:srgbClr val="231F20"/>
                </a:solidFill>
                <a:latin typeface="RobotoRegular"/>
                <a:cs typeface="RobotoRegular"/>
              </a:rPr>
              <a:t>Photolibrary; </a:t>
            </a:r>
            <a:r>
              <a:rPr sz="706" spc="22" dirty="0">
                <a:solidFill>
                  <a:srgbClr val="231F20"/>
                </a:solidFill>
                <a:latin typeface="RobotoRegular"/>
                <a:cs typeface="RobotoRegular"/>
              </a:rPr>
              <a:t>trang </a:t>
            </a:r>
            <a:r>
              <a:rPr sz="706" spc="26" dirty="0">
                <a:solidFill>
                  <a:srgbClr val="231F20"/>
                </a:solidFill>
                <a:latin typeface="RobotoRegular"/>
                <a:cs typeface="RobotoRegular"/>
              </a:rPr>
              <a:t>đề, </a:t>
            </a:r>
            <a:r>
              <a:rPr sz="706" spc="22" dirty="0">
                <a:solidFill>
                  <a:srgbClr val="231F20"/>
                </a:solidFill>
                <a:latin typeface="RobotoRegular"/>
                <a:cs typeface="RobotoRegular"/>
              </a:rPr>
              <a:t>trang </a:t>
            </a:r>
            <a:r>
              <a:rPr sz="706" spc="9" dirty="0">
                <a:solidFill>
                  <a:srgbClr val="231F20"/>
                </a:solidFill>
                <a:latin typeface="RobotoRegular"/>
                <a:cs typeface="RobotoRegular"/>
              </a:rPr>
              <a:t>10: </a:t>
            </a:r>
            <a:r>
              <a:rPr sz="706" spc="22" dirty="0">
                <a:solidFill>
                  <a:srgbClr val="231F20"/>
                </a:solidFill>
                <a:latin typeface="RobotoRegular"/>
                <a:cs typeface="RobotoRegular"/>
              </a:rPr>
              <a:t>Craig </a:t>
            </a:r>
            <a:r>
              <a:rPr sz="706" spc="26" dirty="0">
                <a:solidFill>
                  <a:srgbClr val="231F20"/>
                </a:solidFill>
                <a:latin typeface="RobotoRegular"/>
                <a:cs typeface="RobotoRegular"/>
              </a:rPr>
              <a:t>Frederick/© </a:t>
            </a:r>
            <a:r>
              <a:rPr sz="706" spc="22" dirty="0">
                <a:solidFill>
                  <a:srgbClr val="231F20"/>
                </a:solidFill>
                <a:latin typeface="RobotoRegular"/>
                <a:cs typeface="RobotoRegular"/>
              </a:rPr>
              <a:t>Learning </a:t>
            </a:r>
            <a:r>
              <a:rPr sz="706" spc="4" dirty="0">
                <a:solidFill>
                  <a:srgbClr val="231F20"/>
                </a:solidFill>
                <a:latin typeface="RobotoRegular"/>
                <a:cs typeface="RobotoRegular"/>
              </a:rPr>
              <a:t>A–Z; </a:t>
            </a:r>
            <a:r>
              <a:rPr sz="706" spc="22" dirty="0">
                <a:solidFill>
                  <a:srgbClr val="231F20"/>
                </a:solidFill>
                <a:latin typeface="RobotoRegular"/>
                <a:cs typeface="RobotoRegular"/>
              </a:rPr>
              <a:t>trang</a:t>
            </a:r>
            <a:r>
              <a:rPr sz="706" spc="62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706" spc="13" dirty="0">
                <a:solidFill>
                  <a:srgbClr val="231F20"/>
                </a:solidFill>
                <a:latin typeface="RobotoRegular"/>
                <a:cs typeface="RobotoRegular"/>
              </a:rPr>
              <a:t>9:</a:t>
            </a:r>
            <a:endParaRPr sz="706">
              <a:latin typeface="RobotoRegular"/>
              <a:cs typeface="RobotoRegular"/>
            </a:endParaRPr>
          </a:p>
          <a:p>
            <a:pPr marL="11206">
              <a:spcBef>
                <a:spcPts val="35"/>
              </a:spcBef>
            </a:pPr>
            <a:r>
              <a:rPr sz="706" dirty="0">
                <a:solidFill>
                  <a:srgbClr val="231F20"/>
                </a:solidFill>
                <a:latin typeface="RobotoRegular"/>
                <a:cs typeface="RobotoRegular"/>
              </a:rPr>
              <a:t>© </a:t>
            </a:r>
            <a:r>
              <a:rPr sz="706" spc="26" dirty="0">
                <a:solidFill>
                  <a:srgbClr val="231F20"/>
                </a:solidFill>
                <a:latin typeface="RobotoRegular"/>
                <a:cs typeface="RobotoRegular"/>
              </a:rPr>
              <a:t>Robert Glenn/DK</a:t>
            </a:r>
            <a:r>
              <a:rPr sz="706" spc="88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706" spc="31" dirty="0">
                <a:solidFill>
                  <a:srgbClr val="231F20"/>
                </a:solidFill>
                <a:latin typeface="RobotoRegular"/>
                <a:cs typeface="RobotoRegular"/>
              </a:rPr>
              <a:t>Stock/Photolibrary</a:t>
            </a:r>
            <a:endParaRPr sz="706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7693" y="5564124"/>
            <a:ext cx="1943100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spc="-18" dirty="0">
                <a:solidFill>
                  <a:srgbClr val="231F20"/>
                </a:solidFill>
                <a:latin typeface="RobotoRegular"/>
                <a:cs typeface="RobotoRegular"/>
              </a:rPr>
              <a:t>Tác </a:t>
            </a:r>
            <a:r>
              <a:rPr sz="1147" spc="13" dirty="0">
                <a:solidFill>
                  <a:srgbClr val="231F20"/>
                </a:solidFill>
                <a:latin typeface="RobotoRegular"/>
                <a:cs typeface="RobotoRegular"/>
              </a:rPr>
              <a:t>giả: </a:t>
            </a:r>
            <a:r>
              <a:rPr sz="1147" spc="18" dirty="0">
                <a:solidFill>
                  <a:srgbClr val="231F20"/>
                </a:solidFill>
                <a:latin typeface="RobotoRegular"/>
                <a:cs typeface="RobotoRegular"/>
              </a:rPr>
              <a:t>Katherine </a:t>
            </a:r>
            <a:r>
              <a:rPr sz="1147" spc="-57" dirty="0">
                <a:solidFill>
                  <a:srgbClr val="231F20"/>
                </a:solidFill>
                <a:latin typeface="RobotoRegular"/>
                <a:cs typeface="RobotoRegular"/>
              </a:rPr>
              <a:t>P.</a:t>
            </a:r>
            <a:r>
              <a:rPr sz="1147" spc="-31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1147" spc="18" dirty="0">
                <a:solidFill>
                  <a:srgbClr val="231F20"/>
                </a:solidFill>
                <a:latin typeface="RobotoRegular"/>
                <a:cs typeface="RobotoRegular"/>
              </a:rPr>
              <a:t>Burdick</a:t>
            </a:r>
            <a:endParaRPr sz="1147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30647" y="261849"/>
            <a:ext cx="2696135" cy="1196406"/>
          </a:xfrm>
          <a:prstGeom prst="rect">
            <a:avLst/>
          </a:prstGeom>
        </p:spPr>
        <p:txBody>
          <a:bodyPr vert="horz" wrap="square" lIns="0" tIns="67235" rIns="0" bIns="0" rtlCol="0" anchor="ctr">
            <a:spAutoFit/>
          </a:bodyPr>
          <a:lstStyle/>
          <a:p>
            <a:pPr marL="46507" marR="4483" indent="-35300">
              <a:lnSpc>
                <a:spcPts val="4412"/>
              </a:lnSpc>
              <a:spcBef>
                <a:spcPts val="529"/>
              </a:spcBef>
            </a:pPr>
            <a:r>
              <a:rPr sz="3971" spc="-9" dirty="0">
                <a:latin typeface="Noto Mono"/>
                <a:cs typeface="Noto Mono"/>
              </a:rPr>
              <a:t>Đồng</a:t>
            </a:r>
            <a:r>
              <a:rPr sz="3971" spc="-1302" dirty="0">
                <a:latin typeface="Noto Mono"/>
                <a:cs typeface="Noto Mono"/>
              </a:rPr>
              <a:t> </a:t>
            </a:r>
            <a:r>
              <a:rPr sz="3971" spc="84" dirty="0">
                <a:latin typeface="Noto Mono"/>
                <a:cs typeface="Noto Mono"/>
              </a:rPr>
              <a:t>Đô</a:t>
            </a:r>
            <a:r>
              <a:rPr sz="3971" spc="-1297" dirty="0">
                <a:latin typeface="Noto Mono"/>
                <a:cs typeface="Noto Mono"/>
              </a:rPr>
              <a:t> </a:t>
            </a:r>
            <a:r>
              <a:rPr sz="3971" spc="-207" dirty="0">
                <a:latin typeface="Noto Mono"/>
                <a:cs typeface="Noto Mono"/>
              </a:rPr>
              <a:t>La  </a:t>
            </a:r>
            <a:r>
              <a:rPr sz="3971" spc="-344" dirty="0">
                <a:latin typeface="Noto Mono"/>
                <a:cs typeface="Noto Mono"/>
              </a:rPr>
              <a:t>và</a:t>
            </a:r>
            <a:r>
              <a:rPr sz="3971" spc="-1297" dirty="0">
                <a:latin typeface="Noto Mono"/>
                <a:cs typeface="Noto Mono"/>
              </a:rPr>
              <a:t> </a:t>
            </a:r>
            <a:r>
              <a:rPr sz="3971" spc="-9" dirty="0">
                <a:latin typeface="Noto Mono"/>
                <a:cs typeface="Noto Mono"/>
              </a:rPr>
              <a:t>Đồng</a:t>
            </a:r>
            <a:r>
              <a:rPr sz="3971" spc="-1297" dirty="0">
                <a:latin typeface="Noto Mono"/>
                <a:cs typeface="Noto Mono"/>
              </a:rPr>
              <a:t> </a:t>
            </a:r>
            <a:r>
              <a:rPr sz="3971" spc="-57" dirty="0">
                <a:latin typeface="Noto Mono"/>
                <a:cs typeface="Noto Mono"/>
              </a:rPr>
              <a:t>Xu</a:t>
            </a:r>
            <a:endParaRPr sz="3971">
              <a:latin typeface="Noto Mono"/>
              <a:cs typeface="Noto Mo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8206" y="4941794"/>
            <a:ext cx="2614893" cy="775846"/>
          </a:xfrm>
          <a:prstGeom prst="rect">
            <a:avLst/>
          </a:prstGeom>
        </p:spPr>
        <p:txBody>
          <a:bodyPr vert="horz" wrap="square" lIns="0" tIns="6724" rIns="0" bIns="0" rtlCol="0">
            <a:spAutoFit/>
          </a:bodyPr>
          <a:lstStyle/>
          <a:p>
            <a:pPr marL="11206" marR="1605889">
              <a:lnSpc>
                <a:spcPct val="104200"/>
              </a:lnSpc>
              <a:spcBef>
                <a:spcPts val="53"/>
              </a:spcBef>
            </a:pP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Đồng </a:t>
            </a:r>
            <a:r>
              <a:rPr sz="706" spc="13" dirty="0">
                <a:solidFill>
                  <a:srgbClr val="231F20"/>
                </a:solidFill>
                <a:latin typeface="RobotoRegular"/>
                <a:cs typeface="RobotoRegular"/>
              </a:rPr>
              <a:t>Đô La </a:t>
            </a:r>
            <a:r>
              <a:rPr sz="706" spc="4" dirty="0">
                <a:solidFill>
                  <a:srgbClr val="231F20"/>
                </a:solidFill>
                <a:latin typeface="RobotoRegular"/>
                <a:cs typeface="RobotoRegular"/>
              </a:rPr>
              <a:t>và </a:t>
            </a: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Đồng </a:t>
            </a:r>
            <a:r>
              <a:rPr sz="706" spc="4" dirty="0">
                <a:solidFill>
                  <a:srgbClr val="231F20"/>
                </a:solidFill>
                <a:latin typeface="RobotoRegular"/>
                <a:cs typeface="RobotoRegular"/>
              </a:rPr>
              <a:t>Xu  </a:t>
            </a: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(Dollars </a:t>
            </a:r>
            <a:r>
              <a:rPr sz="706" spc="13" dirty="0">
                <a:solidFill>
                  <a:srgbClr val="231F20"/>
                </a:solidFill>
                <a:latin typeface="RobotoRegular"/>
                <a:cs typeface="RobotoRegular"/>
              </a:rPr>
              <a:t>and</a:t>
            </a:r>
            <a:r>
              <a:rPr sz="706" spc="22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706" spc="13" dirty="0">
                <a:solidFill>
                  <a:srgbClr val="231F20"/>
                </a:solidFill>
                <a:latin typeface="RobotoRegular"/>
                <a:cs typeface="RobotoRegular"/>
              </a:rPr>
              <a:t>Cents)</a:t>
            </a:r>
            <a:endParaRPr sz="706">
              <a:latin typeface="RobotoRegular"/>
              <a:cs typeface="RobotoRegular"/>
            </a:endParaRPr>
          </a:p>
          <a:p>
            <a:pPr marL="11206">
              <a:spcBef>
                <a:spcPts val="35"/>
              </a:spcBef>
            </a:pPr>
            <a:r>
              <a:rPr sz="706" spc="9" dirty="0">
                <a:solidFill>
                  <a:srgbClr val="231F20"/>
                </a:solidFill>
                <a:latin typeface="RobotoRegular"/>
                <a:cs typeface="RobotoRegular"/>
              </a:rPr>
              <a:t>Trình </a:t>
            </a:r>
            <a:r>
              <a:rPr sz="706" spc="13" dirty="0">
                <a:solidFill>
                  <a:srgbClr val="231F20"/>
                </a:solidFill>
                <a:latin typeface="RobotoRegular"/>
                <a:cs typeface="RobotoRegular"/>
              </a:rPr>
              <a:t>Độ </a:t>
            </a:r>
            <a:r>
              <a:rPr sz="706" dirty="0">
                <a:solidFill>
                  <a:srgbClr val="231F20"/>
                </a:solidFill>
                <a:latin typeface="RobotoRegular"/>
                <a:cs typeface="RobotoRegular"/>
              </a:rPr>
              <a:t>D - </a:t>
            </a: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Sách </a:t>
            </a:r>
            <a:r>
              <a:rPr sz="706" spc="13" dirty="0">
                <a:solidFill>
                  <a:srgbClr val="231F20"/>
                </a:solidFill>
                <a:latin typeface="RobotoRegular"/>
                <a:cs typeface="RobotoRegular"/>
              </a:rPr>
              <a:t>Phân </a:t>
            </a:r>
            <a:r>
              <a:rPr sz="706" spc="9" dirty="0">
                <a:solidFill>
                  <a:srgbClr val="231F20"/>
                </a:solidFill>
                <a:latin typeface="RobotoRegular"/>
                <a:cs typeface="RobotoRegular"/>
              </a:rPr>
              <a:t>Trình</a:t>
            </a:r>
            <a:r>
              <a:rPr sz="706" spc="124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706" spc="13" dirty="0">
                <a:solidFill>
                  <a:srgbClr val="231F20"/>
                </a:solidFill>
                <a:latin typeface="RobotoRegular"/>
                <a:cs typeface="RobotoRegular"/>
              </a:rPr>
              <a:t>Độ</a:t>
            </a:r>
            <a:endParaRPr sz="706">
              <a:latin typeface="RobotoRegular"/>
              <a:cs typeface="RobotoRegular"/>
            </a:endParaRPr>
          </a:p>
          <a:p>
            <a:pPr marL="11206">
              <a:spcBef>
                <a:spcPts val="35"/>
              </a:spcBef>
            </a:pPr>
            <a:r>
              <a:rPr sz="706" dirty="0">
                <a:solidFill>
                  <a:srgbClr val="231F20"/>
                </a:solidFill>
                <a:latin typeface="RobotoRegular"/>
                <a:cs typeface="RobotoRegular"/>
              </a:rPr>
              <a:t>© </a:t>
            </a: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Learning</a:t>
            </a:r>
            <a:r>
              <a:rPr sz="706" spc="49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706" spc="-13" dirty="0">
                <a:solidFill>
                  <a:srgbClr val="231F20"/>
                </a:solidFill>
                <a:latin typeface="RobotoRegular"/>
                <a:cs typeface="RobotoRegular"/>
              </a:rPr>
              <a:t>A–Z</a:t>
            </a:r>
            <a:endParaRPr sz="706">
              <a:latin typeface="RobotoRegular"/>
              <a:cs typeface="RobotoRegular"/>
            </a:endParaRPr>
          </a:p>
          <a:p>
            <a:pPr marL="11206">
              <a:spcBef>
                <a:spcPts val="35"/>
              </a:spcBef>
            </a:pPr>
            <a:r>
              <a:rPr sz="706" spc="-4" dirty="0">
                <a:solidFill>
                  <a:srgbClr val="231F20"/>
                </a:solidFill>
                <a:latin typeface="RobotoRegular"/>
                <a:cs typeface="RobotoRegular"/>
              </a:rPr>
              <a:t>Tác </a:t>
            </a:r>
            <a:r>
              <a:rPr sz="706" spc="13" dirty="0">
                <a:solidFill>
                  <a:srgbClr val="231F20"/>
                </a:solidFill>
                <a:latin typeface="RobotoRegular"/>
                <a:cs typeface="RobotoRegular"/>
              </a:rPr>
              <a:t>giả: </a:t>
            </a: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Katherine </a:t>
            </a:r>
            <a:r>
              <a:rPr sz="706" spc="-26" dirty="0">
                <a:solidFill>
                  <a:srgbClr val="231F20"/>
                </a:solidFill>
                <a:latin typeface="RobotoRegular"/>
                <a:cs typeface="RobotoRegular"/>
              </a:rPr>
              <a:t>P.</a:t>
            </a:r>
            <a:r>
              <a:rPr sz="706" spc="75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Burdick</a:t>
            </a:r>
            <a:endParaRPr sz="706">
              <a:latin typeface="RobotoRegular"/>
              <a:cs typeface="RobotoRegular"/>
            </a:endParaRPr>
          </a:p>
          <a:p>
            <a:pPr marL="11206">
              <a:spcBef>
                <a:spcPts val="35"/>
              </a:spcBef>
            </a:pPr>
            <a:r>
              <a:rPr sz="706" spc="22" dirty="0">
                <a:solidFill>
                  <a:srgbClr val="231F20"/>
                </a:solidFill>
                <a:latin typeface="RobotoRegular"/>
                <a:cs typeface="RobotoRegular"/>
              </a:rPr>
              <a:t>Người </a:t>
            </a: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dịch: Thủy </a:t>
            </a:r>
            <a:r>
              <a:rPr sz="706" spc="22" dirty="0">
                <a:solidFill>
                  <a:srgbClr val="231F20"/>
                </a:solidFill>
                <a:latin typeface="RobotoRegular"/>
                <a:cs typeface="RobotoRegular"/>
              </a:rPr>
              <a:t>Nguyễn, </a:t>
            </a: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Austin </a:t>
            </a:r>
            <a:r>
              <a:rPr sz="706" spc="22" dirty="0">
                <a:solidFill>
                  <a:srgbClr val="231F20"/>
                </a:solidFill>
                <a:latin typeface="RobotoRegular"/>
                <a:cs typeface="RobotoRegular"/>
              </a:rPr>
              <a:t>Independent </a:t>
            </a: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School</a:t>
            </a:r>
            <a:r>
              <a:rPr sz="706" spc="66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District</a:t>
            </a:r>
            <a:endParaRPr sz="706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8206" y="5726206"/>
            <a:ext cx="640976" cy="2285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13" dirty="0">
                <a:solidFill>
                  <a:srgbClr val="231F20"/>
                </a:solidFill>
                <a:latin typeface="RobotoRegular"/>
                <a:cs typeface="RobotoRegular"/>
              </a:rPr>
              <a:t>Có </a:t>
            </a: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Bản</a:t>
            </a:r>
            <a:r>
              <a:rPr sz="706" spc="-9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</a:rPr>
              <a:t>Quyền.</a:t>
            </a:r>
            <a:endParaRPr sz="706">
              <a:latin typeface="RobotoRegular"/>
              <a:cs typeface="Roboto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8206" y="5950324"/>
            <a:ext cx="917762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18" dirty="0">
                <a:solidFill>
                  <a:srgbClr val="231F20"/>
                </a:solidFill>
                <a:latin typeface="RobotoRegular"/>
                <a:cs typeface="RobotoRegular"/>
                <a:hlinkClick r:id="rId2"/>
              </a:rPr>
              <a:t>www.readinga-z.com</a:t>
            </a:r>
            <a:endParaRPr sz="706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4039" y="6286500"/>
            <a:ext cx="100292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spc="-40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endParaRPr sz="1235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8229" y="6286500"/>
            <a:ext cx="98051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spc="-57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endParaRPr sz="1235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8014" y="787995"/>
            <a:ext cx="4063355" cy="1350785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 marR="4483">
              <a:lnSpc>
                <a:spcPct val="127200"/>
              </a:lnSpc>
              <a:spcBef>
                <a:spcPts val="88"/>
              </a:spcBef>
            </a:pPr>
            <a:r>
              <a:rPr sz="3600" spc="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sz="3600" spc="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sz="36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nhiêu </a:t>
            </a:r>
            <a:r>
              <a:rPr sz="3600" spc="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 </a:t>
            </a:r>
            <a:r>
              <a:rPr sz="3600" spc="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 </a:t>
            </a:r>
            <a:r>
              <a:rPr sz="36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3600" spc="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 spc="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penny</a:t>
            </a:r>
            <a:r>
              <a:rPr sz="3600" spc="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64342" y="2364119"/>
            <a:ext cx="2084294" cy="26939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677" spc="22" dirty="0">
                <a:solidFill>
                  <a:srgbClr val="231F20"/>
                </a:solidFill>
                <a:latin typeface="RobotoRegular"/>
                <a:cs typeface="RobotoRegular"/>
              </a:rPr>
              <a:t>Một </a:t>
            </a:r>
            <a:r>
              <a:rPr sz="1677" i="1" dirty="0">
                <a:solidFill>
                  <a:srgbClr val="231F20"/>
                </a:solidFill>
                <a:latin typeface="Roboto"/>
                <a:cs typeface="Roboto"/>
              </a:rPr>
              <a:t>penny </a:t>
            </a:r>
            <a:r>
              <a:rPr sz="1677" spc="9" dirty="0">
                <a:solidFill>
                  <a:srgbClr val="231F20"/>
                </a:solidFill>
                <a:latin typeface="RobotoRegular"/>
                <a:cs typeface="RobotoRegular"/>
              </a:rPr>
              <a:t>là </a:t>
            </a:r>
            <a:r>
              <a:rPr sz="1677" spc="26" dirty="0">
                <a:solidFill>
                  <a:srgbClr val="231F20"/>
                </a:solidFill>
                <a:latin typeface="RobotoRegular"/>
                <a:cs typeface="RobotoRegular"/>
              </a:rPr>
              <a:t>một</a:t>
            </a:r>
            <a:r>
              <a:rPr sz="1677" spc="234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1677" spc="18" dirty="0">
                <a:solidFill>
                  <a:srgbClr val="231F20"/>
                </a:solidFill>
                <a:latin typeface="RobotoRegular"/>
                <a:cs typeface="RobotoRegular"/>
              </a:rPr>
              <a:t>xu.</a:t>
            </a:r>
            <a:endParaRPr sz="1677" dirty="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8340" y="1728362"/>
            <a:ext cx="2181785" cy="98908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>
              <a:lnSpc>
                <a:spcPct val="127200"/>
              </a:lnSpc>
              <a:spcBef>
                <a:spcPts val="88"/>
              </a:spcBef>
            </a:pPr>
            <a:r>
              <a:rPr sz="1677" spc="22" dirty="0">
                <a:solidFill>
                  <a:srgbClr val="231F20"/>
                </a:solidFill>
                <a:latin typeface="RobotoRegular"/>
                <a:cs typeface="RobotoRegular"/>
              </a:rPr>
              <a:t>Có </a:t>
            </a:r>
            <a:r>
              <a:rPr sz="1677" spc="13" dirty="0">
                <a:solidFill>
                  <a:srgbClr val="231F20"/>
                </a:solidFill>
                <a:latin typeface="RobotoRegular"/>
                <a:cs typeface="RobotoRegular"/>
              </a:rPr>
              <a:t>bao </a:t>
            </a:r>
            <a:r>
              <a:rPr sz="1677" spc="26" dirty="0">
                <a:solidFill>
                  <a:srgbClr val="231F20"/>
                </a:solidFill>
                <a:latin typeface="RobotoRegular"/>
                <a:cs typeface="RobotoRegular"/>
              </a:rPr>
              <a:t>nhiêu </a:t>
            </a:r>
            <a:r>
              <a:rPr sz="1677" spc="13" dirty="0">
                <a:solidFill>
                  <a:srgbClr val="231F20"/>
                </a:solidFill>
                <a:latin typeface="RobotoRegular"/>
                <a:cs typeface="RobotoRegular"/>
              </a:rPr>
              <a:t>xu </a:t>
            </a:r>
            <a:r>
              <a:rPr sz="1677" spc="22" dirty="0">
                <a:solidFill>
                  <a:srgbClr val="231F20"/>
                </a:solidFill>
                <a:latin typeface="RobotoRegular"/>
                <a:cs typeface="RobotoRegular"/>
              </a:rPr>
              <a:t>trong  </a:t>
            </a:r>
            <a:r>
              <a:rPr sz="1677" spc="26" dirty="0">
                <a:solidFill>
                  <a:srgbClr val="231F20"/>
                </a:solidFill>
                <a:latin typeface="RobotoRegular"/>
                <a:cs typeface="RobotoRegular"/>
              </a:rPr>
              <a:t>một</a:t>
            </a:r>
            <a:r>
              <a:rPr sz="1677" spc="79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1677" i="1" dirty="0">
                <a:solidFill>
                  <a:srgbClr val="231F20"/>
                </a:solidFill>
                <a:latin typeface="Roboto"/>
                <a:cs typeface="Roboto"/>
              </a:rPr>
              <a:t>nickel</a:t>
            </a:r>
            <a:r>
              <a:rPr sz="1677" dirty="0">
                <a:solidFill>
                  <a:srgbClr val="231F20"/>
                </a:solidFill>
                <a:latin typeface="RobotoRegular"/>
                <a:cs typeface="RobotoRegular"/>
              </a:rPr>
              <a:t>?</a:t>
            </a:r>
            <a:endParaRPr sz="1677">
              <a:latin typeface="RobotoRegular"/>
              <a:cs typeface="RobotoRegular"/>
            </a:endParaRPr>
          </a:p>
          <a:p>
            <a:pPr marL="11206">
              <a:spcBef>
                <a:spcPts val="543"/>
              </a:spcBef>
            </a:pPr>
            <a:r>
              <a:rPr sz="1677" spc="22" dirty="0">
                <a:solidFill>
                  <a:srgbClr val="231F20"/>
                </a:solidFill>
                <a:latin typeface="RobotoRegular"/>
                <a:cs typeface="RobotoRegular"/>
              </a:rPr>
              <a:t>Một </a:t>
            </a:r>
            <a:r>
              <a:rPr sz="1677" i="1" spc="-9" dirty="0">
                <a:solidFill>
                  <a:srgbClr val="231F20"/>
                </a:solidFill>
                <a:latin typeface="Roboto"/>
                <a:cs typeface="Roboto"/>
              </a:rPr>
              <a:t>nickel </a:t>
            </a:r>
            <a:r>
              <a:rPr sz="1677" spc="9" dirty="0">
                <a:solidFill>
                  <a:srgbClr val="231F20"/>
                </a:solidFill>
                <a:latin typeface="RobotoRegular"/>
                <a:cs typeface="RobotoRegular"/>
              </a:rPr>
              <a:t>là </a:t>
            </a:r>
            <a:r>
              <a:rPr sz="1677" spc="26" dirty="0">
                <a:solidFill>
                  <a:srgbClr val="231F20"/>
                </a:solidFill>
                <a:latin typeface="RobotoRegular"/>
                <a:cs typeface="RobotoRegular"/>
              </a:rPr>
              <a:t>năm</a:t>
            </a:r>
            <a:r>
              <a:rPr sz="1677" spc="247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1677" spc="18" dirty="0">
                <a:solidFill>
                  <a:srgbClr val="231F20"/>
                </a:solidFill>
                <a:latin typeface="RobotoRegular"/>
                <a:cs typeface="RobotoRegular"/>
              </a:rPr>
              <a:t>xu.</a:t>
            </a:r>
            <a:endParaRPr sz="1677">
              <a:latin typeface="RobotoRegular"/>
              <a:cs typeface="Roboto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93602" y="1059315"/>
            <a:ext cx="847792" cy="779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7674651" y="817513"/>
            <a:ext cx="876815" cy="876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/>
          <p:nvPr/>
        </p:nvSpPr>
        <p:spPr>
          <a:xfrm>
            <a:off x="1875875" y="307489"/>
            <a:ext cx="1479176" cy="191846"/>
          </a:xfrm>
          <a:prstGeom prst="rect">
            <a:avLst/>
          </a:prstGeom>
          <a:solidFill>
            <a:srgbClr val="00672F"/>
          </a:solidFill>
        </p:spPr>
        <p:txBody>
          <a:bodyPr vert="horz" wrap="square" lIns="0" tIns="28574" rIns="0" bIns="0" rtlCol="0">
            <a:spAutoFit/>
          </a:bodyPr>
          <a:lstStyle/>
          <a:p>
            <a:pPr marL="169778">
              <a:spcBef>
                <a:spcPts val="224"/>
              </a:spcBef>
            </a:pPr>
            <a:r>
              <a:rPr sz="1059" spc="13" dirty="0">
                <a:solidFill>
                  <a:srgbClr val="FFFFFF"/>
                </a:solidFill>
                <a:latin typeface="Roboto"/>
                <a:cs typeface="Roboto"/>
              </a:rPr>
              <a:t>đồng </a:t>
            </a:r>
            <a:r>
              <a:rPr sz="1059" b="1" i="1" spc="22" dirty="0">
                <a:solidFill>
                  <a:srgbClr val="FFFFFF"/>
                </a:solidFill>
                <a:latin typeface="Roboto"/>
                <a:cs typeface="Roboto"/>
              </a:rPr>
              <a:t>penny </a:t>
            </a:r>
            <a:r>
              <a:rPr sz="1059" spc="-18" dirty="0">
                <a:solidFill>
                  <a:srgbClr val="FFFFFF"/>
                </a:solidFill>
                <a:latin typeface="Roboto"/>
                <a:cs typeface="Roboto"/>
              </a:rPr>
              <a:t>(1</a:t>
            </a:r>
            <a:r>
              <a:rPr sz="1059" spc="12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59" dirty="0">
                <a:solidFill>
                  <a:srgbClr val="FFFFFF"/>
                </a:solidFill>
                <a:latin typeface="Roboto"/>
                <a:cs typeface="Roboto"/>
              </a:rPr>
              <a:t>xu)</a:t>
            </a:r>
            <a:endParaRPr sz="1059" dirty="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99412" y="403412"/>
            <a:ext cx="1479176" cy="191846"/>
          </a:xfrm>
          <a:prstGeom prst="rect">
            <a:avLst/>
          </a:prstGeom>
          <a:solidFill>
            <a:srgbClr val="00672F"/>
          </a:solidFill>
        </p:spPr>
        <p:txBody>
          <a:bodyPr vert="horz" wrap="square" lIns="0" tIns="28574" rIns="0" bIns="0" rtlCol="0">
            <a:spAutoFit/>
          </a:bodyPr>
          <a:lstStyle/>
          <a:p>
            <a:pPr marL="168097">
              <a:spcBef>
                <a:spcPts val="224"/>
              </a:spcBef>
            </a:pPr>
            <a:r>
              <a:rPr sz="1059" spc="13" dirty="0">
                <a:solidFill>
                  <a:srgbClr val="FFFFFF"/>
                </a:solidFill>
                <a:latin typeface="Roboto"/>
                <a:cs typeface="Roboto"/>
              </a:rPr>
              <a:t>đồng </a:t>
            </a:r>
            <a:r>
              <a:rPr sz="1059" b="1" i="1" spc="22" dirty="0">
                <a:solidFill>
                  <a:srgbClr val="FFFFFF"/>
                </a:solidFill>
                <a:latin typeface="Roboto"/>
                <a:cs typeface="Roboto"/>
              </a:rPr>
              <a:t>nickel </a:t>
            </a:r>
            <a:r>
              <a:rPr sz="1059" spc="-4" dirty="0">
                <a:solidFill>
                  <a:srgbClr val="FFFFFF"/>
                </a:solidFill>
                <a:latin typeface="Roboto"/>
                <a:cs typeface="Roboto"/>
              </a:rPr>
              <a:t>(5</a:t>
            </a:r>
            <a:r>
              <a:rPr sz="1059" spc="12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59" dirty="0">
                <a:solidFill>
                  <a:srgbClr val="FFFFFF"/>
                </a:solidFill>
                <a:latin typeface="Roboto"/>
                <a:cs typeface="Roboto"/>
              </a:rPr>
              <a:t>xu)</a:t>
            </a:r>
            <a:endParaRPr sz="1059">
              <a:latin typeface="Roboto"/>
              <a:cs typeface="Robo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70880" y="2904369"/>
            <a:ext cx="3096746" cy="3112434"/>
            <a:chOff x="5567397" y="3291618"/>
            <a:chExt cx="3509645" cy="3527425"/>
          </a:xfrm>
        </p:grpSpPr>
        <p:sp>
          <p:nvSpPr>
            <p:cNvPr id="12" name="object 12"/>
            <p:cNvSpPr/>
            <p:nvPr/>
          </p:nvSpPr>
          <p:spPr>
            <a:xfrm>
              <a:off x="5567397" y="3291618"/>
              <a:ext cx="3509266" cy="35270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5725134" y="3445928"/>
              <a:ext cx="3055620" cy="455930"/>
            </a:xfrm>
            <a:custGeom>
              <a:avLst/>
              <a:gdLst/>
              <a:ahLst/>
              <a:cxnLst/>
              <a:rect l="l" t="t" r="r" b="b"/>
              <a:pathLst>
                <a:path w="3055620" h="455929">
                  <a:moveTo>
                    <a:pt x="3039592" y="0"/>
                  </a:moveTo>
                  <a:lnTo>
                    <a:pt x="0" y="159296"/>
                  </a:lnTo>
                  <a:lnTo>
                    <a:pt x="15519" y="455523"/>
                  </a:lnTo>
                  <a:lnTo>
                    <a:pt x="3055124" y="296227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5740679" y="3742461"/>
              <a:ext cx="3056255" cy="467359"/>
            </a:xfrm>
            <a:custGeom>
              <a:avLst/>
              <a:gdLst/>
              <a:ahLst/>
              <a:cxnLst/>
              <a:rect l="l" t="t" r="r" b="b"/>
              <a:pathLst>
                <a:path w="3056254" h="467360">
                  <a:moveTo>
                    <a:pt x="3039592" y="0"/>
                  </a:moveTo>
                  <a:lnTo>
                    <a:pt x="0" y="159296"/>
                  </a:lnTo>
                  <a:lnTo>
                    <a:pt x="16116" y="466852"/>
                  </a:lnTo>
                  <a:lnTo>
                    <a:pt x="3055708" y="307543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6846" y="4051071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5772797" y="4355452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5788761" y="4659833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5804712" y="4964213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5820663" y="5268594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6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5836615" y="5572988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5852566" y="5877369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5868517" y="6181750"/>
              <a:ext cx="3055620" cy="459740"/>
            </a:xfrm>
            <a:custGeom>
              <a:avLst/>
              <a:gdLst/>
              <a:ahLst/>
              <a:cxnLst/>
              <a:rect l="l" t="t" r="r" b="b"/>
              <a:pathLst>
                <a:path w="3055620" h="459740">
                  <a:moveTo>
                    <a:pt x="3039592" y="0"/>
                  </a:moveTo>
                  <a:lnTo>
                    <a:pt x="0" y="159296"/>
                  </a:lnTo>
                  <a:lnTo>
                    <a:pt x="15735" y="459447"/>
                  </a:lnTo>
                  <a:lnTo>
                    <a:pt x="3055327" y="300151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6025108" y="3585870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6329489" y="3569919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6633870" y="3553967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6938251" y="3538016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7242632" y="3522065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7547013" y="3506114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9" name="object 29"/>
            <p:cNvSpPr/>
            <p:nvPr/>
          </p:nvSpPr>
          <p:spPr>
            <a:xfrm>
              <a:off x="7851394" y="3490163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8155774" y="3474211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8460168" y="3458260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/>
            <p:nvPr/>
          </p:nvSpPr>
          <p:spPr>
            <a:xfrm>
              <a:off x="5736488" y="3743058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5752630" y="4051071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5768581" y="4355452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5784532" y="4659833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5800483" y="4964213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5816434" y="5268594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5832386" y="5572975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5848337" y="5877356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" name="object 40"/>
            <p:cNvSpPr/>
            <p:nvPr/>
          </p:nvSpPr>
          <p:spPr>
            <a:xfrm>
              <a:off x="5864288" y="6181737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5720727" y="3442296"/>
              <a:ext cx="3203575" cy="3199765"/>
            </a:xfrm>
            <a:custGeom>
              <a:avLst/>
              <a:gdLst/>
              <a:ahLst/>
              <a:cxnLst/>
              <a:rect l="l" t="t" r="r" b="b"/>
              <a:pathLst>
                <a:path w="3203575" h="3199765">
                  <a:moveTo>
                    <a:pt x="0" y="159524"/>
                  </a:moveTo>
                  <a:lnTo>
                    <a:pt x="159334" y="3199726"/>
                  </a:lnTo>
                  <a:lnTo>
                    <a:pt x="3203155" y="3040202"/>
                  </a:lnTo>
                  <a:lnTo>
                    <a:pt x="3043821" y="0"/>
                  </a:lnTo>
                  <a:lnTo>
                    <a:pt x="0" y="15952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5742025" y="3604285"/>
              <a:ext cx="283070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" name="object 43"/>
            <p:cNvSpPr/>
            <p:nvPr/>
          </p:nvSpPr>
          <p:spPr>
            <a:xfrm>
              <a:off x="6042863" y="3588524"/>
              <a:ext cx="283095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6349199" y="3572471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6653580" y="3556520"/>
              <a:ext cx="283095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6956920" y="3540620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5862967" y="3688968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4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6146622" y="3664457"/>
              <a:ext cx="92608" cy="1325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6439636" y="3649128"/>
              <a:ext cx="88925" cy="1336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6758939" y="3638333"/>
              <a:ext cx="84455" cy="118110"/>
            </a:xfrm>
            <a:custGeom>
              <a:avLst/>
              <a:gdLst/>
              <a:ahLst/>
              <a:cxnLst/>
              <a:rect l="l" t="t" r="r" b="b"/>
              <a:pathLst>
                <a:path w="84454" h="118110">
                  <a:moveTo>
                    <a:pt x="71120" y="78676"/>
                  </a:moveTo>
                  <a:lnTo>
                    <a:pt x="66992" y="0"/>
                  </a:lnTo>
                  <a:lnTo>
                    <a:pt x="46609" y="1066"/>
                  </a:lnTo>
                  <a:lnTo>
                    <a:pt x="0" y="90335"/>
                  </a:lnTo>
                  <a:lnTo>
                    <a:pt x="533" y="100380"/>
                  </a:lnTo>
                  <a:lnTo>
                    <a:pt x="51054" y="97739"/>
                  </a:lnTo>
                  <a:lnTo>
                    <a:pt x="52120" y="117982"/>
                  </a:lnTo>
                  <a:lnTo>
                    <a:pt x="73126" y="116878"/>
                  </a:lnTo>
                  <a:lnTo>
                    <a:pt x="72059" y="96634"/>
                  </a:lnTo>
                  <a:lnTo>
                    <a:pt x="84239" y="95999"/>
                  </a:lnTo>
                  <a:lnTo>
                    <a:pt x="83299" y="78041"/>
                  </a:lnTo>
                  <a:lnTo>
                    <a:pt x="71120" y="78676"/>
                  </a:lnTo>
                  <a:close/>
                </a:path>
                <a:path w="84454" h="118110">
                  <a:moveTo>
                    <a:pt x="50114" y="79781"/>
                  </a:moveTo>
                  <a:lnTo>
                    <a:pt x="25615" y="81064"/>
                  </a:lnTo>
                  <a:lnTo>
                    <a:pt x="47421" y="34137"/>
                  </a:lnTo>
                  <a:lnTo>
                    <a:pt x="47726" y="34124"/>
                  </a:lnTo>
                  <a:lnTo>
                    <a:pt x="50114" y="7978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1" name="object 51"/>
            <p:cNvSpPr/>
            <p:nvPr/>
          </p:nvSpPr>
          <p:spPr>
            <a:xfrm>
              <a:off x="7062342" y="3617937"/>
              <a:ext cx="87122" cy="1324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2" name="object 52"/>
          <p:cNvSpPr txBox="1"/>
          <p:nvPr/>
        </p:nvSpPr>
        <p:spPr>
          <a:xfrm rot="21480000">
            <a:off x="8922499" y="3122324"/>
            <a:ext cx="159773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3" name="object 53"/>
          <p:cNvSpPr txBox="1"/>
          <p:nvPr/>
        </p:nvSpPr>
        <p:spPr>
          <a:xfrm rot="21480000">
            <a:off x="8910499" y="3390898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4" name="object 54"/>
          <p:cNvSpPr txBox="1"/>
          <p:nvPr/>
        </p:nvSpPr>
        <p:spPr>
          <a:xfrm rot="21480000">
            <a:off x="8921710" y="365940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5" name="object 55"/>
          <p:cNvSpPr txBox="1"/>
          <p:nvPr/>
        </p:nvSpPr>
        <p:spPr>
          <a:xfrm rot="21480000">
            <a:off x="8935771" y="392797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6" name="object 56"/>
          <p:cNvSpPr txBox="1"/>
          <p:nvPr/>
        </p:nvSpPr>
        <p:spPr>
          <a:xfrm rot="21480000">
            <a:off x="8949846" y="419654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7" name="object 57"/>
          <p:cNvSpPr txBox="1"/>
          <p:nvPr/>
        </p:nvSpPr>
        <p:spPr>
          <a:xfrm rot="21480000">
            <a:off x="8963934" y="446512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8" name="object 58"/>
          <p:cNvSpPr txBox="1"/>
          <p:nvPr/>
        </p:nvSpPr>
        <p:spPr>
          <a:xfrm rot="21480000">
            <a:off x="8977994" y="473369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59" name="object 59"/>
          <p:cNvSpPr txBox="1"/>
          <p:nvPr/>
        </p:nvSpPr>
        <p:spPr>
          <a:xfrm rot="21480000">
            <a:off x="8992070" y="500227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60" name="object 60"/>
          <p:cNvSpPr txBox="1"/>
          <p:nvPr/>
        </p:nvSpPr>
        <p:spPr>
          <a:xfrm rot="21480000">
            <a:off x="9006157" y="527084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61" name="object 61"/>
          <p:cNvSpPr txBox="1"/>
          <p:nvPr/>
        </p:nvSpPr>
        <p:spPr>
          <a:xfrm rot="21480000">
            <a:off x="9155154" y="3108766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62" name="object 62"/>
          <p:cNvSpPr txBox="1"/>
          <p:nvPr/>
        </p:nvSpPr>
        <p:spPr>
          <a:xfrm rot="21480000">
            <a:off x="9166339" y="337726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63" name="object 63"/>
          <p:cNvSpPr txBox="1"/>
          <p:nvPr/>
        </p:nvSpPr>
        <p:spPr>
          <a:xfrm rot="21480000">
            <a:off x="9180427" y="364584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64" name="object 64"/>
          <p:cNvSpPr txBox="1"/>
          <p:nvPr/>
        </p:nvSpPr>
        <p:spPr>
          <a:xfrm rot="21480000">
            <a:off x="9194489" y="391441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65" name="object 65"/>
          <p:cNvSpPr txBox="1"/>
          <p:nvPr/>
        </p:nvSpPr>
        <p:spPr>
          <a:xfrm rot="21480000">
            <a:off x="9208563" y="418299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66" name="object 66"/>
          <p:cNvSpPr txBox="1"/>
          <p:nvPr/>
        </p:nvSpPr>
        <p:spPr>
          <a:xfrm rot="21480000">
            <a:off x="9222651" y="445156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67" name="object 67"/>
          <p:cNvSpPr txBox="1"/>
          <p:nvPr/>
        </p:nvSpPr>
        <p:spPr>
          <a:xfrm rot="21480000">
            <a:off x="9236712" y="472013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68" name="object 68"/>
          <p:cNvSpPr txBox="1"/>
          <p:nvPr/>
        </p:nvSpPr>
        <p:spPr>
          <a:xfrm rot="21480000">
            <a:off x="9250786" y="498871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69" name="object 69"/>
          <p:cNvSpPr txBox="1"/>
          <p:nvPr/>
        </p:nvSpPr>
        <p:spPr>
          <a:xfrm rot="21480000">
            <a:off x="9264875" y="525728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70" name="object 70"/>
          <p:cNvSpPr txBox="1"/>
          <p:nvPr/>
        </p:nvSpPr>
        <p:spPr>
          <a:xfrm rot="21480000">
            <a:off x="6775327" y="3236567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1</a:t>
            </a:r>
            <a:endParaRPr sz="1059">
              <a:latin typeface="Jura"/>
              <a:cs typeface="Jura"/>
            </a:endParaRPr>
          </a:p>
        </p:txBody>
      </p:sp>
      <p:sp>
        <p:nvSpPr>
          <p:cNvPr id="71" name="object 71"/>
          <p:cNvSpPr txBox="1"/>
          <p:nvPr/>
        </p:nvSpPr>
        <p:spPr>
          <a:xfrm rot="21480000">
            <a:off x="6762828" y="3503559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72" name="object 72"/>
          <p:cNvSpPr txBox="1"/>
          <p:nvPr/>
        </p:nvSpPr>
        <p:spPr>
          <a:xfrm rot="21480000">
            <a:off x="6776902" y="3772133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2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73" name="object 73"/>
          <p:cNvSpPr txBox="1"/>
          <p:nvPr/>
        </p:nvSpPr>
        <p:spPr>
          <a:xfrm rot="21480000">
            <a:off x="6790977" y="4040706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3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74" name="object 74"/>
          <p:cNvSpPr txBox="1"/>
          <p:nvPr/>
        </p:nvSpPr>
        <p:spPr>
          <a:xfrm rot="21480000">
            <a:off x="6805051" y="4309280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4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75" name="object 75"/>
          <p:cNvSpPr txBox="1"/>
          <p:nvPr/>
        </p:nvSpPr>
        <p:spPr>
          <a:xfrm rot="21480000">
            <a:off x="6819125" y="4577854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5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76" name="object 76"/>
          <p:cNvSpPr txBox="1"/>
          <p:nvPr/>
        </p:nvSpPr>
        <p:spPr>
          <a:xfrm rot="21480000">
            <a:off x="6833201" y="4846428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6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77" name="object 77"/>
          <p:cNvSpPr txBox="1"/>
          <p:nvPr/>
        </p:nvSpPr>
        <p:spPr>
          <a:xfrm rot="21480000">
            <a:off x="6847275" y="5115001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7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78" name="object 78"/>
          <p:cNvSpPr txBox="1"/>
          <p:nvPr/>
        </p:nvSpPr>
        <p:spPr>
          <a:xfrm rot="21480000">
            <a:off x="6860336" y="5383574"/>
            <a:ext cx="209619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50" dirty="0">
                <a:solidFill>
                  <a:srgbClr val="939598"/>
                </a:solidFill>
                <a:latin typeface="Arial Black"/>
                <a:cs typeface="Arial Black"/>
              </a:rPr>
              <a:t>8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79" name="object 79"/>
          <p:cNvSpPr txBox="1"/>
          <p:nvPr/>
        </p:nvSpPr>
        <p:spPr>
          <a:xfrm rot="21480000">
            <a:off x="6875424" y="5652148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9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80" name="object 80"/>
          <p:cNvSpPr txBox="1"/>
          <p:nvPr/>
        </p:nvSpPr>
        <p:spPr>
          <a:xfrm rot="21480000">
            <a:off x="7043901" y="3222493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2</a:t>
            </a:r>
            <a:endParaRPr sz="1059">
              <a:latin typeface="Jura"/>
              <a:cs typeface="Jura"/>
            </a:endParaRPr>
          </a:p>
        </p:txBody>
      </p:sp>
      <p:sp>
        <p:nvSpPr>
          <p:cNvPr id="81" name="object 81"/>
          <p:cNvSpPr txBox="1"/>
          <p:nvPr/>
        </p:nvSpPr>
        <p:spPr>
          <a:xfrm rot="21480000">
            <a:off x="7030497" y="3489420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82" name="object 82"/>
          <p:cNvSpPr txBox="1"/>
          <p:nvPr/>
        </p:nvSpPr>
        <p:spPr>
          <a:xfrm rot="21480000">
            <a:off x="7041695" y="375792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83" name="object 83"/>
          <p:cNvSpPr txBox="1"/>
          <p:nvPr/>
        </p:nvSpPr>
        <p:spPr>
          <a:xfrm rot="21480000">
            <a:off x="7055769" y="402649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84" name="object 84"/>
          <p:cNvSpPr txBox="1"/>
          <p:nvPr/>
        </p:nvSpPr>
        <p:spPr>
          <a:xfrm rot="21480000">
            <a:off x="7069844" y="429507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85" name="object 85"/>
          <p:cNvSpPr txBox="1"/>
          <p:nvPr/>
        </p:nvSpPr>
        <p:spPr>
          <a:xfrm rot="21480000">
            <a:off x="7083918" y="456364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86" name="object 86"/>
          <p:cNvSpPr txBox="1"/>
          <p:nvPr/>
        </p:nvSpPr>
        <p:spPr>
          <a:xfrm rot="21480000">
            <a:off x="7097992" y="483221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87" name="object 87"/>
          <p:cNvSpPr txBox="1"/>
          <p:nvPr/>
        </p:nvSpPr>
        <p:spPr>
          <a:xfrm rot="21480000">
            <a:off x="7112068" y="510079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88" name="object 88"/>
          <p:cNvSpPr txBox="1"/>
          <p:nvPr/>
        </p:nvSpPr>
        <p:spPr>
          <a:xfrm rot="21480000">
            <a:off x="7126142" y="536936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89" name="object 89"/>
          <p:cNvSpPr txBox="1"/>
          <p:nvPr/>
        </p:nvSpPr>
        <p:spPr>
          <a:xfrm rot="21480000">
            <a:off x="7140217" y="563793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90" name="object 90"/>
          <p:cNvSpPr txBox="1"/>
          <p:nvPr/>
        </p:nvSpPr>
        <p:spPr>
          <a:xfrm rot="21480000">
            <a:off x="7301328" y="3209001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3</a:t>
            </a:r>
            <a:endParaRPr sz="1059">
              <a:latin typeface="Jura"/>
              <a:cs typeface="Jura"/>
            </a:endParaRPr>
          </a:p>
        </p:txBody>
      </p:sp>
      <p:sp>
        <p:nvSpPr>
          <p:cNvPr id="91" name="object 91"/>
          <p:cNvSpPr txBox="1"/>
          <p:nvPr/>
        </p:nvSpPr>
        <p:spPr>
          <a:xfrm rot="21480000">
            <a:off x="7287871" y="3475932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92" name="object 92"/>
          <p:cNvSpPr txBox="1"/>
          <p:nvPr/>
        </p:nvSpPr>
        <p:spPr>
          <a:xfrm rot="21480000">
            <a:off x="7299069" y="374443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93" name="object 93"/>
          <p:cNvSpPr txBox="1"/>
          <p:nvPr/>
        </p:nvSpPr>
        <p:spPr>
          <a:xfrm rot="21480000">
            <a:off x="7313143" y="401300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94" name="object 94"/>
          <p:cNvSpPr txBox="1"/>
          <p:nvPr/>
        </p:nvSpPr>
        <p:spPr>
          <a:xfrm rot="21480000">
            <a:off x="7327218" y="428158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95" name="object 95"/>
          <p:cNvSpPr txBox="1"/>
          <p:nvPr/>
        </p:nvSpPr>
        <p:spPr>
          <a:xfrm rot="21480000">
            <a:off x="7341292" y="455015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96" name="object 96"/>
          <p:cNvSpPr txBox="1"/>
          <p:nvPr/>
        </p:nvSpPr>
        <p:spPr>
          <a:xfrm rot="21480000">
            <a:off x="7355367" y="481873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97" name="object 97"/>
          <p:cNvSpPr txBox="1"/>
          <p:nvPr/>
        </p:nvSpPr>
        <p:spPr>
          <a:xfrm rot="21480000">
            <a:off x="7369442" y="508730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98" name="object 98"/>
          <p:cNvSpPr txBox="1"/>
          <p:nvPr/>
        </p:nvSpPr>
        <p:spPr>
          <a:xfrm rot="21480000">
            <a:off x="7383516" y="535587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99" name="object 99"/>
          <p:cNvSpPr txBox="1"/>
          <p:nvPr/>
        </p:nvSpPr>
        <p:spPr>
          <a:xfrm rot="21480000">
            <a:off x="7397590" y="562445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00" name="object 100"/>
          <p:cNvSpPr txBox="1"/>
          <p:nvPr/>
        </p:nvSpPr>
        <p:spPr>
          <a:xfrm rot="21480000">
            <a:off x="7581048" y="3194343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4</a:t>
            </a:r>
            <a:endParaRPr sz="1059">
              <a:latin typeface="Jura"/>
              <a:cs typeface="Jura"/>
            </a:endParaRPr>
          </a:p>
        </p:txBody>
      </p:sp>
      <p:sp>
        <p:nvSpPr>
          <p:cNvPr id="101" name="object 101"/>
          <p:cNvSpPr txBox="1"/>
          <p:nvPr/>
        </p:nvSpPr>
        <p:spPr>
          <a:xfrm rot="21480000">
            <a:off x="7567643" y="3461271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02" name="object 102"/>
          <p:cNvSpPr txBox="1"/>
          <p:nvPr/>
        </p:nvSpPr>
        <p:spPr>
          <a:xfrm rot="21480000">
            <a:off x="7578842" y="372977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03" name="object 103"/>
          <p:cNvSpPr txBox="1"/>
          <p:nvPr/>
        </p:nvSpPr>
        <p:spPr>
          <a:xfrm rot="21480000">
            <a:off x="7592917" y="399834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04" name="object 104"/>
          <p:cNvSpPr txBox="1"/>
          <p:nvPr/>
        </p:nvSpPr>
        <p:spPr>
          <a:xfrm rot="21480000">
            <a:off x="7606991" y="426692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05" name="object 105"/>
          <p:cNvSpPr txBox="1"/>
          <p:nvPr/>
        </p:nvSpPr>
        <p:spPr>
          <a:xfrm rot="21480000">
            <a:off x="7621065" y="453549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06" name="object 106"/>
          <p:cNvSpPr txBox="1"/>
          <p:nvPr/>
        </p:nvSpPr>
        <p:spPr>
          <a:xfrm rot="21480000">
            <a:off x="7635141" y="480406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07" name="object 107"/>
          <p:cNvSpPr txBox="1"/>
          <p:nvPr/>
        </p:nvSpPr>
        <p:spPr>
          <a:xfrm rot="21480000">
            <a:off x="7649215" y="507264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08" name="object 108"/>
          <p:cNvSpPr txBox="1"/>
          <p:nvPr/>
        </p:nvSpPr>
        <p:spPr>
          <a:xfrm rot="21480000">
            <a:off x="7663289" y="534121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09" name="object 109"/>
          <p:cNvSpPr txBox="1"/>
          <p:nvPr/>
        </p:nvSpPr>
        <p:spPr>
          <a:xfrm rot="21480000">
            <a:off x="7677364" y="560978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10" name="object 110"/>
          <p:cNvSpPr txBox="1"/>
          <p:nvPr/>
        </p:nvSpPr>
        <p:spPr>
          <a:xfrm rot="21480000">
            <a:off x="7849621" y="3180268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5</a:t>
            </a:r>
            <a:endParaRPr sz="1059">
              <a:latin typeface="Jura"/>
              <a:cs typeface="Jura"/>
            </a:endParaRPr>
          </a:p>
        </p:txBody>
      </p:sp>
      <p:sp>
        <p:nvSpPr>
          <p:cNvPr id="111" name="object 111"/>
          <p:cNvSpPr txBox="1"/>
          <p:nvPr/>
        </p:nvSpPr>
        <p:spPr>
          <a:xfrm rot="21480000">
            <a:off x="7836203" y="3447197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12" name="object 112"/>
          <p:cNvSpPr txBox="1"/>
          <p:nvPr/>
        </p:nvSpPr>
        <p:spPr>
          <a:xfrm rot="21480000">
            <a:off x="7847415" y="371569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13" name="object 113"/>
          <p:cNvSpPr txBox="1"/>
          <p:nvPr/>
        </p:nvSpPr>
        <p:spPr>
          <a:xfrm rot="21480000">
            <a:off x="7861477" y="398427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14" name="object 114"/>
          <p:cNvSpPr txBox="1"/>
          <p:nvPr/>
        </p:nvSpPr>
        <p:spPr>
          <a:xfrm rot="21480000">
            <a:off x="7875551" y="425284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15" name="object 115"/>
          <p:cNvSpPr txBox="1"/>
          <p:nvPr/>
        </p:nvSpPr>
        <p:spPr>
          <a:xfrm rot="21480000">
            <a:off x="7889639" y="452142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16" name="object 116"/>
          <p:cNvSpPr txBox="1"/>
          <p:nvPr/>
        </p:nvSpPr>
        <p:spPr>
          <a:xfrm rot="21480000">
            <a:off x="7903701" y="478999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17" name="object 117"/>
          <p:cNvSpPr txBox="1"/>
          <p:nvPr/>
        </p:nvSpPr>
        <p:spPr>
          <a:xfrm rot="21480000">
            <a:off x="7917775" y="505856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18" name="object 118"/>
          <p:cNvSpPr txBox="1"/>
          <p:nvPr/>
        </p:nvSpPr>
        <p:spPr>
          <a:xfrm rot="21480000">
            <a:off x="7931863" y="532714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19" name="object 119"/>
          <p:cNvSpPr txBox="1"/>
          <p:nvPr/>
        </p:nvSpPr>
        <p:spPr>
          <a:xfrm rot="21480000">
            <a:off x="7945924" y="559571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0" name="object 120"/>
          <p:cNvSpPr txBox="1"/>
          <p:nvPr/>
        </p:nvSpPr>
        <p:spPr>
          <a:xfrm rot="21480000">
            <a:off x="8116779" y="3164547"/>
            <a:ext cx="159773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1" name="object 121"/>
          <p:cNvSpPr txBox="1"/>
          <p:nvPr/>
        </p:nvSpPr>
        <p:spPr>
          <a:xfrm rot="21480000">
            <a:off x="8104778" y="3433122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2" name="object 122"/>
          <p:cNvSpPr txBox="1"/>
          <p:nvPr/>
        </p:nvSpPr>
        <p:spPr>
          <a:xfrm rot="21480000">
            <a:off x="8115989" y="370162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3" name="object 123"/>
          <p:cNvSpPr txBox="1"/>
          <p:nvPr/>
        </p:nvSpPr>
        <p:spPr>
          <a:xfrm rot="21480000">
            <a:off x="8130050" y="397019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4" name="object 124"/>
          <p:cNvSpPr txBox="1"/>
          <p:nvPr/>
        </p:nvSpPr>
        <p:spPr>
          <a:xfrm rot="21480000">
            <a:off x="8144125" y="423877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5" name="object 125"/>
          <p:cNvSpPr txBox="1"/>
          <p:nvPr/>
        </p:nvSpPr>
        <p:spPr>
          <a:xfrm rot="21480000">
            <a:off x="8158213" y="450734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6" name="object 126"/>
          <p:cNvSpPr txBox="1"/>
          <p:nvPr/>
        </p:nvSpPr>
        <p:spPr>
          <a:xfrm rot="21480000">
            <a:off x="8172274" y="477592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7" name="object 127"/>
          <p:cNvSpPr txBox="1"/>
          <p:nvPr/>
        </p:nvSpPr>
        <p:spPr>
          <a:xfrm rot="21480000">
            <a:off x="8186348" y="504449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8" name="object 128"/>
          <p:cNvSpPr txBox="1"/>
          <p:nvPr/>
        </p:nvSpPr>
        <p:spPr>
          <a:xfrm rot="21480000">
            <a:off x="8200437" y="531306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9" name="object 129"/>
          <p:cNvSpPr txBox="1"/>
          <p:nvPr/>
        </p:nvSpPr>
        <p:spPr>
          <a:xfrm rot="21480000">
            <a:off x="8214497" y="558164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0" name="object 130"/>
          <p:cNvSpPr txBox="1"/>
          <p:nvPr/>
        </p:nvSpPr>
        <p:spPr>
          <a:xfrm rot="21480000">
            <a:off x="8385352" y="3150473"/>
            <a:ext cx="159773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1" name="object 131"/>
          <p:cNvSpPr txBox="1"/>
          <p:nvPr/>
        </p:nvSpPr>
        <p:spPr>
          <a:xfrm rot="21480000">
            <a:off x="8373351" y="3419048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2" name="object 132"/>
          <p:cNvSpPr txBox="1"/>
          <p:nvPr/>
        </p:nvSpPr>
        <p:spPr>
          <a:xfrm rot="21480000">
            <a:off x="8384563" y="368755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3" name="object 133"/>
          <p:cNvSpPr txBox="1"/>
          <p:nvPr/>
        </p:nvSpPr>
        <p:spPr>
          <a:xfrm rot="21480000">
            <a:off x="8398624" y="395612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4" name="object 134"/>
          <p:cNvSpPr txBox="1"/>
          <p:nvPr/>
        </p:nvSpPr>
        <p:spPr>
          <a:xfrm rot="21480000">
            <a:off x="8412698" y="422469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5" name="object 135"/>
          <p:cNvSpPr txBox="1"/>
          <p:nvPr/>
        </p:nvSpPr>
        <p:spPr>
          <a:xfrm rot="21480000">
            <a:off x="8426786" y="449327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6" name="object 136"/>
          <p:cNvSpPr txBox="1"/>
          <p:nvPr/>
        </p:nvSpPr>
        <p:spPr>
          <a:xfrm rot="21480000">
            <a:off x="8440848" y="476184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7" name="object 137"/>
          <p:cNvSpPr txBox="1"/>
          <p:nvPr/>
        </p:nvSpPr>
        <p:spPr>
          <a:xfrm rot="21480000">
            <a:off x="8454922" y="503041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8" name="object 138"/>
          <p:cNvSpPr txBox="1"/>
          <p:nvPr/>
        </p:nvSpPr>
        <p:spPr>
          <a:xfrm rot="21480000">
            <a:off x="8469010" y="529899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9" name="object 139"/>
          <p:cNvSpPr txBox="1"/>
          <p:nvPr/>
        </p:nvSpPr>
        <p:spPr>
          <a:xfrm rot="21480000">
            <a:off x="8483071" y="556756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0" name="object 140"/>
          <p:cNvSpPr txBox="1"/>
          <p:nvPr/>
        </p:nvSpPr>
        <p:spPr>
          <a:xfrm rot="21480000">
            <a:off x="8653926" y="3136399"/>
            <a:ext cx="159773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1" name="object 141"/>
          <p:cNvSpPr txBox="1"/>
          <p:nvPr/>
        </p:nvSpPr>
        <p:spPr>
          <a:xfrm rot="21480000">
            <a:off x="8641925" y="3404973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2" name="object 142"/>
          <p:cNvSpPr txBox="1"/>
          <p:nvPr/>
        </p:nvSpPr>
        <p:spPr>
          <a:xfrm rot="21480000">
            <a:off x="8653136" y="367347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3" name="object 143"/>
          <p:cNvSpPr txBox="1"/>
          <p:nvPr/>
        </p:nvSpPr>
        <p:spPr>
          <a:xfrm rot="21480000">
            <a:off x="8667198" y="394205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4" name="object 144"/>
          <p:cNvSpPr txBox="1"/>
          <p:nvPr/>
        </p:nvSpPr>
        <p:spPr>
          <a:xfrm rot="21480000">
            <a:off x="8681272" y="421062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5" name="object 145"/>
          <p:cNvSpPr txBox="1"/>
          <p:nvPr/>
        </p:nvSpPr>
        <p:spPr>
          <a:xfrm rot="21480000">
            <a:off x="8695360" y="447919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6" name="object 146"/>
          <p:cNvSpPr txBox="1"/>
          <p:nvPr/>
        </p:nvSpPr>
        <p:spPr>
          <a:xfrm rot="21480000">
            <a:off x="8709421" y="474777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7" name="object 147"/>
          <p:cNvSpPr txBox="1"/>
          <p:nvPr/>
        </p:nvSpPr>
        <p:spPr>
          <a:xfrm rot="21480000">
            <a:off x="8723496" y="501634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8" name="object 148"/>
          <p:cNvSpPr txBox="1"/>
          <p:nvPr/>
        </p:nvSpPr>
        <p:spPr>
          <a:xfrm rot="21480000">
            <a:off x="8737584" y="528491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9" name="object 149"/>
          <p:cNvSpPr txBox="1"/>
          <p:nvPr/>
        </p:nvSpPr>
        <p:spPr>
          <a:xfrm rot="21480000">
            <a:off x="8751645" y="555349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50" name="object 150"/>
          <p:cNvSpPr txBox="1"/>
          <p:nvPr/>
        </p:nvSpPr>
        <p:spPr>
          <a:xfrm rot="21480000">
            <a:off x="9033399" y="5531871"/>
            <a:ext cx="481942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9" dirty="0">
                <a:solidFill>
                  <a:srgbClr val="939598"/>
                </a:solidFill>
                <a:latin typeface="Arial Black"/>
                <a:cs typeface="Arial Black"/>
              </a:rPr>
              <a:t>99</a:t>
            </a:r>
            <a:r>
              <a:rPr sz="1059" spc="4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165" baseline="2314" dirty="0">
                <a:solidFill>
                  <a:srgbClr val="939598"/>
                </a:solidFill>
                <a:latin typeface="Arial Black"/>
                <a:cs typeface="Arial Black"/>
              </a:rPr>
              <a:t>100</a:t>
            </a:r>
            <a:endParaRPr sz="1588" baseline="2314">
              <a:latin typeface="Arial Black"/>
              <a:cs typeface="Arial Black"/>
            </a:endParaRPr>
          </a:p>
        </p:txBody>
      </p:sp>
      <p:grpSp>
        <p:nvGrpSpPr>
          <p:cNvPr id="151" name="object 151"/>
          <p:cNvGrpSpPr/>
          <p:nvPr/>
        </p:nvGrpSpPr>
        <p:grpSpPr>
          <a:xfrm>
            <a:off x="2529692" y="2904369"/>
            <a:ext cx="3096746" cy="3112434"/>
            <a:chOff x="987384" y="3291618"/>
            <a:chExt cx="3509645" cy="3527425"/>
          </a:xfrm>
        </p:grpSpPr>
        <p:sp>
          <p:nvSpPr>
            <p:cNvPr id="152" name="object 152"/>
            <p:cNvSpPr/>
            <p:nvPr/>
          </p:nvSpPr>
          <p:spPr>
            <a:xfrm>
              <a:off x="987384" y="3291618"/>
              <a:ext cx="3509266" cy="35270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145127" y="3445928"/>
              <a:ext cx="3055620" cy="455930"/>
            </a:xfrm>
            <a:custGeom>
              <a:avLst/>
              <a:gdLst/>
              <a:ahLst/>
              <a:cxnLst/>
              <a:rect l="l" t="t" r="r" b="b"/>
              <a:pathLst>
                <a:path w="3055620" h="455929">
                  <a:moveTo>
                    <a:pt x="3039592" y="0"/>
                  </a:moveTo>
                  <a:lnTo>
                    <a:pt x="0" y="159296"/>
                  </a:lnTo>
                  <a:lnTo>
                    <a:pt x="15519" y="455523"/>
                  </a:lnTo>
                  <a:lnTo>
                    <a:pt x="3055124" y="296227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160667" y="3742461"/>
              <a:ext cx="3056255" cy="467359"/>
            </a:xfrm>
            <a:custGeom>
              <a:avLst/>
              <a:gdLst/>
              <a:ahLst/>
              <a:cxnLst/>
              <a:rect l="l" t="t" r="r" b="b"/>
              <a:pathLst>
                <a:path w="3056254" h="467360">
                  <a:moveTo>
                    <a:pt x="3039592" y="0"/>
                  </a:moveTo>
                  <a:lnTo>
                    <a:pt x="0" y="159296"/>
                  </a:lnTo>
                  <a:lnTo>
                    <a:pt x="16116" y="466852"/>
                  </a:lnTo>
                  <a:lnTo>
                    <a:pt x="3055708" y="307543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176840" y="4051071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192792" y="4355452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208745" y="4659833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224696" y="4964213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240647" y="5268594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6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256600" y="5572988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272552" y="5877369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288503" y="6130950"/>
              <a:ext cx="3055620" cy="459740"/>
            </a:xfrm>
            <a:custGeom>
              <a:avLst/>
              <a:gdLst/>
              <a:ahLst/>
              <a:cxnLst/>
              <a:rect l="l" t="t" r="r" b="b"/>
              <a:pathLst>
                <a:path w="3055620" h="459740">
                  <a:moveTo>
                    <a:pt x="3039592" y="0"/>
                  </a:moveTo>
                  <a:lnTo>
                    <a:pt x="0" y="159296"/>
                  </a:lnTo>
                  <a:lnTo>
                    <a:pt x="15735" y="459447"/>
                  </a:lnTo>
                  <a:lnTo>
                    <a:pt x="3055327" y="300151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445094" y="3585870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749475" y="3569919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053856" y="3553967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358237" y="3538016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662618" y="3522065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966999" y="3506114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271380" y="3490163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575761" y="3474211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880154" y="3458260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156472" y="3743058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172613" y="4051071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188565" y="4355452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204517" y="4659833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220470" y="4964213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236421" y="5268594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252373" y="5572975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268326" y="5877356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284274" y="6130937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140710" y="3442296"/>
              <a:ext cx="3203575" cy="3199765"/>
            </a:xfrm>
            <a:custGeom>
              <a:avLst/>
              <a:gdLst/>
              <a:ahLst/>
              <a:cxnLst/>
              <a:rect l="l" t="t" r="r" b="b"/>
              <a:pathLst>
                <a:path w="3203575" h="3199765">
                  <a:moveTo>
                    <a:pt x="0" y="159524"/>
                  </a:moveTo>
                  <a:lnTo>
                    <a:pt x="159334" y="3199726"/>
                  </a:lnTo>
                  <a:lnTo>
                    <a:pt x="3203155" y="3040202"/>
                  </a:lnTo>
                  <a:lnTo>
                    <a:pt x="3043821" y="0"/>
                  </a:lnTo>
                  <a:lnTo>
                    <a:pt x="0" y="15952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162011" y="3604285"/>
              <a:ext cx="283070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282966" y="3688968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5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84" name="object 184"/>
          <p:cNvSpPr txBox="1"/>
          <p:nvPr/>
        </p:nvSpPr>
        <p:spPr>
          <a:xfrm rot="21480000">
            <a:off x="4881296" y="3122325"/>
            <a:ext cx="159773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85" name="object 185"/>
          <p:cNvSpPr txBox="1"/>
          <p:nvPr/>
        </p:nvSpPr>
        <p:spPr>
          <a:xfrm rot="21480000">
            <a:off x="4869308" y="3390898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86" name="object 186"/>
          <p:cNvSpPr txBox="1"/>
          <p:nvPr/>
        </p:nvSpPr>
        <p:spPr>
          <a:xfrm rot="21480000">
            <a:off x="4880519" y="365940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87" name="object 187"/>
          <p:cNvSpPr txBox="1"/>
          <p:nvPr/>
        </p:nvSpPr>
        <p:spPr>
          <a:xfrm rot="21480000">
            <a:off x="4894594" y="392797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88" name="object 188"/>
          <p:cNvSpPr txBox="1"/>
          <p:nvPr/>
        </p:nvSpPr>
        <p:spPr>
          <a:xfrm rot="21480000">
            <a:off x="4908668" y="419654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89" name="object 189"/>
          <p:cNvSpPr txBox="1"/>
          <p:nvPr/>
        </p:nvSpPr>
        <p:spPr>
          <a:xfrm rot="21480000">
            <a:off x="4922743" y="446512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90" name="object 190"/>
          <p:cNvSpPr txBox="1"/>
          <p:nvPr/>
        </p:nvSpPr>
        <p:spPr>
          <a:xfrm rot="21480000">
            <a:off x="4936818" y="473369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91" name="object 191"/>
          <p:cNvSpPr txBox="1"/>
          <p:nvPr/>
        </p:nvSpPr>
        <p:spPr>
          <a:xfrm rot="21480000">
            <a:off x="5113964" y="3108766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92" name="object 192"/>
          <p:cNvSpPr txBox="1"/>
          <p:nvPr/>
        </p:nvSpPr>
        <p:spPr>
          <a:xfrm rot="21480000">
            <a:off x="5125148" y="337726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93" name="object 193"/>
          <p:cNvSpPr txBox="1"/>
          <p:nvPr/>
        </p:nvSpPr>
        <p:spPr>
          <a:xfrm rot="21480000">
            <a:off x="5139236" y="364584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94" name="object 194"/>
          <p:cNvSpPr txBox="1"/>
          <p:nvPr/>
        </p:nvSpPr>
        <p:spPr>
          <a:xfrm rot="21480000">
            <a:off x="5153310" y="391441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95" name="object 195"/>
          <p:cNvSpPr txBox="1"/>
          <p:nvPr/>
        </p:nvSpPr>
        <p:spPr>
          <a:xfrm rot="21480000">
            <a:off x="5167386" y="418299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96" name="object 196"/>
          <p:cNvSpPr txBox="1"/>
          <p:nvPr/>
        </p:nvSpPr>
        <p:spPr>
          <a:xfrm rot="21480000">
            <a:off x="5181460" y="445156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97" name="object 197"/>
          <p:cNvSpPr txBox="1"/>
          <p:nvPr/>
        </p:nvSpPr>
        <p:spPr>
          <a:xfrm rot="21480000">
            <a:off x="5195534" y="472013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98" name="object 198"/>
          <p:cNvSpPr txBox="1"/>
          <p:nvPr/>
        </p:nvSpPr>
        <p:spPr>
          <a:xfrm rot="21480000">
            <a:off x="2759520" y="3225833"/>
            <a:ext cx="37720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1</a:t>
            </a:r>
            <a:r>
              <a:rPr sz="1059" spc="53" dirty="0">
                <a:solidFill>
                  <a:srgbClr val="231F20"/>
                </a:solidFill>
                <a:latin typeface="Jura"/>
                <a:cs typeface="Jura"/>
              </a:rPr>
              <a:t> </a:t>
            </a:r>
            <a:r>
              <a:rPr sz="1588" spc="-86" baseline="2314" dirty="0">
                <a:solidFill>
                  <a:srgbClr val="939598"/>
                </a:solidFill>
                <a:latin typeface="Arial Black"/>
                <a:cs typeface="Arial Black"/>
              </a:rPr>
              <a:t>2</a:t>
            </a:r>
            <a:endParaRPr sz="1588" baseline="2314">
              <a:latin typeface="Arial Black"/>
              <a:cs typeface="Arial Black"/>
            </a:endParaRPr>
          </a:p>
        </p:txBody>
      </p:sp>
      <p:sp>
        <p:nvSpPr>
          <p:cNvPr id="199" name="object 199"/>
          <p:cNvSpPr txBox="1"/>
          <p:nvPr/>
        </p:nvSpPr>
        <p:spPr>
          <a:xfrm rot="21480000">
            <a:off x="2735960" y="3496416"/>
            <a:ext cx="451362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15" dirty="0">
                <a:solidFill>
                  <a:srgbClr val="939598"/>
                </a:solidFill>
                <a:latin typeface="Arial Black"/>
                <a:cs typeface="Arial Black"/>
              </a:rPr>
              <a:t>11</a:t>
            </a: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139" baseline="2314" dirty="0">
                <a:solidFill>
                  <a:srgbClr val="939598"/>
                </a:solidFill>
                <a:latin typeface="Arial Black"/>
                <a:cs typeface="Arial Black"/>
              </a:rPr>
              <a:t>12</a:t>
            </a:r>
            <a:endParaRPr sz="1588" baseline="2314">
              <a:latin typeface="Arial Black"/>
              <a:cs typeface="Arial Black"/>
            </a:endParaRPr>
          </a:p>
        </p:txBody>
      </p:sp>
      <p:sp>
        <p:nvSpPr>
          <p:cNvPr id="200" name="object 200"/>
          <p:cNvSpPr txBox="1"/>
          <p:nvPr/>
        </p:nvSpPr>
        <p:spPr>
          <a:xfrm rot="21480000">
            <a:off x="2750181" y="3764814"/>
            <a:ext cx="45778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15" dirty="0">
                <a:solidFill>
                  <a:srgbClr val="939598"/>
                </a:solidFill>
                <a:latin typeface="Arial Black"/>
                <a:cs typeface="Arial Black"/>
              </a:rPr>
              <a:t>21</a:t>
            </a:r>
            <a:r>
              <a:rPr sz="1059" spc="-71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59" baseline="2314" dirty="0">
                <a:solidFill>
                  <a:srgbClr val="939598"/>
                </a:solidFill>
                <a:latin typeface="Arial Black"/>
                <a:cs typeface="Arial Black"/>
              </a:rPr>
              <a:t>22</a:t>
            </a:r>
            <a:endParaRPr sz="1588" baseline="2314">
              <a:latin typeface="Arial Black"/>
              <a:cs typeface="Arial Black"/>
            </a:endParaRPr>
          </a:p>
        </p:txBody>
      </p:sp>
      <p:sp>
        <p:nvSpPr>
          <p:cNvPr id="201" name="object 201"/>
          <p:cNvSpPr txBox="1"/>
          <p:nvPr/>
        </p:nvSpPr>
        <p:spPr>
          <a:xfrm rot="21480000">
            <a:off x="2764256" y="4033388"/>
            <a:ext cx="45778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15" dirty="0">
                <a:solidFill>
                  <a:srgbClr val="939598"/>
                </a:solidFill>
                <a:latin typeface="Arial Black"/>
                <a:cs typeface="Arial Black"/>
              </a:rPr>
              <a:t>31</a:t>
            </a:r>
            <a:r>
              <a:rPr sz="1059" spc="-71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59" baseline="2314" dirty="0">
                <a:solidFill>
                  <a:srgbClr val="939598"/>
                </a:solidFill>
                <a:latin typeface="Arial Black"/>
                <a:cs typeface="Arial Black"/>
              </a:rPr>
              <a:t>32</a:t>
            </a:r>
            <a:endParaRPr sz="1588" baseline="2314">
              <a:latin typeface="Arial Black"/>
              <a:cs typeface="Arial Black"/>
            </a:endParaRPr>
          </a:p>
        </p:txBody>
      </p:sp>
      <p:sp>
        <p:nvSpPr>
          <p:cNvPr id="202" name="object 202"/>
          <p:cNvSpPr txBox="1"/>
          <p:nvPr/>
        </p:nvSpPr>
        <p:spPr>
          <a:xfrm rot="21480000">
            <a:off x="2778330" y="4301961"/>
            <a:ext cx="45778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15" dirty="0">
                <a:solidFill>
                  <a:srgbClr val="939598"/>
                </a:solidFill>
                <a:latin typeface="Arial Black"/>
                <a:cs typeface="Arial Black"/>
              </a:rPr>
              <a:t>41</a:t>
            </a:r>
            <a:r>
              <a:rPr sz="1059" spc="-71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59" baseline="2314" dirty="0">
                <a:solidFill>
                  <a:srgbClr val="939598"/>
                </a:solidFill>
                <a:latin typeface="Arial Black"/>
                <a:cs typeface="Arial Black"/>
              </a:rPr>
              <a:t>42</a:t>
            </a:r>
            <a:endParaRPr sz="1588" baseline="2314">
              <a:latin typeface="Arial Black"/>
              <a:cs typeface="Arial Black"/>
            </a:endParaRPr>
          </a:p>
        </p:txBody>
      </p:sp>
      <p:sp>
        <p:nvSpPr>
          <p:cNvPr id="203" name="object 203"/>
          <p:cNvSpPr txBox="1"/>
          <p:nvPr/>
        </p:nvSpPr>
        <p:spPr>
          <a:xfrm rot="21480000">
            <a:off x="2792404" y="4570534"/>
            <a:ext cx="45778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15" dirty="0">
                <a:solidFill>
                  <a:srgbClr val="939598"/>
                </a:solidFill>
                <a:latin typeface="Arial Black"/>
                <a:cs typeface="Arial Black"/>
              </a:rPr>
              <a:t>51</a:t>
            </a:r>
            <a:r>
              <a:rPr sz="1059" spc="-71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59" baseline="2314" dirty="0">
                <a:solidFill>
                  <a:srgbClr val="939598"/>
                </a:solidFill>
                <a:latin typeface="Arial Black"/>
                <a:cs typeface="Arial Black"/>
              </a:rPr>
              <a:t>52</a:t>
            </a:r>
            <a:endParaRPr sz="1588" baseline="2314">
              <a:latin typeface="Arial Black"/>
              <a:cs typeface="Arial Black"/>
            </a:endParaRPr>
          </a:p>
        </p:txBody>
      </p:sp>
      <p:sp>
        <p:nvSpPr>
          <p:cNvPr id="204" name="object 204"/>
          <p:cNvSpPr txBox="1"/>
          <p:nvPr/>
        </p:nvSpPr>
        <p:spPr>
          <a:xfrm rot="21480000">
            <a:off x="2806479" y="4839109"/>
            <a:ext cx="45778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15" dirty="0">
                <a:solidFill>
                  <a:srgbClr val="939598"/>
                </a:solidFill>
                <a:latin typeface="Arial Black"/>
                <a:cs typeface="Arial Black"/>
              </a:rPr>
              <a:t>61</a:t>
            </a:r>
            <a:r>
              <a:rPr sz="1059" spc="-71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59" baseline="2314" dirty="0">
                <a:solidFill>
                  <a:srgbClr val="939598"/>
                </a:solidFill>
                <a:latin typeface="Arial Black"/>
                <a:cs typeface="Arial Black"/>
              </a:rPr>
              <a:t>62</a:t>
            </a:r>
            <a:endParaRPr sz="1588" baseline="2314">
              <a:latin typeface="Arial Black"/>
              <a:cs typeface="Arial Black"/>
            </a:endParaRPr>
          </a:p>
        </p:txBody>
      </p:sp>
      <p:sp>
        <p:nvSpPr>
          <p:cNvPr id="205" name="object 205"/>
          <p:cNvSpPr txBox="1"/>
          <p:nvPr/>
        </p:nvSpPr>
        <p:spPr>
          <a:xfrm rot="21480000">
            <a:off x="2820554" y="5107683"/>
            <a:ext cx="45778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15" dirty="0">
                <a:solidFill>
                  <a:srgbClr val="939598"/>
                </a:solidFill>
                <a:latin typeface="Arial Black"/>
                <a:cs typeface="Arial Black"/>
              </a:rPr>
              <a:t>71</a:t>
            </a:r>
            <a:r>
              <a:rPr sz="1059" spc="-71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59" baseline="2314" dirty="0">
                <a:solidFill>
                  <a:srgbClr val="939598"/>
                </a:solidFill>
                <a:latin typeface="Arial Black"/>
                <a:cs typeface="Arial Black"/>
              </a:rPr>
              <a:t>72</a:t>
            </a:r>
            <a:endParaRPr sz="1588" baseline="2314">
              <a:latin typeface="Arial Black"/>
              <a:cs typeface="Arial Black"/>
            </a:endParaRPr>
          </a:p>
        </p:txBody>
      </p:sp>
      <p:sp>
        <p:nvSpPr>
          <p:cNvPr id="206" name="object 206"/>
          <p:cNvSpPr txBox="1"/>
          <p:nvPr/>
        </p:nvSpPr>
        <p:spPr>
          <a:xfrm rot="21480000">
            <a:off x="2833322" y="5376291"/>
            <a:ext cx="459392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01" dirty="0">
                <a:solidFill>
                  <a:srgbClr val="939598"/>
                </a:solidFill>
                <a:latin typeface="Arial Black"/>
                <a:cs typeface="Arial Black"/>
              </a:rPr>
              <a:t>81</a:t>
            </a:r>
            <a:r>
              <a:rPr sz="1059" spc="137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59" baseline="2314" dirty="0">
                <a:solidFill>
                  <a:srgbClr val="939598"/>
                </a:solidFill>
                <a:latin typeface="Arial Black"/>
                <a:cs typeface="Arial Black"/>
              </a:rPr>
              <a:t>82</a:t>
            </a:r>
            <a:endParaRPr sz="1588" baseline="2314">
              <a:latin typeface="Arial Black"/>
              <a:cs typeface="Arial Black"/>
            </a:endParaRPr>
          </a:p>
        </p:txBody>
      </p:sp>
      <p:sp>
        <p:nvSpPr>
          <p:cNvPr id="207" name="object 207"/>
          <p:cNvSpPr txBox="1"/>
          <p:nvPr/>
        </p:nvSpPr>
        <p:spPr>
          <a:xfrm rot="21480000">
            <a:off x="3258681" y="3207357"/>
            <a:ext cx="159773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08" name="object 208"/>
          <p:cNvSpPr txBox="1"/>
          <p:nvPr/>
        </p:nvSpPr>
        <p:spPr>
          <a:xfrm rot="21480000">
            <a:off x="3246680" y="3475932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09" name="object 209"/>
          <p:cNvSpPr txBox="1"/>
          <p:nvPr/>
        </p:nvSpPr>
        <p:spPr>
          <a:xfrm rot="21480000">
            <a:off x="3257878" y="374443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10" name="object 210"/>
          <p:cNvSpPr txBox="1"/>
          <p:nvPr/>
        </p:nvSpPr>
        <p:spPr>
          <a:xfrm rot="21480000">
            <a:off x="3271952" y="401300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11" name="object 211"/>
          <p:cNvSpPr txBox="1"/>
          <p:nvPr/>
        </p:nvSpPr>
        <p:spPr>
          <a:xfrm rot="21480000">
            <a:off x="3286027" y="428158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12" name="object 212"/>
          <p:cNvSpPr txBox="1"/>
          <p:nvPr/>
        </p:nvSpPr>
        <p:spPr>
          <a:xfrm rot="21480000">
            <a:off x="3300102" y="455015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13" name="object 213"/>
          <p:cNvSpPr txBox="1"/>
          <p:nvPr/>
        </p:nvSpPr>
        <p:spPr>
          <a:xfrm rot="21480000">
            <a:off x="3314176" y="481873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14" name="object 214"/>
          <p:cNvSpPr txBox="1"/>
          <p:nvPr/>
        </p:nvSpPr>
        <p:spPr>
          <a:xfrm rot="21480000">
            <a:off x="3328251" y="508730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15" name="object 215"/>
          <p:cNvSpPr txBox="1"/>
          <p:nvPr/>
        </p:nvSpPr>
        <p:spPr>
          <a:xfrm rot="21480000">
            <a:off x="3342325" y="535587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16" name="object 216"/>
          <p:cNvSpPr txBox="1"/>
          <p:nvPr/>
        </p:nvSpPr>
        <p:spPr>
          <a:xfrm rot="21480000">
            <a:off x="2852202" y="5638085"/>
            <a:ext cx="70820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15" dirty="0">
                <a:solidFill>
                  <a:srgbClr val="939598"/>
                </a:solidFill>
                <a:latin typeface="Arial Black"/>
                <a:cs typeface="Arial Black"/>
              </a:rPr>
              <a:t>91 </a:t>
            </a:r>
            <a:r>
              <a:rPr sz="1588" spc="-72" baseline="2314" dirty="0">
                <a:solidFill>
                  <a:srgbClr val="939598"/>
                </a:solidFill>
                <a:latin typeface="Arial Black"/>
                <a:cs typeface="Arial Black"/>
              </a:rPr>
              <a:t>92</a:t>
            </a:r>
            <a:r>
              <a:rPr sz="1588" spc="99" baseline="2314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59" baseline="4629" dirty="0">
                <a:solidFill>
                  <a:srgbClr val="939598"/>
                </a:solidFill>
                <a:latin typeface="Arial Black"/>
                <a:cs typeface="Arial Black"/>
              </a:rPr>
              <a:t>93</a:t>
            </a:r>
            <a:endParaRPr sz="1588" baseline="4629">
              <a:latin typeface="Arial Black"/>
              <a:cs typeface="Arial Black"/>
            </a:endParaRPr>
          </a:p>
        </p:txBody>
      </p:sp>
      <p:sp>
        <p:nvSpPr>
          <p:cNvPr id="217" name="object 217"/>
          <p:cNvSpPr txBox="1"/>
          <p:nvPr/>
        </p:nvSpPr>
        <p:spPr>
          <a:xfrm rot="21480000">
            <a:off x="3538441" y="3192697"/>
            <a:ext cx="159773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4</a:t>
            </a:r>
            <a:endParaRPr sz="1059" dirty="0">
              <a:latin typeface="Arial Black"/>
              <a:cs typeface="Arial Black"/>
            </a:endParaRPr>
          </a:p>
        </p:txBody>
      </p:sp>
      <p:sp>
        <p:nvSpPr>
          <p:cNvPr id="218" name="object 218"/>
          <p:cNvSpPr txBox="1"/>
          <p:nvPr/>
        </p:nvSpPr>
        <p:spPr>
          <a:xfrm rot="21480000">
            <a:off x="3526453" y="3461271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19" name="object 219"/>
          <p:cNvSpPr txBox="1"/>
          <p:nvPr/>
        </p:nvSpPr>
        <p:spPr>
          <a:xfrm rot="21480000">
            <a:off x="3537651" y="372977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20" name="object 220"/>
          <p:cNvSpPr txBox="1"/>
          <p:nvPr/>
        </p:nvSpPr>
        <p:spPr>
          <a:xfrm rot="21480000">
            <a:off x="3551726" y="399834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21" name="object 221"/>
          <p:cNvSpPr txBox="1"/>
          <p:nvPr/>
        </p:nvSpPr>
        <p:spPr>
          <a:xfrm rot="21480000">
            <a:off x="3565800" y="426692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22" name="object 222"/>
          <p:cNvSpPr txBox="1"/>
          <p:nvPr/>
        </p:nvSpPr>
        <p:spPr>
          <a:xfrm rot="21480000">
            <a:off x="3579875" y="453549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23" name="object 223"/>
          <p:cNvSpPr txBox="1"/>
          <p:nvPr/>
        </p:nvSpPr>
        <p:spPr>
          <a:xfrm rot="21480000">
            <a:off x="3593949" y="480406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24" name="object 224"/>
          <p:cNvSpPr txBox="1"/>
          <p:nvPr/>
        </p:nvSpPr>
        <p:spPr>
          <a:xfrm rot="21480000">
            <a:off x="3608024" y="507264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25" name="object 225"/>
          <p:cNvSpPr txBox="1"/>
          <p:nvPr/>
        </p:nvSpPr>
        <p:spPr>
          <a:xfrm rot="21480000">
            <a:off x="3622098" y="534121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26" name="object 226"/>
          <p:cNvSpPr txBox="1"/>
          <p:nvPr/>
        </p:nvSpPr>
        <p:spPr>
          <a:xfrm rot="21480000">
            <a:off x="3636173" y="560978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27" name="object 227"/>
          <p:cNvSpPr txBox="1"/>
          <p:nvPr/>
        </p:nvSpPr>
        <p:spPr>
          <a:xfrm rot="21480000">
            <a:off x="3807014" y="3178623"/>
            <a:ext cx="159773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28" name="object 228"/>
          <p:cNvSpPr txBox="1"/>
          <p:nvPr/>
        </p:nvSpPr>
        <p:spPr>
          <a:xfrm rot="21480000">
            <a:off x="3795013" y="3447197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29" name="object 229"/>
          <p:cNvSpPr txBox="1"/>
          <p:nvPr/>
        </p:nvSpPr>
        <p:spPr>
          <a:xfrm rot="21480000">
            <a:off x="3806225" y="371569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30" name="object 230"/>
          <p:cNvSpPr txBox="1"/>
          <p:nvPr/>
        </p:nvSpPr>
        <p:spPr>
          <a:xfrm rot="21480000">
            <a:off x="3820299" y="398427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31" name="object 231"/>
          <p:cNvSpPr txBox="1"/>
          <p:nvPr/>
        </p:nvSpPr>
        <p:spPr>
          <a:xfrm rot="21480000">
            <a:off x="3834374" y="425284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32" name="object 232"/>
          <p:cNvSpPr txBox="1"/>
          <p:nvPr/>
        </p:nvSpPr>
        <p:spPr>
          <a:xfrm rot="21480000">
            <a:off x="3848448" y="452142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33" name="object 233"/>
          <p:cNvSpPr txBox="1"/>
          <p:nvPr/>
        </p:nvSpPr>
        <p:spPr>
          <a:xfrm rot="21480000">
            <a:off x="3862523" y="478999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34" name="object 234"/>
          <p:cNvSpPr txBox="1"/>
          <p:nvPr/>
        </p:nvSpPr>
        <p:spPr>
          <a:xfrm rot="21480000">
            <a:off x="3876598" y="505856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35" name="object 235"/>
          <p:cNvSpPr txBox="1"/>
          <p:nvPr/>
        </p:nvSpPr>
        <p:spPr>
          <a:xfrm rot="21480000">
            <a:off x="3890672" y="532714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36" name="object 236"/>
          <p:cNvSpPr txBox="1"/>
          <p:nvPr/>
        </p:nvSpPr>
        <p:spPr>
          <a:xfrm rot="21480000">
            <a:off x="3904747" y="559571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37" name="object 237"/>
          <p:cNvSpPr txBox="1"/>
          <p:nvPr/>
        </p:nvSpPr>
        <p:spPr>
          <a:xfrm rot="21480000">
            <a:off x="4075588" y="3164547"/>
            <a:ext cx="159773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38" name="object 238"/>
          <p:cNvSpPr txBox="1"/>
          <p:nvPr/>
        </p:nvSpPr>
        <p:spPr>
          <a:xfrm rot="21480000">
            <a:off x="4063587" y="3433122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39" name="object 239"/>
          <p:cNvSpPr txBox="1"/>
          <p:nvPr/>
        </p:nvSpPr>
        <p:spPr>
          <a:xfrm rot="21480000">
            <a:off x="4074798" y="370162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40" name="object 240"/>
          <p:cNvSpPr txBox="1"/>
          <p:nvPr/>
        </p:nvSpPr>
        <p:spPr>
          <a:xfrm rot="21480000">
            <a:off x="4088872" y="397019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41" name="object 241"/>
          <p:cNvSpPr txBox="1"/>
          <p:nvPr/>
        </p:nvSpPr>
        <p:spPr>
          <a:xfrm rot="21480000">
            <a:off x="4102948" y="423877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42" name="object 242"/>
          <p:cNvSpPr txBox="1"/>
          <p:nvPr/>
        </p:nvSpPr>
        <p:spPr>
          <a:xfrm rot="21480000">
            <a:off x="4117022" y="450734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43" name="object 243"/>
          <p:cNvSpPr txBox="1"/>
          <p:nvPr/>
        </p:nvSpPr>
        <p:spPr>
          <a:xfrm rot="21480000">
            <a:off x="4131097" y="477591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44" name="object 244"/>
          <p:cNvSpPr txBox="1"/>
          <p:nvPr/>
        </p:nvSpPr>
        <p:spPr>
          <a:xfrm rot="21480000">
            <a:off x="4145171" y="504449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45" name="object 245"/>
          <p:cNvSpPr txBox="1"/>
          <p:nvPr/>
        </p:nvSpPr>
        <p:spPr>
          <a:xfrm rot="21480000">
            <a:off x="4159245" y="531306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46" name="object 246"/>
          <p:cNvSpPr txBox="1"/>
          <p:nvPr/>
        </p:nvSpPr>
        <p:spPr>
          <a:xfrm rot="21480000">
            <a:off x="4173321" y="558164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47" name="object 247"/>
          <p:cNvSpPr txBox="1"/>
          <p:nvPr/>
        </p:nvSpPr>
        <p:spPr>
          <a:xfrm rot="21480000">
            <a:off x="4344148" y="3150474"/>
            <a:ext cx="159773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48" name="object 248"/>
          <p:cNvSpPr txBox="1"/>
          <p:nvPr/>
        </p:nvSpPr>
        <p:spPr>
          <a:xfrm rot="21480000">
            <a:off x="4332160" y="3419048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49" name="object 249"/>
          <p:cNvSpPr txBox="1"/>
          <p:nvPr/>
        </p:nvSpPr>
        <p:spPr>
          <a:xfrm rot="21480000">
            <a:off x="4343372" y="368755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50" name="object 250"/>
          <p:cNvSpPr txBox="1"/>
          <p:nvPr/>
        </p:nvSpPr>
        <p:spPr>
          <a:xfrm rot="21480000">
            <a:off x="4357447" y="395612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51" name="object 251"/>
          <p:cNvSpPr txBox="1"/>
          <p:nvPr/>
        </p:nvSpPr>
        <p:spPr>
          <a:xfrm rot="21480000">
            <a:off x="4371521" y="422469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52" name="object 252"/>
          <p:cNvSpPr txBox="1"/>
          <p:nvPr/>
        </p:nvSpPr>
        <p:spPr>
          <a:xfrm rot="21480000">
            <a:off x="4385595" y="449327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53" name="object 253"/>
          <p:cNvSpPr txBox="1"/>
          <p:nvPr/>
        </p:nvSpPr>
        <p:spPr>
          <a:xfrm rot="21480000">
            <a:off x="4399670" y="476184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54" name="object 254"/>
          <p:cNvSpPr txBox="1"/>
          <p:nvPr/>
        </p:nvSpPr>
        <p:spPr>
          <a:xfrm rot="21480000">
            <a:off x="4413745" y="503041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55" name="object 255"/>
          <p:cNvSpPr txBox="1"/>
          <p:nvPr/>
        </p:nvSpPr>
        <p:spPr>
          <a:xfrm rot="21480000">
            <a:off x="4427819" y="529899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56" name="object 256"/>
          <p:cNvSpPr txBox="1"/>
          <p:nvPr/>
        </p:nvSpPr>
        <p:spPr>
          <a:xfrm rot="21480000">
            <a:off x="4441894" y="556756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57" name="object 257"/>
          <p:cNvSpPr txBox="1"/>
          <p:nvPr/>
        </p:nvSpPr>
        <p:spPr>
          <a:xfrm rot="21480000">
            <a:off x="4612721" y="3136399"/>
            <a:ext cx="159773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58" name="object 258"/>
          <p:cNvSpPr txBox="1"/>
          <p:nvPr/>
        </p:nvSpPr>
        <p:spPr>
          <a:xfrm rot="21480000">
            <a:off x="4600733" y="3404973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59" name="object 259"/>
          <p:cNvSpPr txBox="1"/>
          <p:nvPr/>
        </p:nvSpPr>
        <p:spPr>
          <a:xfrm rot="21480000">
            <a:off x="4611945" y="367347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60" name="object 260"/>
          <p:cNvSpPr txBox="1"/>
          <p:nvPr/>
        </p:nvSpPr>
        <p:spPr>
          <a:xfrm rot="21480000">
            <a:off x="4626020" y="394204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61" name="object 261"/>
          <p:cNvSpPr txBox="1"/>
          <p:nvPr/>
        </p:nvSpPr>
        <p:spPr>
          <a:xfrm rot="21480000">
            <a:off x="4640094" y="421062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62" name="object 262"/>
          <p:cNvSpPr txBox="1"/>
          <p:nvPr/>
        </p:nvSpPr>
        <p:spPr>
          <a:xfrm rot="21480000">
            <a:off x="4654169" y="447919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63" name="object 263"/>
          <p:cNvSpPr txBox="1"/>
          <p:nvPr/>
        </p:nvSpPr>
        <p:spPr>
          <a:xfrm rot="21480000">
            <a:off x="4668244" y="474777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64" name="object 264"/>
          <p:cNvSpPr txBox="1"/>
          <p:nvPr/>
        </p:nvSpPr>
        <p:spPr>
          <a:xfrm rot="21480000">
            <a:off x="4682318" y="501634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65" name="object 265"/>
          <p:cNvSpPr txBox="1"/>
          <p:nvPr/>
        </p:nvSpPr>
        <p:spPr>
          <a:xfrm rot="21480000">
            <a:off x="4696393" y="528491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66" name="object 266"/>
          <p:cNvSpPr txBox="1"/>
          <p:nvPr/>
        </p:nvSpPr>
        <p:spPr>
          <a:xfrm rot="21480000">
            <a:off x="4710467" y="555349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67" name="object 267"/>
          <p:cNvSpPr txBox="1"/>
          <p:nvPr/>
        </p:nvSpPr>
        <p:spPr>
          <a:xfrm rot="21480000">
            <a:off x="4963476" y="4995490"/>
            <a:ext cx="454037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9" dirty="0">
                <a:solidFill>
                  <a:srgbClr val="939598"/>
                </a:solidFill>
                <a:latin typeface="Arial Black"/>
                <a:cs typeface="Arial Black"/>
              </a:rPr>
              <a:t>79</a:t>
            </a: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59" baseline="2314" dirty="0">
                <a:solidFill>
                  <a:srgbClr val="939598"/>
                </a:solidFill>
                <a:latin typeface="Arial Black"/>
                <a:cs typeface="Arial Black"/>
              </a:rPr>
              <a:t>80</a:t>
            </a:r>
            <a:endParaRPr sz="1588" baseline="2314">
              <a:latin typeface="Arial Black"/>
              <a:cs typeface="Arial Black"/>
            </a:endParaRPr>
          </a:p>
        </p:txBody>
      </p:sp>
      <p:sp>
        <p:nvSpPr>
          <p:cNvPr id="268" name="object 268"/>
          <p:cNvSpPr txBox="1"/>
          <p:nvPr/>
        </p:nvSpPr>
        <p:spPr>
          <a:xfrm rot="21480000">
            <a:off x="4977550" y="5264064"/>
            <a:ext cx="454037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9" dirty="0">
                <a:solidFill>
                  <a:srgbClr val="939598"/>
                </a:solidFill>
                <a:latin typeface="Arial Black"/>
                <a:cs typeface="Arial Black"/>
              </a:rPr>
              <a:t>89</a:t>
            </a: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59" baseline="2314" dirty="0">
                <a:solidFill>
                  <a:srgbClr val="939598"/>
                </a:solidFill>
                <a:latin typeface="Arial Black"/>
                <a:cs typeface="Arial Black"/>
              </a:rPr>
              <a:t>90</a:t>
            </a:r>
            <a:endParaRPr sz="1588" baseline="2314">
              <a:latin typeface="Arial Black"/>
              <a:cs typeface="Arial Black"/>
            </a:endParaRPr>
          </a:p>
        </p:txBody>
      </p:sp>
      <p:sp>
        <p:nvSpPr>
          <p:cNvPr id="269" name="object 269"/>
          <p:cNvSpPr txBox="1"/>
          <p:nvPr/>
        </p:nvSpPr>
        <p:spPr>
          <a:xfrm rot="21480000">
            <a:off x="4988060" y="5535783"/>
            <a:ext cx="340850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9" dirty="0">
                <a:solidFill>
                  <a:srgbClr val="939598"/>
                </a:solidFill>
                <a:latin typeface="Arial Black"/>
                <a:cs typeface="Arial Black"/>
              </a:rPr>
              <a:t>99</a:t>
            </a:r>
            <a:r>
              <a:rPr sz="1059" spc="13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86" baseline="2314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588" baseline="2314">
              <a:latin typeface="Arial Black"/>
              <a:cs typeface="Arial Black"/>
            </a:endParaRPr>
          </a:p>
        </p:txBody>
      </p:sp>
      <p:sp>
        <p:nvSpPr>
          <p:cNvPr id="270" name="object 270"/>
          <p:cNvSpPr txBox="1"/>
          <p:nvPr/>
        </p:nvSpPr>
        <p:spPr>
          <a:xfrm rot="21480000">
            <a:off x="5271884" y="5524182"/>
            <a:ext cx="21613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84" dirty="0">
                <a:solidFill>
                  <a:srgbClr val="939598"/>
                </a:solidFill>
                <a:latin typeface="Arial Black"/>
                <a:cs typeface="Arial Black"/>
              </a:rPr>
              <a:t>0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2449605" y="6353736"/>
            <a:ext cx="1369359" cy="2285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22" dirty="0">
                <a:solidFill>
                  <a:srgbClr val="231F20"/>
                </a:solidFill>
                <a:latin typeface="Roboto Condensed"/>
                <a:cs typeface="Roboto Condensed"/>
              </a:rPr>
              <a:t>Đồng </a:t>
            </a:r>
            <a:r>
              <a:rPr sz="706" spc="13" dirty="0">
                <a:solidFill>
                  <a:srgbClr val="231F20"/>
                </a:solidFill>
                <a:latin typeface="Roboto Condensed"/>
                <a:cs typeface="Roboto Condensed"/>
              </a:rPr>
              <a:t>Đô </a:t>
            </a:r>
            <a:r>
              <a:rPr sz="706" spc="22" dirty="0">
                <a:solidFill>
                  <a:srgbClr val="231F20"/>
                </a:solidFill>
                <a:latin typeface="Roboto Condensed"/>
                <a:cs typeface="Roboto Condensed"/>
              </a:rPr>
              <a:t>La </a:t>
            </a:r>
            <a:r>
              <a:rPr sz="706" spc="9" dirty="0">
                <a:solidFill>
                  <a:srgbClr val="231F20"/>
                </a:solidFill>
                <a:latin typeface="Roboto Condensed"/>
                <a:cs typeface="Roboto Condensed"/>
              </a:rPr>
              <a:t>và </a:t>
            </a:r>
            <a:r>
              <a:rPr sz="706" spc="22" dirty="0">
                <a:solidFill>
                  <a:srgbClr val="231F20"/>
                </a:solidFill>
                <a:latin typeface="Roboto Condensed"/>
                <a:cs typeface="Roboto Condensed"/>
              </a:rPr>
              <a:t>Đồng </a:t>
            </a:r>
            <a:r>
              <a:rPr sz="706" spc="9" dirty="0">
                <a:solidFill>
                  <a:srgbClr val="231F20"/>
                </a:solidFill>
                <a:latin typeface="Roboto Condensed"/>
                <a:cs typeface="Roboto Condensed"/>
              </a:rPr>
              <a:t>Xu • Trình </a:t>
            </a:r>
            <a:r>
              <a:rPr sz="706" spc="18" dirty="0">
                <a:solidFill>
                  <a:srgbClr val="231F20"/>
                </a:solidFill>
                <a:latin typeface="Roboto Condensed"/>
                <a:cs typeface="Roboto Condensed"/>
              </a:rPr>
              <a:t>Độ</a:t>
            </a:r>
            <a:r>
              <a:rPr sz="706" spc="97" dirty="0">
                <a:solidFill>
                  <a:srgbClr val="231F20"/>
                </a:solidFill>
                <a:latin typeface="Roboto Condensed"/>
                <a:cs typeface="Roboto Condensed"/>
              </a:rPr>
              <a:t> </a:t>
            </a:r>
            <a:r>
              <a:rPr sz="706" dirty="0">
                <a:solidFill>
                  <a:srgbClr val="231F20"/>
                </a:solidFill>
                <a:latin typeface="Roboto Condensed"/>
                <a:cs typeface="Roboto Condensed"/>
              </a:rPr>
              <a:t>D</a:t>
            </a:r>
            <a:endParaRPr sz="706">
              <a:latin typeface="Roboto Condensed"/>
              <a:cs typeface="Roboto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2471" y="6286500"/>
            <a:ext cx="101413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spc="-26" dirty="0">
                <a:solidFill>
                  <a:srgbClr val="231F20"/>
                </a:solidFill>
                <a:latin typeface="Trebuchet MS"/>
                <a:cs typeface="Trebuchet MS"/>
              </a:rPr>
              <a:t>5</a:t>
            </a:r>
            <a:endParaRPr sz="1235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8228" y="6286500"/>
            <a:ext cx="101974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235" spc="-26" dirty="0">
                <a:solidFill>
                  <a:srgbClr val="231F20"/>
                </a:solidFill>
                <a:latin typeface="Trebuchet MS"/>
                <a:cs typeface="Trebuchet MS"/>
              </a:rPr>
              <a:t>6</a:t>
            </a:r>
            <a:endParaRPr sz="1235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4088" y="1930280"/>
            <a:ext cx="3272118" cy="661757"/>
          </a:xfrm>
          <a:prstGeom prst="rect">
            <a:avLst/>
          </a:prstGeom>
        </p:spPr>
        <p:txBody>
          <a:bodyPr vert="horz" wrap="square" lIns="0" tIns="80682" rIns="0" bIns="0" rtlCol="0">
            <a:spAutoFit/>
          </a:bodyPr>
          <a:lstStyle/>
          <a:p>
            <a:pPr marL="11206">
              <a:spcBef>
                <a:spcPts val="635"/>
              </a:spcBef>
            </a:pPr>
            <a:r>
              <a:rPr sz="1677" spc="22" dirty="0">
                <a:solidFill>
                  <a:srgbClr val="231F20"/>
                </a:solidFill>
                <a:latin typeface="RobotoRegular"/>
                <a:cs typeface="RobotoRegular"/>
              </a:rPr>
              <a:t>Có </a:t>
            </a:r>
            <a:r>
              <a:rPr sz="1677" spc="13" dirty="0">
                <a:solidFill>
                  <a:srgbClr val="231F20"/>
                </a:solidFill>
                <a:latin typeface="RobotoRegular"/>
                <a:cs typeface="RobotoRegular"/>
              </a:rPr>
              <a:t>bao </a:t>
            </a:r>
            <a:r>
              <a:rPr sz="1677" spc="26" dirty="0">
                <a:solidFill>
                  <a:srgbClr val="231F20"/>
                </a:solidFill>
                <a:latin typeface="RobotoRegular"/>
                <a:cs typeface="RobotoRegular"/>
              </a:rPr>
              <a:t>nhiêu </a:t>
            </a:r>
            <a:r>
              <a:rPr sz="1677" spc="13" dirty="0">
                <a:solidFill>
                  <a:srgbClr val="231F20"/>
                </a:solidFill>
                <a:latin typeface="RobotoRegular"/>
                <a:cs typeface="RobotoRegular"/>
              </a:rPr>
              <a:t>xu </a:t>
            </a:r>
            <a:r>
              <a:rPr sz="1677" spc="22" dirty="0">
                <a:solidFill>
                  <a:srgbClr val="231F20"/>
                </a:solidFill>
                <a:latin typeface="RobotoRegular"/>
                <a:cs typeface="RobotoRegular"/>
              </a:rPr>
              <a:t>trong </a:t>
            </a:r>
            <a:r>
              <a:rPr sz="1677" spc="26" dirty="0">
                <a:solidFill>
                  <a:srgbClr val="231F20"/>
                </a:solidFill>
                <a:latin typeface="RobotoRegular"/>
                <a:cs typeface="RobotoRegular"/>
              </a:rPr>
              <a:t>một</a:t>
            </a:r>
            <a:r>
              <a:rPr sz="1677" spc="322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1677" i="1" spc="9" dirty="0">
                <a:solidFill>
                  <a:srgbClr val="231F20"/>
                </a:solidFill>
                <a:latin typeface="Roboto"/>
                <a:cs typeface="Roboto"/>
              </a:rPr>
              <a:t>dime</a:t>
            </a:r>
            <a:r>
              <a:rPr sz="1677" spc="9" dirty="0">
                <a:solidFill>
                  <a:srgbClr val="231F20"/>
                </a:solidFill>
                <a:latin typeface="RobotoRegular"/>
                <a:cs typeface="RobotoRegular"/>
              </a:rPr>
              <a:t>?</a:t>
            </a:r>
            <a:endParaRPr sz="1677" dirty="0">
              <a:latin typeface="RobotoRegular"/>
              <a:cs typeface="RobotoRegular"/>
            </a:endParaRPr>
          </a:p>
          <a:p>
            <a:pPr marL="11206">
              <a:spcBef>
                <a:spcPts val="543"/>
              </a:spcBef>
            </a:pPr>
            <a:r>
              <a:rPr sz="1677" spc="22" dirty="0">
                <a:solidFill>
                  <a:srgbClr val="231F20"/>
                </a:solidFill>
                <a:latin typeface="RobotoRegular"/>
                <a:cs typeface="RobotoRegular"/>
              </a:rPr>
              <a:t>Một </a:t>
            </a:r>
            <a:r>
              <a:rPr sz="1677" i="1" spc="13" dirty="0">
                <a:solidFill>
                  <a:srgbClr val="231F20"/>
                </a:solidFill>
                <a:latin typeface="Roboto"/>
                <a:cs typeface="Roboto"/>
              </a:rPr>
              <a:t>dime </a:t>
            </a:r>
            <a:r>
              <a:rPr sz="1677" spc="9" dirty="0">
                <a:solidFill>
                  <a:srgbClr val="231F20"/>
                </a:solidFill>
                <a:latin typeface="RobotoRegular"/>
                <a:cs typeface="RobotoRegular"/>
              </a:rPr>
              <a:t>là </a:t>
            </a:r>
            <a:r>
              <a:rPr sz="1677" spc="40" dirty="0">
                <a:solidFill>
                  <a:srgbClr val="231F20"/>
                </a:solidFill>
                <a:latin typeface="RobotoRegular"/>
                <a:cs typeface="RobotoRegular"/>
              </a:rPr>
              <a:t>mười</a:t>
            </a:r>
            <a:r>
              <a:rPr sz="1677" spc="265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1677" spc="18" dirty="0">
                <a:solidFill>
                  <a:srgbClr val="231F20"/>
                </a:solidFill>
                <a:latin typeface="RobotoRegular"/>
                <a:cs typeface="RobotoRegular"/>
              </a:rPr>
              <a:t>xu.</a:t>
            </a:r>
            <a:endParaRPr sz="1677" dirty="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05867" y="908917"/>
            <a:ext cx="5704355" cy="911049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2977562" marR="4483">
              <a:lnSpc>
                <a:spcPct val="127200"/>
              </a:lnSpc>
              <a:spcBef>
                <a:spcPts val="88"/>
              </a:spcBef>
            </a:pPr>
            <a:r>
              <a:rPr sz="2400" spc="22" dirty="0"/>
              <a:t>Có </a:t>
            </a:r>
            <a:r>
              <a:rPr sz="2400" spc="13" dirty="0"/>
              <a:t>bao </a:t>
            </a:r>
            <a:r>
              <a:rPr sz="2400" spc="26" dirty="0"/>
              <a:t>nhiêu </a:t>
            </a:r>
            <a:r>
              <a:rPr sz="2400" spc="13" dirty="0"/>
              <a:t>xu </a:t>
            </a:r>
            <a:r>
              <a:rPr sz="2400" spc="22" dirty="0"/>
              <a:t>trong  </a:t>
            </a:r>
            <a:r>
              <a:rPr sz="2400" spc="26" dirty="0"/>
              <a:t>một</a:t>
            </a:r>
            <a:r>
              <a:rPr sz="2400" spc="75" dirty="0"/>
              <a:t> </a:t>
            </a:r>
            <a:r>
              <a:rPr sz="2400" i="1" spc="22" dirty="0">
                <a:latin typeface="Roboto"/>
                <a:cs typeface="Roboto"/>
              </a:rPr>
              <a:t>quarter</a:t>
            </a:r>
            <a:r>
              <a:rPr sz="2400" spc="22" dirty="0"/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88340" y="2559861"/>
            <a:ext cx="3116915" cy="26939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677" spc="22" dirty="0">
                <a:solidFill>
                  <a:srgbClr val="231F20"/>
                </a:solidFill>
                <a:latin typeface="RobotoRegular"/>
                <a:cs typeface="RobotoRegular"/>
              </a:rPr>
              <a:t>Một </a:t>
            </a:r>
            <a:r>
              <a:rPr sz="1677" i="1" spc="9" dirty="0">
                <a:solidFill>
                  <a:srgbClr val="231F20"/>
                </a:solidFill>
                <a:latin typeface="Roboto"/>
                <a:cs typeface="Roboto"/>
              </a:rPr>
              <a:t>quarter </a:t>
            </a:r>
            <a:r>
              <a:rPr sz="1677" spc="9" dirty="0">
                <a:solidFill>
                  <a:srgbClr val="231F20"/>
                </a:solidFill>
                <a:latin typeface="RobotoRegular"/>
                <a:cs typeface="RobotoRegular"/>
              </a:rPr>
              <a:t>là </a:t>
            </a:r>
            <a:r>
              <a:rPr sz="1677" spc="13" dirty="0">
                <a:solidFill>
                  <a:srgbClr val="231F20"/>
                </a:solidFill>
                <a:latin typeface="RobotoRegular"/>
                <a:cs typeface="RobotoRegular"/>
              </a:rPr>
              <a:t>hai </a:t>
            </a:r>
            <a:r>
              <a:rPr sz="1677" spc="40" dirty="0">
                <a:solidFill>
                  <a:srgbClr val="231F20"/>
                </a:solidFill>
                <a:latin typeface="RobotoRegular"/>
                <a:cs typeface="RobotoRegular"/>
              </a:rPr>
              <a:t>mươi </a:t>
            </a:r>
            <a:r>
              <a:rPr sz="1677" spc="26" dirty="0">
                <a:solidFill>
                  <a:srgbClr val="231F20"/>
                </a:solidFill>
                <a:latin typeface="RobotoRegular"/>
                <a:cs typeface="RobotoRegular"/>
              </a:rPr>
              <a:t>lăm</a:t>
            </a:r>
            <a:r>
              <a:rPr sz="1677" spc="340" dirty="0">
                <a:solidFill>
                  <a:srgbClr val="231F20"/>
                </a:solidFill>
                <a:latin typeface="RobotoRegular"/>
                <a:cs typeface="RobotoRegular"/>
              </a:rPr>
              <a:t> </a:t>
            </a:r>
            <a:r>
              <a:rPr sz="1677" spc="18" dirty="0">
                <a:solidFill>
                  <a:srgbClr val="231F20"/>
                </a:solidFill>
                <a:latin typeface="RobotoRegular"/>
                <a:cs typeface="RobotoRegular"/>
              </a:rPr>
              <a:t>xu.</a:t>
            </a:r>
            <a:endParaRPr sz="1677">
              <a:latin typeface="RobotoRegular"/>
              <a:cs typeface="Roboto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74575" y="925068"/>
            <a:ext cx="803375" cy="785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7516614" y="730623"/>
            <a:ext cx="1192888" cy="11064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9" name="object 9"/>
          <p:cNvGrpSpPr/>
          <p:nvPr/>
        </p:nvGrpSpPr>
        <p:grpSpPr>
          <a:xfrm>
            <a:off x="2542724" y="2855669"/>
            <a:ext cx="3096746" cy="3112434"/>
            <a:chOff x="1002154" y="3236424"/>
            <a:chExt cx="3509645" cy="3527425"/>
          </a:xfrm>
        </p:grpSpPr>
        <p:sp>
          <p:nvSpPr>
            <p:cNvPr id="10" name="object 10"/>
            <p:cNvSpPr/>
            <p:nvPr/>
          </p:nvSpPr>
          <p:spPr>
            <a:xfrm>
              <a:off x="1002154" y="3236424"/>
              <a:ext cx="3509279" cy="35269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9913" y="3390734"/>
              <a:ext cx="3055620" cy="455930"/>
            </a:xfrm>
            <a:custGeom>
              <a:avLst/>
              <a:gdLst/>
              <a:ahLst/>
              <a:cxnLst/>
              <a:rect l="l" t="t" r="r" b="b"/>
              <a:pathLst>
                <a:path w="3055620" h="455929">
                  <a:moveTo>
                    <a:pt x="3039592" y="0"/>
                  </a:moveTo>
                  <a:lnTo>
                    <a:pt x="0" y="159296"/>
                  </a:lnTo>
                  <a:lnTo>
                    <a:pt x="15519" y="455523"/>
                  </a:lnTo>
                  <a:lnTo>
                    <a:pt x="3055124" y="296227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5454" y="3687267"/>
              <a:ext cx="3056255" cy="467359"/>
            </a:xfrm>
            <a:custGeom>
              <a:avLst/>
              <a:gdLst/>
              <a:ahLst/>
              <a:cxnLst/>
              <a:rect l="l" t="t" r="r" b="b"/>
              <a:pathLst>
                <a:path w="3056254" h="467360">
                  <a:moveTo>
                    <a:pt x="3039592" y="0"/>
                  </a:moveTo>
                  <a:lnTo>
                    <a:pt x="0" y="159296"/>
                  </a:lnTo>
                  <a:lnTo>
                    <a:pt x="16116" y="466852"/>
                  </a:lnTo>
                  <a:lnTo>
                    <a:pt x="3055708" y="307543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1628" y="3995877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7579" y="4300258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23532" y="4604638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39484" y="4909019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6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1255435" y="5213413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1271384" y="5517794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1287335" y="5822175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1303286" y="6126556"/>
              <a:ext cx="3055620" cy="459740"/>
            </a:xfrm>
            <a:custGeom>
              <a:avLst/>
              <a:gdLst/>
              <a:ahLst/>
              <a:cxnLst/>
              <a:rect l="l" t="t" r="r" b="b"/>
              <a:pathLst>
                <a:path w="3055620" h="459740">
                  <a:moveTo>
                    <a:pt x="3039592" y="0"/>
                  </a:moveTo>
                  <a:lnTo>
                    <a:pt x="0" y="159296"/>
                  </a:lnTo>
                  <a:lnTo>
                    <a:pt x="15735" y="459447"/>
                  </a:lnTo>
                  <a:lnTo>
                    <a:pt x="3055327" y="300151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1459877" y="3530676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1764258" y="3514724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2068639" y="3498773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2373033" y="3482822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2677413" y="3466871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2981794" y="3450920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3286175" y="3434968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3590556" y="3419017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9" name="object 29"/>
            <p:cNvSpPr/>
            <p:nvPr/>
          </p:nvSpPr>
          <p:spPr>
            <a:xfrm>
              <a:off x="3894937" y="3403066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1171258" y="3687864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1187401" y="3995877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/>
            <p:nvPr/>
          </p:nvSpPr>
          <p:spPr>
            <a:xfrm>
              <a:off x="1203352" y="4300258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1219304" y="4604638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1235256" y="4909019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1251209" y="5213400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1267160" y="5517781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1283106" y="5822175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1299070" y="6126556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1155496" y="3387115"/>
              <a:ext cx="3203575" cy="3199765"/>
            </a:xfrm>
            <a:custGeom>
              <a:avLst/>
              <a:gdLst/>
              <a:ahLst/>
              <a:cxnLst/>
              <a:rect l="l" t="t" r="r" b="b"/>
              <a:pathLst>
                <a:path w="3203575" h="3199765">
                  <a:moveTo>
                    <a:pt x="0" y="159524"/>
                  </a:moveTo>
                  <a:lnTo>
                    <a:pt x="159334" y="3199726"/>
                  </a:lnTo>
                  <a:lnTo>
                    <a:pt x="3203155" y="3040202"/>
                  </a:lnTo>
                  <a:lnTo>
                    <a:pt x="3043821" y="0"/>
                  </a:lnTo>
                  <a:lnTo>
                    <a:pt x="0" y="15952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" name="object 40"/>
            <p:cNvSpPr/>
            <p:nvPr/>
          </p:nvSpPr>
          <p:spPr>
            <a:xfrm>
              <a:off x="1176794" y="3549103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2699245" y="3469309"/>
              <a:ext cx="283083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1477645" y="3533330"/>
              <a:ext cx="283095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" name="object 43"/>
            <p:cNvSpPr/>
            <p:nvPr/>
          </p:nvSpPr>
          <p:spPr>
            <a:xfrm>
              <a:off x="3000095" y="3453549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1783981" y="3517290"/>
              <a:ext cx="283070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3306419" y="3437496"/>
              <a:ext cx="283095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2088362" y="3501326"/>
              <a:ext cx="283070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3610800" y="3421545"/>
              <a:ext cx="283095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2391689" y="3485426"/>
              <a:ext cx="283082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3914140" y="3405644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1297749" y="3633774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5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1" name="object 51"/>
            <p:cNvSpPr/>
            <p:nvPr/>
          </p:nvSpPr>
          <p:spPr>
            <a:xfrm>
              <a:off x="1581391" y="3609263"/>
              <a:ext cx="92608" cy="1325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2" name="object 52"/>
            <p:cNvSpPr/>
            <p:nvPr/>
          </p:nvSpPr>
          <p:spPr>
            <a:xfrm>
              <a:off x="1874418" y="3593934"/>
              <a:ext cx="88925" cy="1336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3" name="object 53"/>
            <p:cNvSpPr/>
            <p:nvPr/>
          </p:nvSpPr>
          <p:spPr>
            <a:xfrm>
              <a:off x="2193709" y="3583139"/>
              <a:ext cx="84455" cy="118110"/>
            </a:xfrm>
            <a:custGeom>
              <a:avLst/>
              <a:gdLst/>
              <a:ahLst/>
              <a:cxnLst/>
              <a:rect l="l" t="t" r="r" b="b"/>
              <a:pathLst>
                <a:path w="84455" h="118110">
                  <a:moveTo>
                    <a:pt x="71119" y="78676"/>
                  </a:moveTo>
                  <a:lnTo>
                    <a:pt x="66992" y="0"/>
                  </a:lnTo>
                  <a:lnTo>
                    <a:pt x="46608" y="1066"/>
                  </a:lnTo>
                  <a:lnTo>
                    <a:pt x="0" y="90335"/>
                  </a:lnTo>
                  <a:lnTo>
                    <a:pt x="533" y="100380"/>
                  </a:lnTo>
                  <a:lnTo>
                    <a:pt x="51053" y="97739"/>
                  </a:lnTo>
                  <a:lnTo>
                    <a:pt x="52120" y="117982"/>
                  </a:lnTo>
                  <a:lnTo>
                    <a:pt x="73126" y="116878"/>
                  </a:lnTo>
                  <a:lnTo>
                    <a:pt x="72059" y="96634"/>
                  </a:lnTo>
                  <a:lnTo>
                    <a:pt x="84239" y="95999"/>
                  </a:lnTo>
                  <a:lnTo>
                    <a:pt x="83299" y="78041"/>
                  </a:lnTo>
                  <a:lnTo>
                    <a:pt x="71119" y="78676"/>
                  </a:lnTo>
                  <a:close/>
                </a:path>
                <a:path w="84455" h="118110">
                  <a:moveTo>
                    <a:pt x="50114" y="79781"/>
                  </a:moveTo>
                  <a:lnTo>
                    <a:pt x="25615" y="81064"/>
                  </a:lnTo>
                  <a:lnTo>
                    <a:pt x="47421" y="34137"/>
                  </a:lnTo>
                  <a:lnTo>
                    <a:pt x="47726" y="34124"/>
                  </a:lnTo>
                  <a:lnTo>
                    <a:pt x="50114" y="7978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4" name="object 54"/>
            <p:cNvSpPr/>
            <p:nvPr/>
          </p:nvSpPr>
          <p:spPr>
            <a:xfrm>
              <a:off x="2497112" y="3562756"/>
              <a:ext cx="87122" cy="1324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5" name="object 55"/>
            <p:cNvSpPr/>
            <p:nvPr/>
          </p:nvSpPr>
          <p:spPr>
            <a:xfrm>
              <a:off x="2798584" y="3543566"/>
              <a:ext cx="93281" cy="1354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6" name="object 56"/>
            <p:cNvSpPr/>
            <p:nvPr/>
          </p:nvSpPr>
          <p:spPr>
            <a:xfrm>
              <a:off x="3102178" y="3530180"/>
              <a:ext cx="94729" cy="1337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7" name="object 57"/>
            <p:cNvSpPr/>
            <p:nvPr/>
          </p:nvSpPr>
          <p:spPr>
            <a:xfrm>
              <a:off x="3411270" y="3513518"/>
              <a:ext cx="86969" cy="1335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8" name="object 58"/>
            <p:cNvSpPr/>
            <p:nvPr/>
          </p:nvSpPr>
          <p:spPr>
            <a:xfrm>
              <a:off x="3710317" y="3497554"/>
              <a:ext cx="93281" cy="13558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9" name="object 59"/>
            <p:cNvSpPr/>
            <p:nvPr/>
          </p:nvSpPr>
          <p:spPr>
            <a:xfrm>
              <a:off x="3974173" y="3479825"/>
              <a:ext cx="169735" cy="1356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0" name="object 60"/>
          <p:cNvSpPr txBox="1"/>
          <p:nvPr/>
        </p:nvSpPr>
        <p:spPr>
          <a:xfrm rot="21480000">
            <a:off x="4895771" y="3075269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9</a:t>
            </a:r>
            <a:endParaRPr sz="1059">
              <a:latin typeface="Jura"/>
              <a:cs typeface="Jura"/>
            </a:endParaRPr>
          </a:p>
        </p:txBody>
      </p:sp>
      <p:sp>
        <p:nvSpPr>
          <p:cNvPr id="61" name="object 61"/>
          <p:cNvSpPr txBox="1"/>
          <p:nvPr/>
        </p:nvSpPr>
        <p:spPr>
          <a:xfrm rot="21480000">
            <a:off x="4882353" y="3342198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62" name="object 62"/>
          <p:cNvSpPr txBox="1"/>
          <p:nvPr/>
        </p:nvSpPr>
        <p:spPr>
          <a:xfrm rot="21480000">
            <a:off x="4893565" y="361070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63" name="object 63"/>
          <p:cNvSpPr txBox="1"/>
          <p:nvPr/>
        </p:nvSpPr>
        <p:spPr>
          <a:xfrm rot="21480000">
            <a:off x="4907639" y="387927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64" name="object 64"/>
          <p:cNvSpPr txBox="1"/>
          <p:nvPr/>
        </p:nvSpPr>
        <p:spPr>
          <a:xfrm rot="21480000">
            <a:off x="4921714" y="414784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65" name="object 65"/>
          <p:cNvSpPr txBox="1"/>
          <p:nvPr/>
        </p:nvSpPr>
        <p:spPr>
          <a:xfrm rot="21480000">
            <a:off x="4935788" y="441642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66" name="object 66"/>
          <p:cNvSpPr txBox="1"/>
          <p:nvPr/>
        </p:nvSpPr>
        <p:spPr>
          <a:xfrm rot="21480000">
            <a:off x="4949864" y="468499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67" name="object 67"/>
          <p:cNvSpPr txBox="1"/>
          <p:nvPr/>
        </p:nvSpPr>
        <p:spPr>
          <a:xfrm rot="21480000">
            <a:off x="4963938" y="495356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68" name="object 68"/>
          <p:cNvSpPr txBox="1"/>
          <p:nvPr/>
        </p:nvSpPr>
        <p:spPr>
          <a:xfrm rot="21480000">
            <a:off x="4977999" y="522214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69" name="object 69"/>
          <p:cNvSpPr txBox="1"/>
          <p:nvPr/>
        </p:nvSpPr>
        <p:spPr>
          <a:xfrm rot="21480000">
            <a:off x="5128386" y="3061638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10</a:t>
            </a:r>
            <a:endParaRPr sz="1059">
              <a:latin typeface="Jura"/>
              <a:cs typeface="Jura"/>
            </a:endParaRPr>
          </a:p>
        </p:txBody>
      </p:sp>
      <p:sp>
        <p:nvSpPr>
          <p:cNvPr id="70" name="object 70"/>
          <p:cNvSpPr txBox="1"/>
          <p:nvPr/>
        </p:nvSpPr>
        <p:spPr>
          <a:xfrm rot="21480000">
            <a:off x="5138194" y="332856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71" name="object 71"/>
          <p:cNvSpPr txBox="1"/>
          <p:nvPr/>
        </p:nvSpPr>
        <p:spPr>
          <a:xfrm rot="21480000">
            <a:off x="5152282" y="359714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72" name="object 72"/>
          <p:cNvSpPr txBox="1"/>
          <p:nvPr/>
        </p:nvSpPr>
        <p:spPr>
          <a:xfrm rot="21480000">
            <a:off x="5166357" y="386571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73" name="object 73"/>
          <p:cNvSpPr txBox="1"/>
          <p:nvPr/>
        </p:nvSpPr>
        <p:spPr>
          <a:xfrm rot="21480000">
            <a:off x="5180431" y="413428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74" name="object 74"/>
          <p:cNvSpPr txBox="1"/>
          <p:nvPr/>
        </p:nvSpPr>
        <p:spPr>
          <a:xfrm rot="21480000">
            <a:off x="5194506" y="440286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75" name="object 75"/>
          <p:cNvSpPr txBox="1"/>
          <p:nvPr/>
        </p:nvSpPr>
        <p:spPr>
          <a:xfrm rot="21480000">
            <a:off x="5208580" y="467143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76" name="object 76"/>
          <p:cNvSpPr txBox="1"/>
          <p:nvPr/>
        </p:nvSpPr>
        <p:spPr>
          <a:xfrm rot="21480000">
            <a:off x="5222654" y="494001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77" name="object 77"/>
          <p:cNvSpPr txBox="1"/>
          <p:nvPr/>
        </p:nvSpPr>
        <p:spPr>
          <a:xfrm rot="21480000">
            <a:off x="5236717" y="520858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78" name="object 78"/>
          <p:cNvSpPr txBox="1"/>
          <p:nvPr/>
        </p:nvSpPr>
        <p:spPr>
          <a:xfrm rot="21480000">
            <a:off x="2747182" y="3187866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1</a:t>
            </a:r>
            <a:endParaRPr sz="1059">
              <a:latin typeface="Jura"/>
              <a:cs typeface="Jura"/>
            </a:endParaRPr>
          </a:p>
        </p:txBody>
      </p:sp>
      <p:sp>
        <p:nvSpPr>
          <p:cNvPr id="79" name="object 79"/>
          <p:cNvSpPr txBox="1"/>
          <p:nvPr/>
        </p:nvSpPr>
        <p:spPr>
          <a:xfrm rot="21480000">
            <a:off x="2734683" y="3454858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80" name="object 80"/>
          <p:cNvSpPr txBox="1"/>
          <p:nvPr/>
        </p:nvSpPr>
        <p:spPr>
          <a:xfrm rot="21480000">
            <a:off x="2748757" y="3723432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2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81" name="object 81"/>
          <p:cNvSpPr txBox="1"/>
          <p:nvPr/>
        </p:nvSpPr>
        <p:spPr>
          <a:xfrm rot="21480000">
            <a:off x="2762832" y="3992006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3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82" name="object 82"/>
          <p:cNvSpPr txBox="1"/>
          <p:nvPr/>
        </p:nvSpPr>
        <p:spPr>
          <a:xfrm rot="21480000">
            <a:off x="2776906" y="4260580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4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83" name="object 83"/>
          <p:cNvSpPr txBox="1"/>
          <p:nvPr/>
        </p:nvSpPr>
        <p:spPr>
          <a:xfrm rot="21480000">
            <a:off x="2790980" y="4529153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5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84" name="object 84"/>
          <p:cNvSpPr txBox="1"/>
          <p:nvPr/>
        </p:nvSpPr>
        <p:spPr>
          <a:xfrm rot="21480000">
            <a:off x="2805056" y="4797726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6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85" name="object 85"/>
          <p:cNvSpPr txBox="1"/>
          <p:nvPr/>
        </p:nvSpPr>
        <p:spPr>
          <a:xfrm rot="21480000">
            <a:off x="2819130" y="5066300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7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86" name="object 86"/>
          <p:cNvSpPr txBox="1"/>
          <p:nvPr/>
        </p:nvSpPr>
        <p:spPr>
          <a:xfrm rot="21480000">
            <a:off x="2832190" y="5334874"/>
            <a:ext cx="209619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50" dirty="0">
                <a:solidFill>
                  <a:srgbClr val="939598"/>
                </a:solidFill>
                <a:latin typeface="Arial Black"/>
                <a:cs typeface="Arial Black"/>
              </a:rPr>
              <a:t>8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87" name="object 87"/>
          <p:cNvSpPr txBox="1"/>
          <p:nvPr/>
        </p:nvSpPr>
        <p:spPr>
          <a:xfrm rot="21480000">
            <a:off x="2847279" y="5603448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9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88" name="object 88"/>
          <p:cNvSpPr txBox="1"/>
          <p:nvPr/>
        </p:nvSpPr>
        <p:spPr>
          <a:xfrm rot="21480000">
            <a:off x="3015756" y="3173791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2</a:t>
            </a:r>
            <a:endParaRPr sz="1059">
              <a:latin typeface="Jura"/>
              <a:cs typeface="Jura"/>
            </a:endParaRPr>
          </a:p>
        </p:txBody>
      </p:sp>
      <p:sp>
        <p:nvSpPr>
          <p:cNvPr id="89" name="object 89"/>
          <p:cNvSpPr txBox="1"/>
          <p:nvPr/>
        </p:nvSpPr>
        <p:spPr>
          <a:xfrm rot="21480000">
            <a:off x="3002351" y="3440719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90" name="object 90"/>
          <p:cNvSpPr txBox="1"/>
          <p:nvPr/>
        </p:nvSpPr>
        <p:spPr>
          <a:xfrm rot="21480000">
            <a:off x="3013550" y="370922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91" name="object 91"/>
          <p:cNvSpPr txBox="1"/>
          <p:nvPr/>
        </p:nvSpPr>
        <p:spPr>
          <a:xfrm rot="21480000">
            <a:off x="3027624" y="397779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92" name="object 92"/>
          <p:cNvSpPr txBox="1"/>
          <p:nvPr/>
        </p:nvSpPr>
        <p:spPr>
          <a:xfrm rot="21480000">
            <a:off x="3041699" y="424636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93" name="object 93"/>
          <p:cNvSpPr txBox="1"/>
          <p:nvPr/>
        </p:nvSpPr>
        <p:spPr>
          <a:xfrm rot="21480000">
            <a:off x="3055773" y="451494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94" name="object 94"/>
          <p:cNvSpPr txBox="1"/>
          <p:nvPr/>
        </p:nvSpPr>
        <p:spPr>
          <a:xfrm rot="21480000">
            <a:off x="3069848" y="478351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95" name="object 95"/>
          <p:cNvSpPr txBox="1"/>
          <p:nvPr/>
        </p:nvSpPr>
        <p:spPr>
          <a:xfrm rot="21480000">
            <a:off x="3083923" y="505209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96" name="object 96"/>
          <p:cNvSpPr txBox="1"/>
          <p:nvPr/>
        </p:nvSpPr>
        <p:spPr>
          <a:xfrm rot="21480000">
            <a:off x="3097997" y="532066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97" name="object 97"/>
          <p:cNvSpPr txBox="1"/>
          <p:nvPr/>
        </p:nvSpPr>
        <p:spPr>
          <a:xfrm rot="21480000">
            <a:off x="3112072" y="558923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98" name="object 98"/>
          <p:cNvSpPr txBox="1"/>
          <p:nvPr/>
        </p:nvSpPr>
        <p:spPr>
          <a:xfrm rot="21480000">
            <a:off x="3273184" y="3160301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3</a:t>
            </a:r>
            <a:endParaRPr sz="1059">
              <a:latin typeface="Jura"/>
              <a:cs typeface="Jura"/>
            </a:endParaRPr>
          </a:p>
        </p:txBody>
      </p:sp>
      <p:sp>
        <p:nvSpPr>
          <p:cNvPr id="99" name="object 99"/>
          <p:cNvSpPr txBox="1"/>
          <p:nvPr/>
        </p:nvSpPr>
        <p:spPr>
          <a:xfrm rot="21480000">
            <a:off x="3259726" y="3427231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00" name="object 100"/>
          <p:cNvSpPr txBox="1"/>
          <p:nvPr/>
        </p:nvSpPr>
        <p:spPr>
          <a:xfrm rot="21480000">
            <a:off x="3270923" y="369573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01" name="object 101"/>
          <p:cNvSpPr txBox="1"/>
          <p:nvPr/>
        </p:nvSpPr>
        <p:spPr>
          <a:xfrm rot="21480000">
            <a:off x="3284999" y="396430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02" name="object 102"/>
          <p:cNvSpPr txBox="1"/>
          <p:nvPr/>
        </p:nvSpPr>
        <p:spPr>
          <a:xfrm rot="21480000">
            <a:off x="3299073" y="423288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03" name="object 103"/>
          <p:cNvSpPr txBox="1"/>
          <p:nvPr/>
        </p:nvSpPr>
        <p:spPr>
          <a:xfrm rot="21480000">
            <a:off x="3313147" y="450145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04" name="object 104"/>
          <p:cNvSpPr txBox="1"/>
          <p:nvPr/>
        </p:nvSpPr>
        <p:spPr>
          <a:xfrm rot="21480000">
            <a:off x="3327222" y="477002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05" name="object 105"/>
          <p:cNvSpPr txBox="1"/>
          <p:nvPr/>
        </p:nvSpPr>
        <p:spPr>
          <a:xfrm rot="21480000">
            <a:off x="3341296" y="503860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06" name="object 106"/>
          <p:cNvSpPr txBox="1"/>
          <p:nvPr/>
        </p:nvSpPr>
        <p:spPr>
          <a:xfrm rot="21480000">
            <a:off x="3355372" y="530717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07" name="object 107"/>
          <p:cNvSpPr txBox="1"/>
          <p:nvPr/>
        </p:nvSpPr>
        <p:spPr>
          <a:xfrm rot="21480000">
            <a:off x="3369446" y="557575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08" name="object 108"/>
          <p:cNvSpPr txBox="1"/>
          <p:nvPr/>
        </p:nvSpPr>
        <p:spPr>
          <a:xfrm rot="21480000">
            <a:off x="3552903" y="3145642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4</a:t>
            </a:r>
            <a:endParaRPr sz="1059">
              <a:latin typeface="Jura"/>
              <a:cs typeface="Jura"/>
            </a:endParaRPr>
          </a:p>
        </p:txBody>
      </p:sp>
      <p:sp>
        <p:nvSpPr>
          <p:cNvPr id="109" name="object 109"/>
          <p:cNvSpPr txBox="1"/>
          <p:nvPr/>
        </p:nvSpPr>
        <p:spPr>
          <a:xfrm rot="21480000">
            <a:off x="3539498" y="3412571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10" name="object 110"/>
          <p:cNvSpPr txBox="1"/>
          <p:nvPr/>
        </p:nvSpPr>
        <p:spPr>
          <a:xfrm rot="21480000">
            <a:off x="3550697" y="368107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11" name="object 111"/>
          <p:cNvSpPr txBox="1"/>
          <p:nvPr/>
        </p:nvSpPr>
        <p:spPr>
          <a:xfrm rot="21480000">
            <a:off x="3564772" y="394964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12" name="object 112"/>
          <p:cNvSpPr txBox="1"/>
          <p:nvPr/>
        </p:nvSpPr>
        <p:spPr>
          <a:xfrm rot="21480000">
            <a:off x="3578846" y="421822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13" name="object 113"/>
          <p:cNvSpPr txBox="1"/>
          <p:nvPr/>
        </p:nvSpPr>
        <p:spPr>
          <a:xfrm rot="21480000">
            <a:off x="3592920" y="448679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14" name="object 114"/>
          <p:cNvSpPr txBox="1"/>
          <p:nvPr/>
        </p:nvSpPr>
        <p:spPr>
          <a:xfrm rot="21480000">
            <a:off x="3606996" y="475536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15" name="object 115"/>
          <p:cNvSpPr txBox="1"/>
          <p:nvPr/>
        </p:nvSpPr>
        <p:spPr>
          <a:xfrm rot="21480000">
            <a:off x="3621070" y="502394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16" name="object 116"/>
          <p:cNvSpPr txBox="1"/>
          <p:nvPr/>
        </p:nvSpPr>
        <p:spPr>
          <a:xfrm rot="21480000">
            <a:off x="3635144" y="529251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17" name="object 117"/>
          <p:cNvSpPr txBox="1"/>
          <p:nvPr/>
        </p:nvSpPr>
        <p:spPr>
          <a:xfrm rot="21480000">
            <a:off x="3649219" y="556108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18" name="object 118"/>
          <p:cNvSpPr txBox="1"/>
          <p:nvPr/>
        </p:nvSpPr>
        <p:spPr>
          <a:xfrm rot="21480000">
            <a:off x="3821476" y="3131568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5</a:t>
            </a:r>
            <a:endParaRPr sz="1059">
              <a:latin typeface="Jura"/>
              <a:cs typeface="Jura"/>
            </a:endParaRPr>
          </a:p>
        </p:txBody>
      </p:sp>
      <p:sp>
        <p:nvSpPr>
          <p:cNvPr id="119" name="object 119"/>
          <p:cNvSpPr txBox="1"/>
          <p:nvPr/>
        </p:nvSpPr>
        <p:spPr>
          <a:xfrm rot="21480000">
            <a:off x="3808058" y="3398496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0" name="object 120"/>
          <p:cNvSpPr txBox="1"/>
          <p:nvPr/>
        </p:nvSpPr>
        <p:spPr>
          <a:xfrm rot="21480000">
            <a:off x="3819270" y="366699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1" name="object 121"/>
          <p:cNvSpPr txBox="1"/>
          <p:nvPr/>
        </p:nvSpPr>
        <p:spPr>
          <a:xfrm rot="21480000">
            <a:off x="3833345" y="393557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2" name="object 122"/>
          <p:cNvSpPr txBox="1"/>
          <p:nvPr/>
        </p:nvSpPr>
        <p:spPr>
          <a:xfrm rot="21480000">
            <a:off x="3847420" y="420414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3" name="object 123"/>
          <p:cNvSpPr txBox="1"/>
          <p:nvPr/>
        </p:nvSpPr>
        <p:spPr>
          <a:xfrm rot="21480000">
            <a:off x="3861494" y="447271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4" name="object 124"/>
          <p:cNvSpPr txBox="1"/>
          <p:nvPr/>
        </p:nvSpPr>
        <p:spPr>
          <a:xfrm rot="21480000">
            <a:off x="3875569" y="474129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5" name="object 125"/>
          <p:cNvSpPr txBox="1"/>
          <p:nvPr/>
        </p:nvSpPr>
        <p:spPr>
          <a:xfrm rot="21480000">
            <a:off x="3889643" y="500986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6" name="object 126"/>
          <p:cNvSpPr txBox="1"/>
          <p:nvPr/>
        </p:nvSpPr>
        <p:spPr>
          <a:xfrm rot="21480000">
            <a:off x="3903704" y="527844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7" name="object 127"/>
          <p:cNvSpPr txBox="1"/>
          <p:nvPr/>
        </p:nvSpPr>
        <p:spPr>
          <a:xfrm rot="21480000">
            <a:off x="3917793" y="554701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28" name="object 128"/>
          <p:cNvSpPr txBox="1"/>
          <p:nvPr/>
        </p:nvSpPr>
        <p:spPr>
          <a:xfrm rot="21480000">
            <a:off x="4090050" y="3117493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6</a:t>
            </a:r>
            <a:endParaRPr sz="1059">
              <a:latin typeface="Jura"/>
              <a:cs typeface="Jura"/>
            </a:endParaRPr>
          </a:p>
        </p:txBody>
      </p:sp>
      <p:sp>
        <p:nvSpPr>
          <p:cNvPr id="129" name="object 129"/>
          <p:cNvSpPr txBox="1"/>
          <p:nvPr/>
        </p:nvSpPr>
        <p:spPr>
          <a:xfrm rot="21480000">
            <a:off x="4076633" y="3384421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0" name="object 130"/>
          <p:cNvSpPr txBox="1"/>
          <p:nvPr/>
        </p:nvSpPr>
        <p:spPr>
          <a:xfrm rot="21480000">
            <a:off x="4087844" y="365292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1" name="object 131"/>
          <p:cNvSpPr txBox="1"/>
          <p:nvPr/>
        </p:nvSpPr>
        <p:spPr>
          <a:xfrm rot="21480000">
            <a:off x="4101919" y="392149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2" name="object 132"/>
          <p:cNvSpPr txBox="1"/>
          <p:nvPr/>
        </p:nvSpPr>
        <p:spPr>
          <a:xfrm rot="21480000">
            <a:off x="4115993" y="419007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3" name="object 133"/>
          <p:cNvSpPr txBox="1"/>
          <p:nvPr/>
        </p:nvSpPr>
        <p:spPr>
          <a:xfrm rot="21480000">
            <a:off x="4130068" y="445864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4" name="object 134"/>
          <p:cNvSpPr txBox="1"/>
          <p:nvPr/>
        </p:nvSpPr>
        <p:spPr>
          <a:xfrm rot="21480000">
            <a:off x="4144142" y="472721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5" name="object 135"/>
          <p:cNvSpPr txBox="1"/>
          <p:nvPr/>
        </p:nvSpPr>
        <p:spPr>
          <a:xfrm rot="21480000">
            <a:off x="4158217" y="499579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6" name="object 136"/>
          <p:cNvSpPr txBox="1"/>
          <p:nvPr/>
        </p:nvSpPr>
        <p:spPr>
          <a:xfrm rot="21480000">
            <a:off x="4172278" y="526436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7" name="object 137"/>
          <p:cNvSpPr txBox="1"/>
          <p:nvPr/>
        </p:nvSpPr>
        <p:spPr>
          <a:xfrm rot="21480000">
            <a:off x="4186366" y="553293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38" name="object 138"/>
          <p:cNvSpPr txBox="1"/>
          <p:nvPr/>
        </p:nvSpPr>
        <p:spPr>
          <a:xfrm rot="21480000">
            <a:off x="4358624" y="3103418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7</a:t>
            </a:r>
            <a:endParaRPr sz="1059">
              <a:latin typeface="Jura"/>
              <a:cs typeface="Jura"/>
            </a:endParaRPr>
          </a:p>
        </p:txBody>
      </p:sp>
      <p:sp>
        <p:nvSpPr>
          <p:cNvPr id="139" name="object 139"/>
          <p:cNvSpPr txBox="1"/>
          <p:nvPr/>
        </p:nvSpPr>
        <p:spPr>
          <a:xfrm rot="21480000">
            <a:off x="4345206" y="3370347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0" name="object 140"/>
          <p:cNvSpPr txBox="1"/>
          <p:nvPr/>
        </p:nvSpPr>
        <p:spPr>
          <a:xfrm rot="21480000">
            <a:off x="4356418" y="363884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1" name="object 141"/>
          <p:cNvSpPr txBox="1"/>
          <p:nvPr/>
        </p:nvSpPr>
        <p:spPr>
          <a:xfrm rot="21480000">
            <a:off x="4370492" y="390742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2" name="object 142"/>
          <p:cNvSpPr txBox="1"/>
          <p:nvPr/>
        </p:nvSpPr>
        <p:spPr>
          <a:xfrm rot="21480000">
            <a:off x="4384567" y="417599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3" name="object 143"/>
          <p:cNvSpPr txBox="1"/>
          <p:nvPr/>
        </p:nvSpPr>
        <p:spPr>
          <a:xfrm rot="21480000">
            <a:off x="4398642" y="444457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4" name="object 144"/>
          <p:cNvSpPr txBox="1"/>
          <p:nvPr/>
        </p:nvSpPr>
        <p:spPr>
          <a:xfrm rot="21480000">
            <a:off x="4412716" y="471314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5" name="object 145"/>
          <p:cNvSpPr txBox="1"/>
          <p:nvPr/>
        </p:nvSpPr>
        <p:spPr>
          <a:xfrm rot="21480000">
            <a:off x="4426791" y="498171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6" name="object 146"/>
          <p:cNvSpPr txBox="1"/>
          <p:nvPr/>
        </p:nvSpPr>
        <p:spPr>
          <a:xfrm rot="21480000">
            <a:off x="4440852" y="525029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7" name="object 147"/>
          <p:cNvSpPr txBox="1"/>
          <p:nvPr/>
        </p:nvSpPr>
        <p:spPr>
          <a:xfrm rot="21480000">
            <a:off x="4454939" y="551886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48" name="object 148"/>
          <p:cNvSpPr txBox="1"/>
          <p:nvPr/>
        </p:nvSpPr>
        <p:spPr>
          <a:xfrm rot="21480000">
            <a:off x="4627198" y="3089344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8</a:t>
            </a:r>
            <a:endParaRPr sz="1059">
              <a:latin typeface="Jura"/>
              <a:cs typeface="Jura"/>
            </a:endParaRPr>
          </a:p>
        </p:txBody>
      </p:sp>
      <p:sp>
        <p:nvSpPr>
          <p:cNvPr id="149" name="object 149"/>
          <p:cNvSpPr txBox="1"/>
          <p:nvPr/>
        </p:nvSpPr>
        <p:spPr>
          <a:xfrm rot="21480000">
            <a:off x="4613780" y="3356272"/>
            <a:ext cx="211776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28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50" name="object 150"/>
          <p:cNvSpPr txBox="1"/>
          <p:nvPr/>
        </p:nvSpPr>
        <p:spPr>
          <a:xfrm rot="21480000">
            <a:off x="4624991" y="362477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51" name="object 151"/>
          <p:cNvSpPr txBox="1"/>
          <p:nvPr/>
        </p:nvSpPr>
        <p:spPr>
          <a:xfrm rot="21480000">
            <a:off x="4639066" y="389334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52" name="object 152"/>
          <p:cNvSpPr txBox="1"/>
          <p:nvPr/>
        </p:nvSpPr>
        <p:spPr>
          <a:xfrm rot="21480000">
            <a:off x="4653141" y="416192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53" name="object 153"/>
          <p:cNvSpPr txBox="1"/>
          <p:nvPr/>
        </p:nvSpPr>
        <p:spPr>
          <a:xfrm rot="21480000">
            <a:off x="4667215" y="443049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54" name="object 154"/>
          <p:cNvSpPr txBox="1"/>
          <p:nvPr/>
        </p:nvSpPr>
        <p:spPr>
          <a:xfrm rot="21480000">
            <a:off x="4681289" y="469906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55" name="object 155"/>
          <p:cNvSpPr txBox="1"/>
          <p:nvPr/>
        </p:nvSpPr>
        <p:spPr>
          <a:xfrm rot="21480000">
            <a:off x="4695364" y="496764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56" name="object 156"/>
          <p:cNvSpPr txBox="1"/>
          <p:nvPr/>
        </p:nvSpPr>
        <p:spPr>
          <a:xfrm rot="21480000">
            <a:off x="4709426" y="523621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57" name="object 157"/>
          <p:cNvSpPr txBox="1"/>
          <p:nvPr/>
        </p:nvSpPr>
        <p:spPr>
          <a:xfrm rot="21480000">
            <a:off x="4723514" y="550479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158" name="object 158"/>
          <p:cNvSpPr txBox="1"/>
          <p:nvPr/>
        </p:nvSpPr>
        <p:spPr>
          <a:xfrm rot="21480000">
            <a:off x="5005268" y="5483169"/>
            <a:ext cx="481942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9" dirty="0">
                <a:solidFill>
                  <a:srgbClr val="939598"/>
                </a:solidFill>
                <a:latin typeface="Arial Black"/>
                <a:cs typeface="Arial Black"/>
              </a:rPr>
              <a:t>99</a:t>
            </a:r>
            <a:r>
              <a:rPr sz="1059" spc="4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165" baseline="2314" dirty="0">
                <a:solidFill>
                  <a:srgbClr val="939598"/>
                </a:solidFill>
                <a:latin typeface="Arial Black"/>
                <a:cs typeface="Arial Black"/>
              </a:rPr>
              <a:t>100</a:t>
            </a:r>
            <a:endParaRPr sz="1588" baseline="2314">
              <a:latin typeface="Arial Black"/>
              <a:cs typeface="Arial Black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6568852" y="2967738"/>
            <a:ext cx="3096746" cy="3112434"/>
            <a:chOff x="5565099" y="3363436"/>
            <a:chExt cx="3509645" cy="3527425"/>
          </a:xfrm>
        </p:grpSpPr>
        <p:sp>
          <p:nvSpPr>
            <p:cNvPr id="160" name="object 160"/>
            <p:cNvSpPr/>
            <p:nvPr/>
          </p:nvSpPr>
          <p:spPr>
            <a:xfrm>
              <a:off x="5565099" y="3363436"/>
              <a:ext cx="3509266" cy="35269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722835" y="3517734"/>
              <a:ext cx="3055620" cy="455930"/>
            </a:xfrm>
            <a:custGeom>
              <a:avLst/>
              <a:gdLst/>
              <a:ahLst/>
              <a:cxnLst/>
              <a:rect l="l" t="t" r="r" b="b"/>
              <a:pathLst>
                <a:path w="3055620" h="455929">
                  <a:moveTo>
                    <a:pt x="3039592" y="0"/>
                  </a:moveTo>
                  <a:lnTo>
                    <a:pt x="0" y="159296"/>
                  </a:lnTo>
                  <a:lnTo>
                    <a:pt x="15519" y="455523"/>
                  </a:lnTo>
                  <a:lnTo>
                    <a:pt x="3055124" y="296227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738380" y="3814267"/>
              <a:ext cx="3056255" cy="467359"/>
            </a:xfrm>
            <a:custGeom>
              <a:avLst/>
              <a:gdLst/>
              <a:ahLst/>
              <a:cxnLst/>
              <a:rect l="l" t="t" r="r" b="b"/>
              <a:pathLst>
                <a:path w="3056254" h="467360">
                  <a:moveTo>
                    <a:pt x="3039592" y="0"/>
                  </a:moveTo>
                  <a:lnTo>
                    <a:pt x="0" y="159296"/>
                  </a:lnTo>
                  <a:lnTo>
                    <a:pt x="16116" y="466852"/>
                  </a:lnTo>
                  <a:lnTo>
                    <a:pt x="3055708" y="307543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754560" y="4122877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770511" y="4427257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6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786462" y="4731638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802414" y="5036032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6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818365" y="5340413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834316" y="5644794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850267" y="5949175"/>
              <a:ext cx="3055620" cy="464184"/>
            </a:xfrm>
            <a:custGeom>
              <a:avLst/>
              <a:gdLst/>
              <a:ahLst/>
              <a:cxnLst/>
              <a:rect l="l" t="t" r="r" b="b"/>
              <a:pathLst>
                <a:path w="3055620" h="464185">
                  <a:moveTo>
                    <a:pt x="3039592" y="0"/>
                  </a:moveTo>
                  <a:lnTo>
                    <a:pt x="0" y="159296"/>
                  </a:lnTo>
                  <a:lnTo>
                    <a:pt x="15951" y="463677"/>
                  </a:lnTo>
                  <a:lnTo>
                    <a:pt x="3055543" y="304380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CDFFC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866218" y="6253556"/>
              <a:ext cx="3055620" cy="459740"/>
            </a:xfrm>
            <a:custGeom>
              <a:avLst/>
              <a:gdLst/>
              <a:ahLst/>
              <a:cxnLst/>
              <a:rect l="l" t="t" r="r" b="b"/>
              <a:pathLst>
                <a:path w="3055620" h="459740">
                  <a:moveTo>
                    <a:pt x="3039592" y="0"/>
                  </a:moveTo>
                  <a:lnTo>
                    <a:pt x="0" y="159296"/>
                  </a:lnTo>
                  <a:lnTo>
                    <a:pt x="15735" y="459447"/>
                  </a:lnTo>
                  <a:lnTo>
                    <a:pt x="3055327" y="300151"/>
                  </a:lnTo>
                  <a:lnTo>
                    <a:pt x="303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022809" y="3657676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327190" y="3641724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5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631571" y="3625773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935952" y="3609822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40333" y="3593871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544714" y="3577920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849095" y="3561968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153476" y="3546017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57869" y="3530066"/>
              <a:ext cx="159385" cy="3040380"/>
            </a:xfrm>
            <a:custGeom>
              <a:avLst/>
              <a:gdLst/>
              <a:ahLst/>
              <a:cxnLst/>
              <a:rect l="l" t="t" r="r" b="b"/>
              <a:pathLst>
                <a:path w="159384" h="3040379">
                  <a:moveTo>
                    <a:pt x="0" y="0"/>
                  </a:moveTo>
                  <a:lnTo>
                    <a:pt x="159334" y="30402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734189" y="3814863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750331" y="4122877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766282" y="4427257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782233" y="4731638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798184" y="5036019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814136" y="5340400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830087" y="5644781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846038" y="5949162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861989" y="6253556"/>
              <a:ext cx="3044190" cy="160020"/>
            </a:xfrm>
            <a:custGeom>
              <a:avLst/>
              <a:gdLst/>
              <a:ahLst/>
              <a:cxnLst/>
              <a:rect l="l" t="t" r="r" b="b"/>
              <a:pathLst>
                <a:path w="3044190" h="160020">
                  <a:moveTo>
                    <a:pt x="0" y="159524"/>
                  </a:moveTo>
                  <a:lnTo>
                    <a:pt x="3043821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718416" y="3514115"/>
              <a:ext cx="3203575" cy="3199765"/>
            </a:xfrm>
            <a:custGeom>
              <a:avLst/>
              <a:gdLst/>
              <a:ahLst/>
              <a:cxnLst/>
              <a:rect l="l" t="t" r="r" b="b"/>
              <a:pathLst>
                <a:path w="3203575" h="3199765">
                  <a:moveTo>
                    <a:pt x="0" y="159524"/>
                  </a:moveTo>
                  <a:lnTo>
                    <a:pt x="159334" y="3199726"/>
                  </a:lnTo>
                  <a:lnTo>
                    <a:pt x="3203155" y="3040202"/>
                  </a:lnTo>
                  <a:lnTo>
                    <a:pt x="3043821" y="0"/>
                  </a:lnTo>
                  <a:lnTo>
                    <a:pt x="0" y="15952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739726" y="3676103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771616" y="4284649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755614" y="3979354"/>
              <a:ext cx="283083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262164" y="3596309"/>
              <a:ext cx="283083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278065" y="3899572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040577" y="3660330"/>
              <a:ext cx="283082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072466" y="4268876"/>
              <a:ext cx="283083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056464" y="3963593"/>
              <a:ext cx="283083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563027" y="3580548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78915" y="3883799"/>
              <a:ext cx="283082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346913" y="3644290"/>
              <a:ext cx="283070" cy="283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378790" y="4252823"/>
              <a:ext cx="283095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362801" y="3947528"/>
              <a:ext cx="283083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869351" y="3564496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885252" y="3867746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651294" y="3628326"/>
              <a:ext cx="283082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683171" y="4236872"/>
              <a:ext cx="283095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667182" y="3931589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173745" y="3548544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189633" y="3851795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54621" y="3612425"/>
              <a:ext cx="283070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86511" y="4220971"/>
              <a:ext cx="283070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970509" y="3915689"/>
              <a:ext cx="283082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477059" y="3532644"/>
              <a:ext cx="283070" cy="283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492959" y="3835895"/>
              <a:ext cx="283070" cy="283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860681" y="3760774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4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437337" y="3720934"/>
              <a:ext cx="88925" cy="1336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144323" y="3736263"/>
              <a:ext cx="92608" cy="13254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756641" y="3710139"/>
              <a:ext cx="84455" cy="118110"/>
            </a:xfrm>
            <a:custGeom>
              <a:avLst/>
              <a:gdLst/>
              <a:ahLst/>
              <a:cxnLst/>
              <a:rect l="l" t="t" r="r" b="b"/>
              <a:pathLst>
                <a:path w="84454" h="118110">
                  <a:moveTo>
                    <a:pt x="71120" y="78676"/>
                  </a:moveTo>
                  <a:lnTo>
                    <a:pt x="66992" y="0"/>
                  </a:lnTo>
                  <a:lnTo>
                    <a:pt x="46609" y="1066"/>
                  </a:lnTo>
                  <a:lnTo>
                    <a:pt x="0" y="90335"/>
                  </a:lnTo>
                  <a:lnTo>
                    <a:pt x="533" y="100380"/>
                  </a:lnTo>
                  <a:lnTo>
                    <a:pt x="51054" y="97739"/>
                  </a:lnTo>
                  <a:lnTo>
                    <a:pt x="52120" y="117982"/>
                  </a:lnTo>
                  <a:lnTo>
                    <a:pt x="73126" y="116878"/>
                  </a:lnTo>
                  <a:lnTo>
                    <a:pt x="72059" y="96634"/>
                  </a:lnTo>
                  <a:lnTo>
                    <a:pt x="84239" y="95999"/>
                  </a:lnTo>
                  <a:lnTo>
                    <a:pt x="83299" y="78041"/>
                  </a:lnTo>
                  <a:lnTo>
                    <a:pt x="71120" y="78676"/>
                  </a:lnTo>
                  <a:close/>
                </a:path>
                <a:path w="84454" h="118110">
                  <a:moveTo>
                    <a:pt x="50114" y="79781"/>
                  </a:moveTo>
                  <a:lnTo>
                    <a:pt x="25615" y="81064"/>
                  </a:lnTo>
                  <a:lnTo>
                    <a:pt x="47421" y="34137"/>
                  </a:lnTo>
                  <a:lnTo>
                    <a:pt x="47726" y="34124"/>
                  </a:lnTo>
                  <a:lnTo>
                    <a:pt x="50114" y="7978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060044" y="3689756"/>
              <a:ext cx="87122" cy="1324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361504" y="3670566"/>
              <a:ext cx="93281" cy="1354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665097" y="3657180"/>
              <a:ext cx="94729" cy="1337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974202" y="3640518"/>
              <a:ext cx="86969" cy="1335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273237" y="3624554"/>
              <a:ext cx="93281" cy="13558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537105" y="3606825"/>
              <a:ext cx="169735" cy="13562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831128" y="4067543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4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922136" y="4062767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4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135509" y="4051591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4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205778" y="4038256"/>
              <a:ext cx="92608" cy="13256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427203" y="4036301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4" h="116204">
                  <a:moveTo>
                    <a:pt x="16090" y="20650"/>
                  </a:moveTo>
                  <a:lnTo>
                    <a:pt x="21081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498793" y="4022940"/>
              <a:ext cx="88925" cy="13361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737921" y="4005783"/>
              <a:ext cx="170764" cy="1361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048652" y="4003725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5" h="116204">
                  <a:moveTo>
                    <a:pt x="16090" y="20650"/>
                  </a:moveTo>
                  <a:lnTo>
                    <a:pt x="21082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121499" y="3991749"/>
              <a:ext cx="87122" cy="13243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353033" y="3987787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5" h="116204">
                  <a:moveTo>
                    <a:pt x="16090" y="20650"/>
                  </a:moveTo>
                  <a:lnTo>
                    <a:pt x="21082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422959" y="3972559"/>
              <a:ext cx="93281" cy="13543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657414" y="3971823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5" h="116204">
                  <a:moveTo>
                    <a:pt x="16090" y="20650"/>
                  </a:moveTo>
                  <a:lnTo>
                    <a:pt x="21082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726552" y="3959186"/>
              <a:ext cx="94729" cy="1337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961795" y="3955872"/>
              <a:ext cx="43815" cy="116205"/>
            </a:xfrm>
            <a:custGeom>
              <a:avLst/>
              <a:gdLst/>
              <a:ahLst/>
              <a:cxnLst/>
              <a:rect l="l" t="t" r="r" b="b"/>
              <a:pathLst>
                <a:path w="43815" h="116204">
                  <a:moveTo>
                    <a:pt x="16090" y="20650"/>
                  </a:moveTo>
                  <a:lnTo>
                    <a:pt x="21082" y="115925"/>
                  </a:lnTo>
                  <a:lnTo>
                    <a:pt x="43459" y="114744"/>
                  </a:lnTo>
                  <a:lnTo>
                    <a:pt x="37439" y="0"/>
                  </a:lnTo>
                  <a:lnTo>
                    <a:pt x="0" y="1955"/>
                  </a:lnTo>
                  <a:lnTo>
                    <a:pt x="1028" y="21437"/>
                  </a:lnTo>
                  <a:lnTo>
                    <a:pt x="16090" y="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035658" y="3942524"/>
              <a:ext cx="86969" cy="13354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259826" y="3926547"/>
              <a:ext cx="168148" cy="13564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538667" y="3911206"/>
              <a:ext cx="184111" cy="13735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826340" y="4360798"/>
              <a:ext cx="161556" cy="13511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130721" y="4342637"/>
              <a:ext cx="183616" cy="13732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422415" y="4327321"/>
              <a:ext cx="181254" cy="13736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739483" y="4310163"/>
              <a:ext cx="185153" cy="13789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043864" y="4296130"/>
              <a:ext cx="180708" cy="13597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47" name="object 247"/>
          <p:cNvSpPr txBox="1"/>
          <p:nvPr/>
        </p:nvSpPr>
        <p:spPr>
          <a:xfrm rot="21480000">
            <a:off x="8921877" y="3187328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9</a:t>
            </a:r>
            <a:endParaRPr sz="1059">
              <a:latin typeface="Jura"/>
              <a:cs typeface="Jura"/>
            </a:endParaRPr>
          </a:p>
        </p:txBody>
      </p:sp>
      <p:sp>
        <p:nvSpPr>
          <p:cNvPr id="248" name="object 248"/>
          <p:cNvSpPr txBox="1"/>
          <p:nvPr/>
        </p:nvSpPr>
        <p:spPr>
          <a:xfrm rot="21480000">
            <a:off x="8909807" y="3455832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19</a:t>
            </a:r>
            <a:endParaRPr sz="1059">
              <a:latin typeface="Jura"/>
              <a:cs typeface="Jura"/>
            </a:endParaRPr>
          </a:p>
        </p:txBody>
      </p:sp>
      <p:sp>
        <p:nvSpPr>
          <p:cNvPr id="249" name="object 249"/>
          <p:cNvSpPr txBox="1"/>
          <p:nvPr/>
        </p:nvSpPr>
        <p:spPr>
          <a:xfrm rot="21480000">
            <a:off x="8919676" y="372275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50" name="object 250"/>
          <p:cNvSpPr txBox="1"/>
          <p:nvPr/>
        </p:nvSpPr>
        <p:spPr>
          <a:xfrm rot="21480000">
            <a:off x="8933751" y="399132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51" name="object 251"/>
          <p:cNvSpPr txBox="1"/>
          <p:nvPr/>
        </p:nvSpPr>
        <p:spPr>
          <a:xfrm rot="21480000">
            <a:off x="8947812" y="425989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52" name="object 252"/>
          <p:cNvSpPr txBox="1"/>
          <p:nvPr/>
        </p:nvSpPr>
        <p:spPr>
          <a:xfrm rot="21480000">
            <a:off x="8961886" y="452847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53" name="object 253"/>
          <p:cNvSpPr txBox="1"/>
          <p:nvPr/>
        </p:nvSpPr>
        <p:spPr>
          <a:xfrm rot="21480000">
            <a:off x="8975974" y="479704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54" name="object 254"/>
          <p:cNvSpPr txBox="1"/>
          <p:nvPr/>
        </p:nvSpPr>
        <p:spPr>
          <a:xfrm rot="21480000">
            <a:off x="8990036" y="506562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79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55" name="object 255"/>
          <p:cNvSpPr txBox="1"/>
          <p:nvPr/>
        </p:nvSpPr>
        <p:spPr>
          <a:xfrm rot="21480000">
            <a:off x="9154491" y="3173697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10</a:t>
            </a:r>
            <a:endParaRPr sz="1059">
              <a:latin typeface="Jura"/>
              <a:cs typeface="Jura"/>
            </a:endParaRPr>
          </a:p>
        </p:txBody>
      </p:sp>
      <p:sp>
        <p:nvSpPr>
          <p:cNvPr id="256" name="object 256"/>
          <p:cNvSpPr txBox="1"/>
          <p:nvPr/>
        </p:nvSpPr>
        <p:spPr>
          <a:xfrm rot="21480000">
            <a:off x="9168578" y="3442271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20</a:t>
            </a:r>
            <a:endParaRPr sz="1059">
              <a:latin typeface="Jura"/>
              <a:cs typeface="Jura"/>
            </a:endParaRPr>
          </a:p>
        </p:txBody>
      </p:sp>
      <p:sp>
        <p:nvSpPr>
          <p:cNvPr id="257" name="object 257"/>
          <p:cNvSpPr txBox="1"/>
          <p:nvPr/>
        </p:nvSpPr>
        <p:spPr>
          <a:xfrm rot="21480000">
            <a:off x="9178393" y="370919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58" name="object 258"/>
          <p:cNvSpPr txBox="1"/>
          <p:nvPr/>
        </p:nvSpPr>
        <p:spPr>
          <a:xfrm rot="21480000">
            <a:off x="9192468" y="397776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59" name="object 259"/>
          <p:cNvSpPr txBox="1"/>
          <p:nvPr/>
        </p:nvSpPr>
        <p:spPr>
          <a:xfrm rot="21480000">
            <a:off x="9206528" y="424634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60" name="object 260"/>
          <p:cNvSpPr txBox="1"/>
          <p:nvPr/>
        </p:nvSpPr>
        <p:spPr>
          <a:xfrm rot="21480000">
            <a:off x="9220604" y="451491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61" name="object 261"/>
          <p:cNvSpPr txBox="1"/>
          <p:nvPr/>
        </p:nvSpPr>
        <p:spPr>
          <a:xfrm rot="21480000">
            <a:off x="9234692" y="478348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62" name="object 262"/>
          <p:cNvSpPr txBox="1"/>
          <p:nvPr/>
        </p:nvSpPr>
        <p:spPr>
          <a:xfrm rot="21480000">
            <a:off x="9248752" y="505206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80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63" name="object 263"/>
          <p:cNvSpPr txBox="1"/>
          <p:nvPr/>
        </p:nvSpPr>
        <p:spPr>
          <a:xfrm rot="21480000">
            <a:off x="7041872" y="3285850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2</a:t>
            </a:r>
            <a:endParaRPr sz="1059">
              <a:latin typeface="Jura"/>
              <a:cs typeface="Jura"/>
            </a:endParaRPr>
          </a:p>
        </p:txBody>
      </p:sp>
      <p:sp>
        <p:nvSpPr>
          <p:cNvPr id="264" name="object 264"/>
          <p:cNvSpPr txBox="1"/>
          <p:nvPr/>
        </p:nvSpPr>
        <p:spPr>
          <a:xfrm rot="21480000">
            <a:off x="7029792" y="3554353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12</a:t>
            </a:r>
            <a:endParaRPr sz="1059">
              <a:latin typeface="Jura"/>
              <a:cs typeface="Jura"/>
            </a:endParaRPr>
          </a:p>
        </p:txBody>
      </p:sp>
      <p:sp>
        <p:nvSpPr>
          <p:cNvPr id="265" name="object 265"/>
          <p:cNvSpPr txBox="1"/>
          <p:nvPr/>
        </p:nvSpPr>
        <p:spPr>
          <a:xfrm rot="21480000">
            <a:off x="7043860" y="382292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22</a:t>
            </a:r>
            <a:endParaRPr sz="1059">
              <a:latin typeface="Jura"/>
              <a:cs typeface="Jura"/>
            </a:endParaRPr>
          </a:p>
        </p:txBody>
      </p:sp>
      <p:sp>
        <p:nvSpPr>
          <p:cNvPr id="266" name="object 266"/>
          <p:cNvSpPr txBox="1"/>
          <p:nvPr/>
        </p:nvSpPr>
        <p:spPr>
          <a:xfrm rot="21480000">
            <a:off x="7053735" y="408984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67" name="object 267"/>
          <p:cNvSpPr txBox="1"/>
          <p:nvPr/>
        </p:nvSpPr>
        <p:spPr>
          <a:xfrm rot="21480000">
            <a:off x="7067810" y="435842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68" name="object 268"/>
          <p:cNvSpPr txBox="1"/>
          <p:nvPr/>
        </p:nvSpPr>
        <p:spPr>
          <a:xfrm rot="21480000">
            <a:off x="7081884" y="462699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69" name="object 269"/>
          <p:cNvSpPr txBox="1"/>
          <p:nvPr/>
        </p:nvSpPr>
        <p:spPr>
          <a:xfrm rot="21480000">
            <a:off x="7095959" y="489556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70" name="object 270"/>
          <p:cNvSpPr txBox="1"/>
          <p:nvPr/>
        </p:nvSpPr>
        <p:spPr>
          <a:xfrm rot="21480000">
            <a:off x="7110034" y="516414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71" name="object 271"/>
          <p:cNvSpPr txBox="1"/>
          <p:nvPr/>
        </p:nvSpPr>
        <p:spPr>
          <a:xfrm rot="21480000">
            <a:off x="7124108" y="543271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82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72" name="object 272"/>
          <p:cNvSpPr txBox="1"/>
          <p:nvPr/>
        </p:nvSpPr>
        <p:spPr>
          <a:xfrm rot="21480000">
            <a:off x="7299300" y="3272360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3</a:t>
            </a:r>
            <a:endParaRPr sz="1059">
              <a:latin typeface="Jura"/>
              <a:cs typeface="Jura"/>
            </a:endParaRPr>
          </a:p>
        </p:txBody>
      </p:sp>
      <p:sp>
        <p:nvSpPr>
          <p:cNvPr id="273" name="object 273"/>
          <p:cNvSpPr txBox="1"/>
          <p:nvPr/>
        </p:nvSpPr>
        <p:spPr>
          <a:xfrm rot="21480000">
            <a:off x="7287220" y="3540863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13</a:t>
            </a:r>
            <a:endParaRPr sz="1059">
              <a:latin typeface="Jura"/>
              <a:cs typeface="Jura"/>
            </a:endParaRPr>
          </a:p>
        </p:txBody>
      </p:sp>
      <p:sp>
        <p:nvSpPr>
          <p:cNvPr id="274" name="object 274"/>
          <p:cNvSpPr txBox="1"/>
          <p:nvPr/>
        </p:nvSpPr>
        <p:spPr>
          <a:xfrm rot="21480000">
            <a:off x="7301287" y="380943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23</a:t>
            </a:r>
            <a:endParaRPr sz="1059">
              <a:latin typeface="Jura"/>
              <a:cs typeface="Jura"/>
            </a:endParaRPr>
          </a:p>
        </p:txBody>
      </p:sp>
      <p:sp>
        <p:nvSpPr>
          <p:cNvPr id="275" name="object 275"/>
          <p:cNvSpPr txBox="1"/>
          <p:nvPr/>
        </p:nvSpPr>
        <p:spPr>
          <a:xfrm rot="21480000">
            <a:off x="7311110" y="407636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76" name="object 276"/>
          <p:cNvSpPr txBox="1"/>
          <p:nvPr/>
        </p:nvSpPr>
        <p:spPr>
          <a:xfrm rot="21480000">
            <a:off x="7325184" y="434493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77" name="object 277"/>
          <p:cNvSpPr txBox="1"/>
          <p:nvPr/>
        </p:nvSpPr>
        <p:spPr>
          <a:xfrm rot="21480000">
            <a:off x="7339259" y="461350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78" name="object 278"/>
          <p:cNvSpPr txBox="1"/>
          <p:nvPr/>
        </p:nvSpPr>
        <p:spPr>
          <a:xfrm rot="21480000">
            <a:off x="7353333" y="488208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79" name="object 279"/>
          <p:cNvSpPr txBox="1"/>
          <p:nvPr/>
        </p:nvSpPr>
        <p:spPr>
          <a:xfrm rot="21480000">
            <a:off x="7367407" y="515065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80" name="object 280"/>
          <p:cNvSpPr txBox="1"/>
          <p:nvPr/>
        </p:nvSpPr>
        <p:spPr>
          <a:xfrm rot="21480000">
            <a:off x="7381482" y="541922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83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81" name="object 281"/>
          <p:cNvSpPr txBox="1"/>
          <p:nvPr/>
        </p:nvSpPr>
        <p:spPr>
          <a:xfrm rot="21480000">
            <a:off x="6773299" y="3299925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1</a:t>
            </a:r>
            <a:endParaRPr sz="1059">
              <a:latin typeface="Jura"/>
              <a:cs typeface="Jura"/>
            </a:endParaRPr>
          </a:p>
        </p:txBody>
      </p:sp>
      <p:sp>
        <p:nvSpPr>
          <p:cNvPr id="282" name="object 282"/>
          <p:cNvSpPr txBox="1"/>
          <p:nvPr/>
        </p:nvSpPr>
        <p:spPr>
          <a:xfrm rot="21480000">
            <a:off x="6761218" y="3568429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11</a:t>
            </a:r>
            <a:endParaRPr sz="1059">
              <a:latin typeface="Jura"/>
              <a:cs typeface="Jura"/>
            </a:endParaRPr>
          </a:p>
        </p:txBody>
      </p:sp>
      <p:sp>
        <p:nvSpPr>
          <p:cNvPr id="283" name="object 283"/>
          <p:cNvSpPr txBox="1"/>
          <p:nvPr/>
        </p:nvSpPr>
        <p:spPr>
          <a:xfrm rot="21480000">
            <a:off x="6775286" y="3836995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21</a:t>
            </a:r>
            <a:endParaRPr sz="1059">
              <a:latin typeface="Jura"/>
              <a:cs typeface="Jura"/>
            </a:endParaRPr>
          </a:p>
        </p:txBody>
      </p:sp>
      <p:sp>
        <p:nvSpPr>
          <p:cNvPr id="284" name="object 284"/>
          <p:cNvSpPr txBox="1"/>
          <p:nvPr/>
        </p:nvSpPr>
        <p:spPr>
          <a:xfrm rot="21480000">
            <a:off x="6788943" y="4104057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3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85" name="object 285"/>
          <p:cNvSpPr txBox="1"/>
          <p:nvPr/>
        </p:nvSpPr>
        <p:spPr>
          <a:xfrm rot="21480000">
            <a:off x="6803017" y="4372631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4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86" name="object 286"/>
          <p:cNvSpPr txBox="1"/>
          <p:nvPr/>
        </p:nvSpPr>
        <p:spPr>
          <a:xfrm rot="21480000">
            <a:off x="6817092" y="4641205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5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87" name="object 287"/>
          <p:cNvSpPr txBox="1"/>
          <p:nvPr/>
        </p:nvSpPr>
        <p:spPr>
          <a:xfrm rot="21480000">
            <a:off x="6831167" y="4909779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6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88" name="object 288"/>
          <p:cNvSpPr txBox="1"/>
          <p:nvPr/>
        </p:nvSpPr>
        <p:spPr>
          <a:xfrm rot="21480000">
            <a:off x="6845241" y="5178352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7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89" name="object 289"/>
          <p:cNvSpPr txBox="1"/>
          <p:nvPr/>
        </p:nvSpPr>
        <p:spPr>
          <a:xfrm rot="21480000">
            <a:off x="6858301" y="5446925"/>
            <a:ext cx="209619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50" dirty="0">
                <a:solidFill>
                  <a:srgbClr val="939598"/>
                </a:solidFill>
                <a:latin typeface="Arial Black"/>
                <a:cs typeface="Arial Black"/>
              </a:rPr>
              <a:t>8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90" name="object 290"/>
          <p:cNvSpPr txBox="1"/>
          <p:nvPr/>
        </p:nvSpPr>
        <p:spPr>
          <a:xfrm rot="21480000">
            <a:off x="6873390" y="5715499"/>
            <a:ext cx="207478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172" dirty="0">
                <a:solidFill>
                  <a:srgbClr val="939598"/>
                </a:solidFill>
                <a:latin typeface="Arial Black"/>
                <a:cs typeface="Arial Black"/>
              </a:rPr>
              <a:t>9</a:t>
            </a:r>
            <a:r>
              <a:rPr sz="1059" spc="-57" dirty="0">
                <a:solidFill>
                  <a:srgbClr val="939598"/>
                </a:solidFill>
                <a:latin typeface="Arial Black"/>
                <a:cs typeface="Arial Black"/>
              </a:rPr>
              <a:t>1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91" name="object 291"/>
          <p:cNvSpPr txBox="1"/>
          <p:nvPr/>
        </p:nvSpPr>
        <p:spPr>
          <a:xfrm rot="21480000">
            <a:off x="7150729" y="5694545"/>
            <a:ext cx="452432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9" dirty="0">
                <a:solidFill>
                  <a:srgbClr val="939598"/>
                </a:solidFill>
                <a:latin typeface="Arial Black"/>
                <a:cs typeface="Arial Black"/>
              </a:rPr>
              <a:t>92</a:t>
            </a:r>
            <a:r>
              <a:rPr sz="1059" spc="251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59" baseline="2314" dirty="0">
                <a:solidFill>
                  <a:srgbClr val="939598"/>
                </a:solidFill>
                <a:latin typeface="Arial Black"/>
                <a:cs typeface="Arial Black"/>
              </a:rPr>
              <a:t>93</a:t>
            </a:r>
            <a:endParaRPr sz="1588" baseline="2314">
              <a:latin typeface="Arial Black"/>
              <a:cs typeface="Arial Black"/>
            </a:endParaRPr>
          </a:p>
        </p:txBody>
      </p:sp>
      <p:sp>
        <p:nvSpPr>
          <p:cNvPr id="292" name="object 292"/>
          <p:cNvSpPr txBox="1"/>
          <p:nvPr/>
        </p:nvSpPr>
        <p:spPr>
          <a:xfrm rot="21480000">
            <a:off x="7579020" y="3257701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4</a:t>
            </a:r>
            <a:endParaRPr sz="1059">
              <a:latin typeface="Jura"/>
              <a:cs typeface="Jura"/>
            </a:endParaRPr>
          </a:p>
        </p:txBody>
      </p:sp>
      <p:sp>
        <p:nvSpPr>
          <p:cNvPr id="293" name="object 293"/>
          <p:cNvSpPr txBox="1"/>
          <p:nvPr/>
        </p:nvSpPr>
        <p:spPr>
          <a:xfrm rot="21480000">
            <a:off x="7566939" y="3526205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14</a:t>
            </a:r>
            <a:endParaRPr sz="1059">
              <a:latin typeface="Jura"/>
              <a:cs typeface="Jura"/>
            </a:endParaRPr>
          </a:p>
        </p:txBody>
      </p:sp>
      <p:sp>
        <p:nvSpPr>
          <p:cNvPr id="294" name="object 294"/>
          <p:cNvSpPr txBox="1"/>
          <p:nvPr/>
        </p:nvSpPr>
        <p:spPr>
          <a:xfrm rot="21480000">
            <a:off x="7581007" y="3794771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24</a:t>
            </a:r>
            <a:endParaRPr sz="1059">
              <a:latin typeface="Jura"/>
              <a:cs typeface="Jura"/>
            </a:endParaRPr>
          </a:p>
        </p:txBody>
      </p:sp>
      <p:sp>
        <p:nvSpPr>
          <p:cNvPr id="295" name="object 295"/>
          <p:cNvSpPr txBox="1"/>
          <p:nvPr/>
        </p:nvSpPr>
        <p:spPr>
          <a:xfrm rot="21480000">
            <a:off x="7590883" y="406169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96" name="object 296"/>
          <p:cNvSpPr txBox="1"/>
          <p:nvPr/>
        </p:nvSpPr>
        <p:spPr>
          <a:xfrm rot="21480000">
            <a:off x="7604957" y="433027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97" name="object 297"/>
          <p:cNvSpPr txBox="1"/>
          <p:nvPr/>
        </p:nvSpPr>
        <p:spPr>
          <a:xfrm rot="21480000">
            <a:off x="7619032" y="459884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98" name="object 298"/>
          <p:cNvSpPr txBox="1"/>
          <p:nvPr/>
        </p:nvSpPr>
        <p:spPr>
          <a:xfrm rot="21480000">
            <a:off x="7633106" y="486741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299" name="object 299"/>
          <p:cNvSpPr txBox="1"/>
          <p:nvPr/>
        </p:nvSpPr>
        <p:spPr>
          <a:xfrm rot="21480000">
            <a:off x="7647180" y="513599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00" name="object 300"/>
          <p:cNvSpPr txBox="1"/>
          <p:nvPr/>
        </p:nvSpPr>
        <p:spPr>
          <a:xfrm rot="21480000">
            <a:off x="7661256" y="540456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01" name="object 301"/>
          <p:cNvSpPr txBox="1"/>
          <p:nvPr/>
        </p:nvSpPr>
        <p:spPr>
          <a:xfrm rot="21480000">
            <a:off x="7675330" y="567314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94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02" name="object 302"/>
          <p:cNvSpPr txBox="1"/>
          <p:nvPr/>
        </p:nvSpPr>
        <p:spPr>
          <a:xfrm rot="21480000">
            <a:off x="7847593" y="3243627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5</a:t>
            </a:r>
            <a:endParaRPr sz="1059">
              <a:latin typeface="Jura"/>
              <a:cs typeface="Jura"/>
            </a:endParaRPr>
          </a:p>
        </p:txBody>
      </p:sp>
      <p:sp>
        <p:nvSpPr>
          <p:cNvPr id="303" name="object 303"/>
          <p:cNvSpPr txBox="1"/>
          <p:nvPr/>
        </p:nvSpPr>
        <p:spPr>
          <a:xfrm rot="21480000">
            <a:off x="7835513" y="351213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15</a:t>
            </a:r>
            <a:endParaRPr sz="1059">
              <a:latin typeface="Jura"/>
              <a:cs typeface="Jura"/>
            </a:endParaRPr>
          </a:p>
        </p:txBody>
      </p:sp>
      <p:sp>
        <p:nvSpPr>
          <p:cNvPr id="304" name="object 304"/>
          <p:cNvSpPr txBox="1"/>
          <p:nvPr/>
        </p:nvSpPr>
        <p:spPr>
          <a:xfrm rot="21480000">
            <a:off x="7849581" y="3780696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25</a:t>
            </a:r>
            <a:endParaRPr sz="1059">
              <a:latin typeface="Jura"/>
              <a:cs typeface="Jura"/>
            </a:endParaRPr>
          </a:p>
        </p:txBody>
      </p:sp>
      <p:sp>
        <p:nvSpPr>
          <p:cNvPr id="305" name="object 305"/>
          <p:cNvSpPr txBox="1"/>
          <p:nvPr/>
        </p:nvSpPr>
        <p:spPr>
          <a:xfrm rot="21480000">
            <a:off x="7859456" y="404762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06" name="object 306"/>
          <p:cNvSpPr txBox="1"/>
          <p:nvPr/>
        </p:nvSpPr>
        <p:spPr>
          <a:xfrm rot="21480000">
            <a:off x="7873518" y="431619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07" name="object 307"/>
          <p:cNvSpPr txBox="1"/>
          <p:nvPr/>
        </p:nvSpPr>
        <p:spPr>
          <a:xfrm rot="21480000">
            <a:off x="7887592" y="458477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08" name="object 308"/>
          <p:cNvSpPr txBox="1"/>
          <p:nvPr/>
        </p:nvSpPr>
        <p:spPr>
          <a:xfrm rot="21480000">
            <a:off x="7901680" y="485334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09" name="object 309"/>
          <p:cNvSpPr txBox="1"/>
          <p:nvPr/>
        </p:nvSpPr>
        <p:spPr>
          <a:xfrm rot="21480000">
            <a:off x="7915740" y="512191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10" name="object 310"/>
          <p:cNvSpPr txBox="1"/>
          <p:nvPr/>
        </p:nvSpPr>
        <p:spPr>
          <a:xfrm rot="21480000">
            <a:off x="7929816" y="5390493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11" name="object 311"/>
          <p:cNvSpPr txBox="1"/>
          <p:nvPr/>
        </p:nvSpPr>
        <p:spPr>
          <a:xfrm rot="21480000">
            <a:off x="7943904" y="565906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95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12" name="object 312"/>
          <p:cNvSpPr txBox="1"/>
          <p:nvPr/>
        </p:nvSpPr>
        <p:spPr>
          <a:xfrm rot="21480000">
            <a:off x="8116156" y="3229552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6</a:t>
            </a:r>
            <a:endParaRPr sz="1059">
              <a:latin typeface="Jura"/>
              <a:cs typeface="Jura"/>
            </a:endParaRPr>
          </a:p>
        </p:txBody>
      </p:sp>
      <p:sp>
        <p:nvSpPr>
          <p:cNvPr id="313" name="object 313"/>
          <p:cNvSpPr txBox="1"/>
          <p:nvPr/>
        </p:nvSpPr>
        <p:spPr>
          <a:xfrm rot="21480000">
            <a:off x="8104086" y="3498056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16</a:t>
            </a:r>
            <a:endParaRPr sz="1059">
              <a:latin typeface="Jura"/>
              <a:cs typeface="Jura"/>
            </a:endParaRPr>
          </a:p>
        </p:txBody>
      </p:sp>
      <p:sp>
        <p:nvSpPr>
          <p:cNvPr id="314" name="object 314"/>
          <p:cNvSpPr txBox="1"/>
          <p:nvPr/>
        </p:nvSpPr>
        <p:spPr>
          <a:xfrm rot="21480000">
            <a:off x="8113955" y="376497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15" name="object 315"/>
          <p:cNvSpPr txBox="1"/>
          <p:nvPr/>
        </p:nvSpPr>
        <p:spPr>
          <a:xfrm rot="21480000">
            <a:off x="8128029" y="403354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16" name="object 316"/>
          <p:cNvSpPr txBox="1"/>
          <p:nvPr/>
        </p:nvSpPr>
        <p:spPr>
          <a:xfrm rot="21480000">
            <a:off x="8142091" y="430212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17" name="object 317"/>
          <p:cNvSpPr txBox="1"/>
          <p:nvPr/>
        </p:nvSpPr>
        <p:spPr>
          <a:xfrm rot="21480000">
            <a:off x="8156166" y="457069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18" name="object 318"/>
          <p:cNvSpPr txBox="1"/>
          <p:nvPr/>
        </p:nvSpPr>
        <p:spPr>
          <a:xfrm rot="21480000">
            <a:off x="8170253" y="483927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19" name="object 319"/>
          <p:cNvSpPr txBox="1"/>
          <p:nvPr/>
        </p:nvSpPr>
        <p:spPr>
          <a:xfrm rot="21480000">
            <a:off x="8184314" y="510784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20" name="object 320"/>
          <p:cNvSpPr txBox="1"/>
          <p:nvPr/>
        </p:nvSpPr>
        <p:spPr>
          <a:xfrm rot="21480000">
            <a:off x="8198389" y="537641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21" name="object 321"/>
          <p:cNvSpPr txBox="1"/>
          <p:nvPr/>
        </p:nvSpPr>
        <p:spPr>
          <a:xfrm rot="21480000">
            <a:off x="8212477" y="564499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96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22" name="object 322"/>
          <p:cNvSpPr txBox="1"/>
          <p:nvPr/>
        </p:nvSpPr>
        <p:spPr>
          <a:xfrm rot="21480000">
            <a:off x="8384730" y="3215477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7</a:t>
            </a:r>
            <a:endParaRPr sz="1059">
              <a:latin typeface="Jura"/>
              <a:cs typeface="Jura"/>
            </a:endParaRPr>
          </a:p>
        </p:txBody>
      </p:sp>
      <p:sp>
        <p:nvSpPr>
          <p:cNvPr id="323" name="object 323"/>
          <p:cNvSpPr txBox="1"/>
          <p:nvPr/>
        </p:nvSpPr>
        <p:spPr>
          <a:xfrm rot="21480000">
            <a:off x="8372660" y="3483980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17</a:t>
            </a:r>
            <a:endParaRPr sz="1059">
              <a:latin typeface="Jura"/>
              <a:cs typeface="Jura"/>
            </a:endParaRPr>
          </a:p>
        </p:txBody>
      </p:sp>
      <p:sp>
        <p:nvSpPr>
          <p:cNvPr id="324" name="object 324"/>
          <p:cNvSpPr txBox="1"/>
          <p:nvPr/>
        </p:nvSpPr>
        <p:spPr>
          <a:xfrm rot="21480000">
            <a:off x="8382529" y="375090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25" name="object 325"/>
          <p:cNvSpPr txBox="1"/>
          <p:nvPr/>
        </p:nvSpPr>
        <p:spPr>
          <a:xfrm rot="21480000">
            <a:off x="8396603" y="401947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26" name="object 326"/>
          <p:cNvSpPr txBox="1"/>
          <p:nvPr/>
        </p:nvSpPr>
        <p:spPr>
          <a:xfrm rot="21480000">
            <a:off x="8410664" y="428804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27" name="object 327"/>
          <p:cNvSpPr txBox="1"/>
          <p:nvPr/>
        </p:nvSpPr>
        <p:spPr>
          <a:xfrm rot="21480000">
            <a:off x="8424739" y="455662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28" name="object 328"/>
          <p:cNvSpPr txBox="1"/>
          <p:nvPr/>
        </p:nvSpPr>
        <p:spPr>
          <a:xfrm rot="21480000">
            <a:off x="8438827" y="482519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29" name="object 329"/>
          <p:cNvSpPr txBox="1"/>
          <p:nvPr/>
        </p:nvSpPr>
        <p:spPr>
          <a:xfrm rot="21480000">
            <a:off x="8452889" y="509377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30" name="object 330"/>
          <p:cNvSpPr txBox="1"/>
          <p:nvPr/>
        </p:nvSpPr>
        <p:spPr>
          <a:xfrm rot="21480000">
            <a:off x="8466963" y="5362344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31" name="object 331"/>
          <p:cNvSpPr txBox="1"/>
          <p:nvPr/>
        </p:nvSpPr>
        <p:spPr>
          <a:xfrm rot="21480000">
            <a:off x="8481051" y="5630916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97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32" name="object 332"/>
          <p:cNvSpPr txBox="1"/>
          <p:nvPr/>
        </p:nvSpPr>
        <p:spPr>
          <a:xfrm rot="21480000">
            <a:off x="8653303" y="3201403"/>
            <a:ext cx="156818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" dirty="0">
                <a:solidFill>
                  <a:srgbClr val="231F20"/>
                </a:solidFill>
                <a:latin typeface="Jura"/>
                <a:cs typeface="Jura"/>
              </a:rPr>
              <a:t>8</a:t>
            </a:r>
            <a:endParaRPr sz="1059">
              <a:latin typeface="Jura"/>
              <a:cs typeface="Jura"/>
            </a:endParaRPr>
          </a:p>
        </p:txBody>
      </p:sp>
      <p:sp>
        <p:nvSpPr>
          <p:cNvPr id="333" name="object 333"/>
          <p:cNvSpPr txBox="1"/>
          <p:nvPr/>
        </p:nvSpPr>
        <p:spPr>
          <a:xfrm rot="21480000">
            <a:off x="8641234" y="3469906"/>
            <a:ext cx="212209" cy="14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13" dirty="0">
                <a:solidFill>
                  <a:srgbClr val="231F20"/>
                </a:solidFill>
                <a:latin typeface="Jura"/>
                <a:cs typeface="Jura"/>
              </a:rPr>
              <a:t>18</a:t>
            </a:r>
            <a:endParaRPr sz="1059">
              <a:latin typeface="Jura"/>
              <a:cs typeface="Jura"/>
            </a:endParaRPr>
          </a:p>
        </p:txBody>
      </p:sp>
      <p:sp>
        <p:nvSpPr>
          <p:cNvPr id="334" name="object 334"/>
          <p:cNvSpPr txBox="1"/>
          <p:nvPr/>
        </p:nvSpPr>
        <p:spPr>
          <a:xfrm rot="21480000">
            <a:off x="8651102" y="3736827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28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35" name="object 335"/>
          <p:cNvSpPr txBox="1"/>
          <p:nvPr/>
        </p:nvSpPr>
        <p:spPr>
          <a:xfrm rot="21480000">
            <a:off x="8665177" y="4005400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38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36" name="object 336"/>
          <p:cNvSpPr txBox="1"/>
          <p:nvPr/>
        </p:nvSpPr>
        <p:spPr>
          <a:xfrm rot="21480000">
            <a:off x="8679238" y="427397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48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37" name="object 337"/>
          <p:cNvSpPr txBox="1"/>
          <p:nvPr/>
        </p:nvSpPr>
        <p:spPr>
          <a:xfrm rot="21480000">
            <a:off x="8693313" y="4542548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58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38" name="object 338"/>
          <p:cNvSpPr txBox="1"/>
          <p:nvPr/>
        </p:nvSpPr>
        <p:spPr>
          <a:xfrm rot="21480000">
            <a:off x="8707401" y="4811121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68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39" name="object 339"/>
          <p:cNvSpPr txBox="1"/>
          <p:nvPr/>
        </p:nvSpPr>
        <p:spPr>
          <a:xfrm rot="21480000">
            <a:off x="8721462" y="5079695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78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40" name="object 340"/>
          <p:cNvSpPr txBox="1"/>
          <p:nvPr/>
        </p:nvSpPr>
        <p:spPr>
          <a:xfrm rot="21480000">
            <a:off x="8735537" y="5348269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88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41" name="object 341"/>
          <p:cNvSpPr txBox="1"/>
          <p:nvPr/>
        </p:nvSpPr>
        <p:spPr>
          <a:xfrm rot="21480000">
            <a:off x="8749625" y="5616842"/>
            <a:ext cx="220104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98</a:t>
            </a:r>
            <a:endParaRPr sz="1059">
              <a:latin typeface="Arial Black"/>
              <a:cs typeface="Arial Black"/>
            </a:endParaRPr>
          </a:p>
        </p:txBody>
      </p:sp>
      <p:sp>
        <p:nvSpPr>
          <p:cNvPr id="342" name="object 342"/>
          <p:cNvSpPr txBox="1"/>
          <p:nvPr/>
        </p:nvSpPr>
        <p:spPr>
          <a:xfrm rot="21480000">
            <a:off x="9016694" y="5327415"/>
            <a:ext cx="454037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9" dirty="0">
                <a:solidFill>
                  <a:srgbClr val="939598"/>
                </a:solidFill>
                <a:latin typeface="Arial Black"/>
                <a:cs typeface="Arial Black"/>
              </a:rPr>
              <a:t>89</a:t>
            </a:r>
            <a:r>
              <a:rPr sz="1059" spc="-40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59" baseline="2314" dirty="0">
                <a:solidFill>
                  <a:srgbClr val="939598"/>
                </a:solidFill>
                <a:latin typeface="Arial Black"/>
                <a:cs typeface="Arial Black"/>
              </a:rPr>
              <a:t>90</a:t>
            </a:r>
            <a:endParaRPr sz="1588" baseline="2314">
              <a:latin typeface="Arial Black"/>
              <a:cs typeface="Arial Black"/>
            </a:endParaRPr>
          </a:p>
        </p:txBody>
      </p:sp>
      <p:sp>
        <p:nvSpPr>
          <p:cNvPr id="343" name="object 343"/>
          <p:cNvSpPr txBox="1"/>
          <p:nvPr/>
        </p:nvSpPr>
        <p:spPr>
          <a:xfrm rot="21480000">
            <a:off x="9031379" y="5595222"/>
            <a:ext cx="481942" cy="14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r>
              <a:rPr sz="1059" spc="-49" dirty="0">
                <a:solidFill>
                  <a:srgbClr val="939598"/>
                </a:solidFill>
                <a:latin typeface="Arial Black"/>
                <a:cs typeface="Arial Black"/>
              </a:rPr>
              <a:t>99</a:t>
            </a:r>
            <a:r>
              <a:rPr sz="1059" spc="4" dirty="0">
                <a:solidFill>
                  <a:srgbClr val="939598"/>
                </a:solidFill>
                <a:latin typeface="Arial Black"/>
                <a:cs typeface="Arial Black"/>
              </a:rPr>
              <a:t> </a:t>
            </a:r>
            <a:r>
              <a:rPr sz="1588" spc="-165" baseline="2314" dirty="0">
                <a:solidFill>
                  <a:srgbClr val="939598"/>
                </a:solidFill>
                <a:latin typeface="Arial Black"/>
                <a:cs typeface="Arial Black"/>
              </a:rPr>
              <a:t>100</a:t>
            </a:r>
            <a:endParaRPr sz="1588" baseline="2314">
              <a:latin typeface="Arial Black"/>
              <a:cs typeface="Arial Black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2465294" y="403412"/>
            <a:ext cx="1479176" cy="191846"/>
          </a:xfrm>
          <a:prstGeom prst="rect">
            <a:avLst/>
          </a:prstGeom>
          <a:solidFill>
            <a:srgbClr val="00672F"/>
          </a:solidFill>
        </p:spPr>
        <p:txBody>
          <a:bodyPr vert="horz" wrap="square" lIns="0" tIns="28574" rIns="0" bIns="0" rtlCol="0">
            <a:spAutoFit/>
          </a:bodyPr>
          <a:lstStyle/>
          <a:p>
            <a:pPr marL="165856">
              <a:spcBef>
                <a:spcPts val="224"/>
              </a:spcBef>
            </a:pPr>
            <a:r>
              <a:rPr sz="1059" spc="13" dirty="0">
                <a:solidFill>
                  <a:srgbClr val="FFFFFF"/>
                </a:solidFill>
                <a:latin typeface="Roboto"/>
                <a:cs typeface="Roboto"/>
              </a:rPr>
              <a:t>đồng </a:t>
            </a:r>
            <a:r>
              <a:rPr sz="1059" b="1" i="1" spc="22" dirty="0">
                <a:solidFill>
                  <a:srgbClr val="FFFFFF"/>
                </a:solidFill>
                <a:latin typeface="Roboto"/>
                <a:cs typeface="Roboto"/>
              </a:rPr>
              <a:t>dime </a:t>
            </a:r>
            <a:r>
              <a:rPr sz="1059" spc="-22" dirty="0">
                <a:solidFill>
                  <a:srgbClr val="FFFFFF"/>
                </a:solidFill>
                <a:latin typeface="Roboto"/>
                <a:cs typeface="Roboto"/>
              </a:rPr>
              <a:t>(10</a:t>
            </a:r>
            <a:r>
              <a:rPr sz="1059" spc="12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59" dirty="0">
                <a:solidFill>
                  <a:srgbClr val="FFFFFF"/>
                </a:solidFill>
                <a:latin typeface="Roboto"/>
                <a:cs typeface="Roboto"/>
              </a:rPr>
              <a:t>xu)</a:t>
            </a:r>
            <a:endParaRPr sz="1059">
              <a:latin typeface="Roboto"/>
              <a:cs typeface="Roboto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6499412" y="403412"/>
            <a:ext cx="1573306" cy="191846"/>
          </a:xfrm>
          <a:prstGeom prst="rect">
            <a:avLst/>
          </a:prstGeom>
          <a:solidFill>
            <a:srgbClr val="00672F"/>
          </a:solidFill>
        </p:spPr>
        <p:txBody>
          <a:bodyPr vert="horz" wrap="square" lIns="0" tIns="28574" rIns="0" bIns="0" rtlCol="0">
            <a:spAutoFit/>
          </a:bodyPr>
          <a:lstStyle/>
          <a:p>
            <a:pPr marL="133357">
              <a:spcBef>
                <a:spcPts val="224"/>
              </a:spcBef>
            </a:pPr>
            <a:r>
              <a:rPr sz="1059" spc="13" dirty="0">
                <a:solidFill>
                  <a:srgbClr val="FFFFFF"/>
                </a:solidFill>
                <a:latin typeface="Roboto"/>
                <a:cs typeface="Roboto"/>
              </a:rPr>
              <a:t>đồng </a:t>
            </a:r>
            <a:r>
              <a:rPr sz="1059" b="1" i="1" spc="31" dirty="0">
                <a:solidFill>
                  <a:srgbClr val="FFFFFF"/>
                </a:solidFill>
                <a:latin typeface="Roboto"/>
                <a:cs typeface="Roboto"/>
              </a:rPr>
              <a:t>quarter </a:t>
            </a:r>
            <a:r>
              <a:rPr sz="1059" spc="-4" dirty="0">
                <a:solidFill>
                  <a:srgbClr val="FFFFFF"/>
                </a:solidFill>
                <a:latin typeface="Roboto"/>
                <a:cs typeface="Roboto"/>
              </a:rPr>
              <a:t>(25</a:t>
            </a:r>
            <a:r>
              <a:rPr sz="1059" spc="106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59" dirty="0">
                <a:solidFill>
                  <a:srgbClr val="FFFFFF"/>
                </a:solidFill>
                <a:latin typeface="Roboto"/>
                <a:cs typeface="Roboto"/>
              </a:rPr>
              <a:t>xu)</a:t>
            </a:r>
            <a:endParaRPr sz="1059">
              <a:latin typeface="Roboto"/>
              <a:cs typeface="Roboto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2449605" y="6353736"/>
            <a:ext cx="1369359" cy="2285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22" dirty="0">
                <a:solidFill>
                  <a:srgbClr val="231F20"/>
                </a:solidFill>
                <a:latin typeface="Roboto Condensed"/>
                <a:cs typeface="Roboto Condensed"/>
              </a:rPr>
              <a:t>Đồng </a:t>
            </a:r>
            <a:r>
              <a:rPr sz="706" spc="13" dirty="0">
                <a:solidFill>
                  <a:srgbClr val="231F20"/>
                </a:solidFill>
                <a:latin typeface="Roboto Condensed"/>
                <a:cs typeface="Roboto Condensed"/>
              </a:rPr>
              <a:t>Đô </a:t>
            </a:r>
            <a:r>
              <a:rPr sz="706" spc="22" dirty="0">
                <a:solidFill>
                  <a:srgbClr val="231F20"/>
                </a:solidFill>
                <a:latin typeface="Roboto Condensed"/>
                <a:cs typeface="Roboto Condensed"/>
              </a:rPr>
              <a:t>La </a:t>
            </a:r>
            <a:r>
              <a:rPr sz="706" spc="9" dirty="0">
                <a:solidFill>
                  <a:srgbClr val="231F20"/>
                </a:solidFill>
                <a:latin typeface="Roboto Condensed"/>
                <a:cs typeface="Roboto Condensed"/>
              </a:rPr>
              <a:t>và </a:t>
            </a:r>
            <a:r>
              <a:rPr sz="706" spc="22" dirty="0">
                <a:solidFill>
                  <a:srgbClr val="231F20"/>
                </a:solidFill>
                <a:latin typeface="Roboto Condensed"/>
                <a:cs typeface="Roboto Condensed"/>
              </a:rPr>
              <a:t>Đồng </a:t>
            </a:r>
            <a:r>
              <a:rPr sz="706" spc="9" dirty="0">
                <a:solidFill>
                  <a:srgbClr val="231F20"/>
                </a:solidFill>
                <a:latin typeface="Roboto Condensed"/>
                <a:cs typeface="Roboto Condensed"/>
              </a:rPr>
              <a:t>Xu • Trình </a:t>
            </a:r>
            <a:r>
              <a:rPr sz="706" spc="18" dirty="0">
                <a:solidFill>
                  <a:srgbClr val="231F20"/>
                </a:solidFill>
                <a:latin typeface="Roboto Condensed"/>
                <a:cs typeface="Roboto Condensed"/>
              </a:rPr>
              <a:t>Độ</a:t>
            </a:r>
            <a:r>
              <a:rPr sz="706" spc="97" dirty="0">
                <a:solidFill>
                  <a:srgbClr val="231F20"/>
                </a:solidFill>
                <a:latin typeface="Roboto Condensed"/>
                <a:cs typeface="Roboto Condensed"/>
              </a:rPr>
              <a:t> </a:t>
            </a:r>
            <a:r>
              <a:rPr sz="706" dirty="0">
                <a:solidFill>
                  <a:srgbClr val="231F20"/>
                </a:solidFill>
                <a:latin typeface="Roboto Condensed"/>
                <a:cs typeface="Roboto Condensed"/>
              </a:rPr>
              <a:t>D</a:t>
            </a:r>
            <a:endParaRPr sz="706">
              <a:latin typeface="Roboto Condensed"/>
              <a:cs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1128</Words>
  <Application>Microsoft Office PowerPoint</Application>
  <PresentationFormat>Widescreen</PresentationFormat>
  <Paragraphs>663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Jura</vt:lpstr>
      <vt:lpstr>Noto Mono</vt:lpstr>
      <vt:lpstr>Roboto</vt:lpstr>
      <vt:lpstr>Roboto Condensed</vt:lpstr>
      <vt:lpstr>RobotoRegular</vt:lpstr>
      <vt:lpstr>Times New Roman</vt:lpstr>
      <vt:lpstr>Trebuchet MS</vt:lpstr>
      <vt:lpstr>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Đồng Đô La và Đồng Xu</vt:lpstr>
      <vt:lpstr>Đồng Đô La  và Đồng Xu</vt:lpstr>
      <vt:lpstr>Có bao nhiêu xu trong  một penny?</vt:lpstr>
      <vt:lpstr>Có bao nhiêu xu trong  một quarter?</vt:lpstr>
      <vt:lpstr>Một nửa đô la là bao nhiêu xu?  Nửa đô la là năm mươi xu.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Mầm Non Alvin 2 (VSC-HMN2)</dc:creator>
  <cp:lastModifiedBy>Techsi.vn</cp:lastModifiedBy>
  <cp:revision>40</cp:revision>
  <dcterms:created xsi:type="dcterms:W3CDTF">2020-10-08T10:23:33Z</dcterms:created>
  <dcterms:modified xsi:type="dcterms:W3CDTF">2025-05-13T05:09:59Z</dcterms:modified>
</cp:coreProperties>
</file>