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38" r:id="rId3"/>
    <p:sldId id="271" r:id="rId4"/>
    <p:sldId id="425" r:id="rId5"/>
    <p:sldId id="440" r:id="rId6"/>
    <p:sldId id="431" r:id="rId7"/>
    <p:sldId id="427" r:id="rId8"/>
    <p:sldId id="428" r:id="rId9"/>
    <p:sldId id="429" r:id="rId10"/>
    <p:sldId id="430" r:id="rId11"/>
    <p:sldId id="432" r:id="rId12"/>
    <p:sldId id="437" r:id="rId13"/>
    <p:sldId id="433" r:id="rId14"/>
    <p:sldId id="434" r:id="rId15"/>
    <p:sldId id="422" r:id="rId16"/>
    <p:sldId id="4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3455" autoAdjust="0"/>
  </p:normalViewPr>
  <p:slideViewPr>
    <p:cSldViewPr snapToGrid="0">
      <p:cViewPr varScale="1">
        <p:scale>
          <a:sx n="84" d="100"/>
          <a:sy n="84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8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E009-96C9-44AE-B5CB-49DCEA077D4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DEE2-D141-4E5E-BB18-7C2C718C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q4V7ILfJH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GSBAAIopr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402" y="476098"/>
            <a:ext cx="71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2" y="756344"/>
            <a:ext cx="1791735" cy="1791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648" y="2362201"/>
            <a:ext cx="6571785" cy="77082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NGÀY</a:t>
            </a:r>
            <a:endParaRPr lang="en-US" sz="540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947" y="3247331"/>
            <a:ext cx="10733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714500" lvl="3" indent="-342900" algn="ctr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28" y="0"/>
            <a:ext cx="11406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23" y="0"/>
            <a:ext cx="1177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9" y="0"/>
            <a:ext cx="1117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6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1" y="0"/>
            <a:ext cx="11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1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1" y="0"/>
            <a:ext cx="10666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6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418" y="1315034"/>
            <a:ext cx="91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.VnAvant" panose="020B7200000000000000" pitchFamily="34" charset="0"/>
              </a:rPr>
              <a:t>C« </a:t>
            </a:r>
            <a:r>
              <a:rPr lang="en-US" sz="2800" dirty="0" err="1" smtClean="0">
                <a:latin typeface=".VnAvant" panose="020B7200000000000000" pitchFamily="34" charset="0"/>
              </a:rPr>
              <a:t>võa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kÓ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cho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c¸c</a:t>
            </a:r>
            <a:r>
              <a:rPr lang="en-US" sz="2800" dirty="0" smtClean="0">
                <a:latin typeface=".VnAvant" panose="020B7200000000000000" pitchFamily="34" charset="0"/>
              </a:rPr>
              <a:t> con </a:t>
            </a:r>
            <a:r>
              <a:rPr lang="en-US" sz="2800" dirty="0" err="1" smtClean="0">
                <a:latin typeface=".VnAvant" panose="020B7200000000000000" pitchFamily="34" charset="0"/>
              </a:rPr>
              <a:t>nghe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c©u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chuyÖn</a:t>
            </a:r>
            <a:r>
              <a:rPr lang="en-US" sz="2800" dirty="0" smtClean="0">
                <a:latin typeface=".VnAvant" panose="020B7200000000000000" pitchFamily="34" charset="0"/>
              </a:rPr>
              <a:t> g×?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98" y="3103607"/>
            <a:ext cx="3754393" cy="3754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0125"/>
          <a:stretch/>
        </p:blipFill>
        <p:spPr>
          <a:xfrm>
            <a:off x="4608793" y="2152232"/>
            <a:ext cx="612877" cy="4779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1650" y="202690"/>
            <a:ext cx="10480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Thø</a:t>
            </a:r>
            <a:r>
              <a:rPr lang="en-US" sz="4400" b="1" dirty="0">
                <a:latin typeface=".VnAvant" panose="020B7200000000000000" pitchFamily="34" charset="0"/>
              </a:rPr>
              <a:t> 3: </a:t>
            </a:r>
            <a:r>
              <a:rPr lang="en-US" sz="4400" b="1" dirty="0" err="1">
                <a:latin typeface=".VnAvant" panose="020B7200000000000000" pitchFamily="34" charset="0"/>
              </a:rPr>
              <a:t>Sù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tuyÖt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chñng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cña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khñng</a:t>
            </a:r>
            <a:r>
              <a:rPr lang="en-US" sz="4400" b="1" dirty="0">
                <a:latin typeface=".VnAvant" panose="020B7200000000000000" pitchFamily="34" charset="0"/>
              </a:rPr>
              <a:t> long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554" y="1983505"/>
            <a:ext cx="895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.VnAvant" panose="020B7200000000000000" pitchFamily="34" charset="0"/>
              </a:rPr>
              <a:t>B¹n </a:t>
            </a:r>
            <a:r>
              <a:rPr lang="en-US" sz="2800" dirty="0" err="1">
                <a:latin typeface=".VnAvant" panose="020B7200000000000000" pitchFamily="34" charset="0"/>
              </a:rPr>
              <a:t>khñng</a:t>
            </a:r>
            <a:r>
              <a:rPr lang="en-US" sz="2800" dirty="0">
                <a:latin typeface=".VnAvant" panose="020B7200000000000000" pitchFamily="34" charset="0"/>
              </a:rPr>
              <a:t> long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smtClean="0">
                <a:latin typeface=".VnAvant" panose="020B7200000000000000" pitchFamily="34" charset="0"/>
              </a:rPr>
              <a:t>c­  </a:t>
            </a:r>
            <a:r>
              <a:rPr lang="en-US" sz="2800" dirty="0">
                <a:latin typeface=".VnAvant" panose="020B7200000000000000" pitchFamily="34" charset="0"/>
              </a:rPr>
              <a:t>ng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36824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q4V7ILfJH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ận mưa kéo dài 2 triệu năm từng châm ngòi cho cuộc đại tuyệt chủng - Bảo  vệ môi trườ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57" y="812944"/>
            <a:ext cx="9067582" cy="60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2602" y="163352"/>
            <a:ext cx="10480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Thø</a:t>
            </a:r>
            <a:r>
              <a:rPr lang="en-US" sz="4400" b="1" dirty="0">
                <a:latin typeface=".VnAvant" panose="020B7200000000000000" pitchFamily="34" charset="0"/>
              </a:rPr>
              <a:t> 3: </a:t>
            </a:r>
            <a:r>
              <a:rPr lang="en-US" sz="4400" b="1" dirty="0" err="1">
                <a:latin typeface=".VnAvant" panose="020B7200000000000000" pitchFamily="34" charset="0"/>
              </a:rPr>
              <a:t>Sù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tuyÖt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chñng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cña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khñng</a:t>
            </a:r>
            <a:r>
              <a:rPr lang="en-US" sz="4400" b="1" dirty="0">
                <a:latin typeface=".VnAvant" panose="020B7200000000000000" pitchFamily="34" charset="0"/>
              </a:rPr>
              <a:t> long</a:t>
            </a:r>
          </a:p>
        </p:txBody>
      </p:sp>
      <p:pic>
        <p:nvPicPr>
          <p:cNvPr id="4" name="3.VO TAY CHAO M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7527" y="4006994"/>
            <a:ext cx="609600" cy="609600"/>
          </a:xfrm>
          <a:prstGeom prst="rect">
            <a:avLst/>
          </a:prstGeom>
        </p:spPr>
      </p:pic>
      <p:pic>
        <p:nvPicPr>
          <p:cNvPr id="7" name="7.BAN OI CO BIE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2875" y="3835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722" y="1079448"/>
            <a:ext cx="12003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.VnAvant" panose="020B7200000000000000" pitchFamily="34" charset="0"/>
              </a:rPr>
              <a:t>Theo </a:t>
            </a:r>
            <a:r>
              <a:rPr lang="en-US" sz="4000" dirty="0" err="1" smtClean="0">
                <a:latin typeface=".VnAvant" panose="020B7200000000000000" pitchFamily="34" charset="0"/>
              </a:rPr>
              <a:t>c¸c</a:t>
            </a:r>
            <a:r>
              <a:rPr lang="en-US" sz="4000" dirty="0" smtClean="0">
                <a:latin typeface=".VnAvant" panose="020B7200000000000000" pitchFamily="34" charset="0"/>
              </a:rPr>
              <a:t> con t¹i v× </a:t>
            </a:r>
            <a:r>
              <a:rPr lang="en-US" sz="4000" dirty="0" err="1" smtClean="0">
                <a:latin typeface=".VnAvant" panose="020B7200000000000000" pitchFamily="34" charset="0"/>
              </a:rPr>
              <a:t>sao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khñng</a:t>
            </a:r>
            <a:r>
              <a:rPr lang="en-US" sz="4000" dirty="0" smtClean="0">
                <a:latin typeface=".VnAvant" panose="020B7200000000000000" pitchFamily="34" charset="0"/>
              </a:rPr>
              <a:t> long l¹i </a:t>
            </a:r>
            <a:r>
              <a:rPr lang="en-US" sz="4000" dirty="0" err="1" smtClean="0">
                <a:latin typeface=".VnAvant" panose="020B7200000000000000" pitchFamily="34" charset="0"/>
              </a:rPr>
              <a:t>bÞ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tuyÖt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chñng</a:t>
            </a:r>
            <a:r>
              <a:rPr lang="en-US" sz="4000" dirty="0" smtClean="0">
                <a:latin typeface=".VnAvant" panose="020B7200000000000000" pitchFamily="34" charset="0"/>
              </a:rPr>
              <a:t>?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0311" y="217674"/>
            <a:ext cx="10480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Thø</a:t>
            </a:r>
            <a:r>
              <a:rPr lang="en-US" sz="4400" b="1" dirty="0">
                <a:latin typeface=".VnAvant" panose="020B7200000000000000" pitchFamily="34" charset="0"/>
              </a:rPr>
              <a:t> 3: </a:t>
            </a:r>
            <a:r>
              <a:rPr lang="en-US" sz="4400" b="1" dirty="0" err="1">
                <a:latin typeface=".VnAvant" panose="020B7200000000000000" pitchFamily="34" charset="0"/>
              </a:rPr>
              <a:t>Sù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tuyÖt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chñng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cña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khñng</a:t>
            </a:r>
            <a:r>
              <a:rPr lang="en-US" sz="4400" b="1" dirty="0">
                <a:latin typeface=".VnAvant" panose="020B7200000000000000" pitchFamily="34" charset="0"/>
              </a:rPr>
              <a:t> long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132" y="2591221"/>
            <a:ext cx="3050898" cy="41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2GSBAAIopr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79448"/>
            <a:ext cx="12253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.VnAvant" panose="020B7200000000000000" pitchFamily="34" charset="0"/>
              </a:rPr>
              <a:t>Theo </a:t>
            </a:r>
            <a:r>
              <a:rPr lang="en-US" sz="2800" dirty="0" err="1" smtClean="0">
                <a:latin typeface=".VnAvant" panose="020B7200000000000000" pitchFamily="34" charset="0"/>
              </a:rPr>
              <a:t>c¸c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nh</a:t>
            </a:r>
            <a:r>
              <a:rPr lang="en-US" sz="2800" dirty="0" smtClean="0">
                <a:latin typeface=".VnAvant" panose="020B7200000000000000" pitchFamily="34" charset="0"/>
              </a:rPr>
              <a:t>µ </a:t>
            </a:r>
            <a:r>
              <a:rPr lang="en-US" sz="2800" dirty="0" err="1" smtClean="0">
                <a:latin typeface=".VnAvant" panose="020B7200000000000000" pitchFamily="34" charset="0"/>
              </a:rPr>
              <a:t>khoa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häc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sù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tuyÖt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chñng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cña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khñng</a:t>
            </a:r>
            <a:r>
              <a:rPr lang="en-US" sz="2800" dirty="0" smtClean="0">
                <a:latin typeface=".VnAvant" panose="020B7200000000000000" pitchFamily="34" charset="0"/>
              </a:rPr>
              <a:t> long lµ do </a:t>
            </a:r>
            <a:r>
              <a:rPr lang="en-US" sz="2800" dirty="0" err="1" smtClean="0">
                <a:latin typeface=".VnAvant" panose="020B7200000000000000" pitchFamily="34" charset="0"/>
              </a:rPr>
              <a:t>mét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vô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va</a:t>
            </a:r>
            <a:r>
              <a:rPr lang="en-US" sz="2800" dirty="0" smtClean="0">
                <a:latin typeface=".VnAvant" panose="020B7200000000000000" pitchFamily="34" charset="0"/>
              </a:rPr>
              <a:t> ch¹m </a:t>
            </a:r>
            <a:r>
              <a:rPr lang="en-US" sz="2800" dirty="0" err="1" smtClean="0">
                <a:latin typeface=".VnAvant" panose="020B7200000000000000" pitchFamily="34" charset="0"/>
              </a:rPr>
              <a:t>cña</a:t>
            </a:r>
            <a:r>
              <a:rPr lang="en-US" sz="2800" dirty="0" smtClean="0">
                <a:latin typeface=".VnAvant" panose="020B7200000000000000" pitchFamily="34" charset="0"/>
              </a:rPr>
              <a:t> 1 </a:t>
            </a:r>
            <a:r>
              <a:rPr lang="en-US" sz="2800" dirty="0" err="1" smtClean="0">
                <a:latin typeface=".VnAvant" panose="020B7200000000000000" pitchFamily="34" charset="0"/>
              </a:rPr>
              <a:t>thiªn</a:t>
            </a:r>
            <a:r>
              <a:rPr lang="en-US" sz="2800" dirty="0" smtClean="0">
                <a:latin typeface=".VnAvant" panose="020B7200000000000000" pitchFamily="34" charset="0"/>
              </a:rPr>
              <a:t> th¹ch </a:t>
            </a:r>
            <a:r>
              <a:rPr lang="en-US" sz="2800" dirty="0" err="1" smtClean="0">
                <a:latin typeface=".VnAvant" panose="020B7200000000000000" pitchFamily="34" charset="0"/>
              </a:rPr>
              <a:t>khñng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lå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r¬I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vµo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Tr¸i</a:t>
            </a:r>
            <a:r>
              <a:rPr lang="en-US" sz="2800" dirty="0" smtClean="0">
                <a:latin typeface=".VnAvant" panose="020B7200000000000000" pitchFamily="34" charset="0"/>
              </a:rPr>
              <a:t> §</a:t>
            </a:r>
            <a:r>
              <a:rPr lang="en-US" sz="2800" dirty="0" err="1" smtClean="0">
                <a:latin typeface=".VnAvant" panose="020B7200000000000000" pitchFamily="34" charset="0"/>
              </a:rPr>
              <a:t>Êt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kho¶ng</a:t>
            </a:r>
            <a:r>
              <a:rPr lang="en-US" sz="2800" dirty="0" smtClean="0">
                <a:latin typeface=".VnAvant" panose="020B7200000000000000" pitchFamily="34" charset="0"/>
              </a:rPr>
              <a:t> 66 </a:t>
            </a:r>
            <a:r>
              <a:rPr lang="en-US" sz="2800" dirty="0" err="1" smtClean="0">
                <a:latin typeface=".VnAvant" panose="020B7200000000000000" pitchFamily="34" charset="0"/>
              </a:rPr>
              <a:t>triÖu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n¨m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tru­íc</a:t>
            </a:r>
            <a:r>
              <a:rPr lang="en-US" sz="2800" dirty="0" smtClean="0">
                <a:latin typeface=".VnAvant" panose="020B7200000000000000" pitchFamily="34" charset="0"/>
              </a:rPr>
              <a:t> ë </a:t>
            </a:r>
            <a:r>
              <a:rPr lang="en-US" sz="2800" dirty="0" err="1" smtClean="0">
                <a:latin typeface=".VnAvant" panose="020B7200000000000000" pitchFamily="34" charset="0"/>
              </a:rPr>
              <a:t>Kû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PhÊn</a:t>
            </a:r>
            <a:r>
              <a:rPr lang="en-US" sz="2800" dirty="0" smtClean="0">
                <a:latin typeface=".VnAvant" panose="020B7200000000000000" pitchFamily="34" charset="0"/>
              </a:rPr>
              <a:t> Tr¾ng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0311" y="217674"/>
            <a:ext cx="10480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Thø</a:t>
            </a:r>
            <a:r>
              <a:rPr lang="en-US" sz="4400" b="1" dirty="0">
                <a:latin typeface=".VnAvant" panose="020B7200000000000000" pitchFamily="34" charset="0"/>
              </a:rPr>
              <a:t> 3: </a:t>
            </a:r>
            <a:r>
              <a:rPr lang="en-US" sz="4400" b="1" dirty="0" err="1">
                <a:latin typeface=".VnAvant" panose="020B7200000000000000" pitchFamily="34" charset="0"/>
              </a:rPr>
              <a:t>Sù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tuyÖt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chñng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cña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khñng</a:t>
            </a:r>
            <a:r>
              <a:rPr lang="en-US" sz="4400" b="1" dirty="0">
                <a:latin typeface=".VnAvant" panose="020B7200000000000000" pitchFamily="34" charset="0"/>
              </a:rPr>
              <a:t> long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31" y="2495220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2" y="0"/>
            <a:ext cx="11331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69" y="0"/>
            <a:ext cx="11336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4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0"/>
            <a:ext cx="11548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31" y="0"/>
            <a:ext cx="11359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148</Words>
  <Application>Microsoft Office PowerPoint</Application>
  <PresentationFormat>Widescreen</PresentationFormat>
  <Paragraphs>19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VNAvant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Mầm Non Pooh 1 (VSC-HMN2)</dc:creator>
  <cp:lastModifiedBy>Techsi.vn</cp:lastModifiedBy>
  <cp:revision>186</cp:revision>
  <dcterms:created xsi:type="dcterms:W3CDTF">2020-05-13T02:42:49Z</dcterms:created>
  <dcterms:modified xsi:type="dcterms:W3CDTF">2025-05-13T04:55:32Z</dcterms:modified>
</cp:coreProperties>
</file>