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64" r:id="rId4"/>
    <p:sldId id="265" r:id="rId5"/>
    <p:sldId id="266" r:id="rId6"/>
    <p:sldId id="26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DDE9D-1E28-4D27-A13C-E3571A64DE70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5663E-DBB1-42C0-87D8-82BD1F9F1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78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DDE9D-1E28-4D27-A13C-E3571A64DE70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5663E-DBB1-42C0-87D8-82BD1F9F1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17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DDE9D-1E28-4D27-A13C-E3571A64DE70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5663E-DBB1-42C0-87D8-82BD1F9F1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128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DDE9D-1E28-4D27-A13C-E3571A64DE70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5663E-DBB1-42C0-87D8-82BD1F9F1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073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DDE9D-1E28-4D27-A13C-E3571A64DE70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5663E-DBB1-42C0-87D8-82BD1F9F1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85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DDE9D-1E28-4D27-A13C-E3571A64DE70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5663E-DBB1-42C0-87D8-82BD1F9F1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234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DDE9D-1E28-4D27-A13C-E3571A64DE70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5663E-DBB1-42C0-87D8-82BD1F9F1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231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DDE9D-1E28-4D27-A13C-E3571A64DE70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5663E-DBB1-42C0-87D8-82BD1F9F1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822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DDE9D-1E28-4D27-A13C-E3571A64DE70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5663E-DBB1-42C0-87D8-82BD1F9F1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DDE9D-1E28-4D27-A13C-E3571A64DE70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5663E-DBB1-42C0-87D8-82BD1F9F1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05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DDE9D-1E28-4D27-A13C-E3571A64DE70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5663E-DBB1-42C0-87D8-82BD1F9F1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132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DDE9D-1E28-4D27-A13C-E3571A64DE70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5663E-DBB1-42C0-87D8-82BD1F9F1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99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eb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gVcDsxlLBqI?feature=oembe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l1FoDwHdmzA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6586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85402" y="476098"/>
            <a:ext cx="7165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NGUYỆT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QUẾ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672" y="756344"/>
            <a:ext cx="1791735" cy="17917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22648" y="2362201"/>
            <a:ext cx="6571785" cy="770824"/>
          </a:xfrm>
          <a:prstGeom prst="rect">
            <a:avLst/>
          </a:prstGeom>
          <a:noFill/>
        </p:spPr>
        <p:txBody>
          <a:bodyPr wrap="none" rtlCol="0">
            <a:prstTxWarp prst="textDeflateBottom">
              <a:avLst>
                <a:gd name="adj" fmla="val 66989"/>
              </a:avLst>
            </a:prstTxWarp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VNAvant" pitchFamily="34" charset="0"/>
              </a:rPr>
              <a:t>TRÒ</a:t>
            </a:r>
            <a:r>
              <a:rPr lang="en-US" sz="5400" b="1" dirty="0" smtClean="0">
                <a:solidFill>
                  <a:srgbClr val="FF0000"/>
                </a:solidFill>
                <a:latin typeface="VNAvant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VNAvant" pitchFamily="34" charset="0"/>
              </a:rPr>
              <a:t>CHUYỆN</a:t>
            </a:r>
            <a:r>
              <a:rPr lang="en-US" sz="5400" b="1" dirty="0" smtClean="0">
                <a:solidFill>
                  <a:srgbClr val="FF0000"/>
                </a:solidFill>
                <a:latin typeface="VNAvant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VNAvant" pitchFamily="34" charset="0"/>
              </a:rPr>
              <a:t>ĐẦU</a:t>
            </a:r>
            <a:r>
              <a:rPr lang="en-US" sz="5400" b="1" dirty="0" smtClean="0">
                <a:solidFill>
                  <a:srgbClr val="FF0000"/>
                </a:solidFill>
                <a:latin typeface="VNAvant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VNAvant" pitchFamily="34" charset="0"/>
              </a:rPr>
              <a:t>NGÀY</a:t>
            </a:r>
            <a:endParaRPr lang="en-US" sz="5400" b="1" dirty="0">
              <a:solidFill>
                <a:srgbClr val="FF0000"/>
              </a:solidFill>
              <a:latin typeface="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6947" y="3247331"/>
            <a:ext cx="10733649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 algn="ctr"/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MGL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Panda 1 </a:t>
            </a:r>
          </a:p>
          <a:p>
            <a:pPr lvl="3" algn="ctr"/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algn="ctr"/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endParaRPr lang="en-US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algn="ctr"/>
            <a:endPara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algn="ctr"/>
            <a:endParaRPr lang="en-US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algn="ctr"/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2024 – 2025</a:t>
            </a:r>
          </a:p>
          <a:p>
            <a:pPr marL="1714500" lvl="3" indent="-342900" algn="ctr">
              <a:buAutoNum type="arabicPeriod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AutoNum type="arabi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10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192000" cy="791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2: CẢM XÚC KHI TỚI TRƯỜNG</a:t>
            </a:r>
          </a:p>
        </p:txBody>
      </p:sp>
      <p:sp>
        <p:nvSpPr>
          <p:cNvPr id="5" name="Rectangle 4"/>
          <p:cNvSpPr/>
          <p:nvPr/>
        </p:nvSpPr>
        <p:spPr>
          <a:xfrm>
            <a:off x="719333" y="1606783"/>
            <a:ext cx="11132180" cy="9826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ảm xúc là phản ứng, là sự rung động của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 tác động của yếu tố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vi-VN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82A574-0382-46E3-906C-20C52D5DBB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96" y="967984"/>
            <a:ext cx="1173862" cy="76535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706E78A-77DC-450B-AF83-0AEBDFCF79E6}"/>
              </a:ext>
            </a:extLst>
          </p:cNvPr>
          <p:cNvSpPr/>
          <p:nvPr/>
        </p:nvSpPr>
        <p:spPr>
          <a:xfrm>
            <a:off x="1510669" y="876173"/>
            <a:ext cx="10535916" cy="9826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D0177D2-074D-4B05-9C3A-ACFFC49E5C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30" y="1934425"/>
            <a:ext cx="371449" cy="2785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F4C3225-064C-44FF-928F-0C5690E97D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070920"/>
            <a:ext cx="3962400" cy="344728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67F165D-EB36-42DD-B05A-3CF8EAEBD85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70"/>
          <a:stretch/>
        </p:blipFill>
        <p:spPr>
          <a:xfrm>
            <a:off x="416330" y="3057365"/>
            <a:ext cx="6981782" cy="319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960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192000" cy="791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2: CẢM XÚC KHI TỚI TRƯỜNG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82A574-0382-46E3-906C-20C52D5DBB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96" y="967984"/>
            <a:ext cx="1173862" cy="76535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706E78A-77DC-450B-AF83-0AEBDFCF79E6}"/>
              </a:ext>
            </a:extLst>
          </p:cNvPr>
          <p:cNvSpPr/>
          <p:nvPr/>
        </p:nvSpPr>
        <p:spPr>
          <a:xfrm>
            <a:off x="1510669" y="876173"/>
            <a:ext cx="10535916" cy="9826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11F30DD-D3B0-4D3C-8182-2BC84C4E19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393"/>
          <a:stretch/>
        </p:blipFill>
        <p:spPr>
          <a:xfrm>
            <a:off x="94255" y="1825152"/>
            <a:ext cx="4580781" cy="49414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D0177D2-074D-4B05-9C3A-ACFFC49E5C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845" y="2211132"/>
            <a:ext cx="371449" cy="2785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7F5719-07F8-4A8A-A59C-3D2B9A0425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485" y="1816851"/>
            <a:ext cx="1173863" cy="106714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9937FBB-FA1B-47AF-B7D6-247B61CACC14}"/>
              </a:ext>
            </a:extLst>
          </p:cNvPr>
          <p:cNvSpPr/>
          <p:nvPr/>
        </p:nvSpPr>
        <p:spPr>
          <a:xfrm>
            <a:off x="6702294" y="2054126"/>
            <a:ext cx="1001141" cy="526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endParaRPr lang="en-US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B9DDC4-F147-425B-989D-BED8F7EF48BE}"/>
              </a:ext>
            </a:extLst>
          </p:cNvPr>
          <p:cNvSpPr/>
          <p:nvPr/>
        </p:nvSpPr>
        <p:spPr>
          <a:xfrm>
            <a:off x="10206689" y="2024626"/>
            <a:ext cx="1320800" cy="526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</a:t>
            </a:r>
            <a:endParaRPr lang="en-US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45D8A2-2995-4C09-AD79-04C6B6CB36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795" y="1604779"/>
            <a:ext cx="1320800" cy="13208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7E191F8-2751-4C59-AD59-B53044A86E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9084" y="2180502"/>
            <a:ext cx="371449" cy="27858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97B9BBB-034E-4323-95BB-A9A9BCB42EB2}"/>
              </a:ext>
            </a:extLst>
          </p:cNvPr>
          <p:cNvSpPr/>
          <p:nvPr/>
        </p:nvSpPr>
        <p:spPr>
          <a:xfrm>
            <a:off x="8704356" y="5688958"/>
            <a:ext cx="990555" cy="526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hãi</a:t>
            </a:r>
            <a:endParaRPr lang="en-US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BEA79EE-E9D4-43E4-8BBB-41B276F94A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907" y="5813073"/>
            <a:ext cx="371449" cy="2785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3DD2BEA-5B4E-424A-AA08-E07390F41CC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750" y="5404674"/>
            <a:ext cx="990555" cy="109538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C44ABD7-26F3-499D-9D4F-980781CFCEB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7" t="12070" r="14400" b="31147"/>
          <a:stretch/>
        </p:blipFill>
        <p:spPr>
          <a:xfrm>
            <a:off x="8708280" y="3614269"/>
            <a:ext cx="1381736" cy="118291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5D3D630-058E-4D75-B341-1463B099C2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797" y="4227096"/>
            <a:ext cx="371449" cy="278586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E28F9FF9-7F57-4CB1-9524-7603DECB8169}"/>
              </a:ext>
            </a:extLst>
          </p:cNvPr>
          <p:cNvSpPr/>
          <p:nvPr/>
        </p:nvSpPr>
        <p:spPr>
          <a:xfrm>
            <a:off x="10509246" y="4070090"/>
            <a:ext cx="1381736" cy="526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endParaRPr lang="en-US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9CC8E2BF-1D48-424E-9E42-7FDF1949221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757" y="3753904"/>
            <a:ext cx="1211577" cy="106618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A460C3B-C5BD-4645-80D5-56B818D761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768" y="4137109"/>
            <a:ext cx="371449" cy="278586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6AD69542-507A-495E-84C2-3C879E8AAAD4}"/>
              </a:ext>
            </a:extLst>
          </p:cNvPr>
          <p:cNvSpPr/>
          <p:nvPr/>
        </p:nvSpPr>
        <p:spPr>
          <a:xfrm>
            <a:off x="6715217" y="3980103"/>
            <a:ext cx="1621614" cy="526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05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4" grpId="0"/>
      <p:bldP spid="20" grpId="0"/>
      <p:bldP spid="28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192000" cy="791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2: CẢM XÚC KHI TỚI TRƯỜNG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82A574-0382-46E3-906C-20C52D5DBB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96" y="967984"/>
            <a:ext cx="1173862" cy="76535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706E78A-77DC-450B-AF83-0AEBDFCF79E6}"/>
              </a:ext>
            </a:extLst>
          </p:cNvPr>
          <p:cNvSpPr/>
          <p:nvPr/>
        </p:nvSpPr>
        <p:spPr>
          <a:xfrm>
            <a:off x="1510669" y="876173"/>
            <a:ext cx="10535916" cy="9826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46F07CA-F364-4325-B2BA-81572BFBAB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65"/>
          <a:stretch/>
        </p:blipFill>
        <p:spPr>
          <a:xfrm>
            <a:off x="1510669" y="1733342"/>
            <a:ext cx="8470918" cy="465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27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192000" cy="791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2: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Típ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" name="Online Media 1" title="Chuột Típ không chia sẻ đồ chơi - NXB Kim Đồng">
            <a:hlinkClick r:id="" action="ppaction://media"/>
            <a:extLst>
              <a:ext uri="{FF2B5EF4-FFF2-40B4-BE49-F238E27FC236}">
                <a16:creationId xmlns:a16="http://schemas.microsoft.com/office/drawing/2014/main" id="{28D96D54-B61B-4573-9AEB-11751434105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09601" y="685800"/>
            <a:ext cx="10972798" cy="617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76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192000" cy="791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2: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Nụ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nline Media 2" title="Nụ Cười Của Bé ♫ Nhạc Thiếu Nhi Vui Nhộn Cho Bé">
            <a:hlinkClick r:id="" action="ppaction://media"/>
            <a:extLst>
              <a:ext uri="{FF2B5EF4-FFF2-40B4-BE49-F238E27FC236}">
                <a16:creationId xmlns:a16="http://schemas.microsoft.com/office/drawing/2014/main" id="{4AFC0AC7-FC49-4436-A86A-1BA5B26DC1A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67042" y="645267"/>
            <a:ext cx="10857915" cy="610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9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862</TotalTime>
  <Words>141</Words>
  <Application>Microsoft Office PowerPoint</Application>
  <PresentationFormat>Widescreen</PresentationFormat>
  <Paragraphs>25</Paragraphs>
  <Slides>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VNAvant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Techsi.vn</cp:lastModifiedBy>
  <cp:revision>16</cp:revision>
  <dcterms:created xsi:type="dcterms:W3CDTF">2020-07-12T17:31:51Z</dcterms:created>
  <dcterms:modified xsi:type="dcterms:W3CDTF">2025-05-13T05:00:18Z</dcterms:modified>
</cp:coreProperties>
</file>