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9" r:id="rId3"/>
    <p:sldId id="264" r:id="rId4"/>
    <p:sldId id="260" r:id="rId5"/>
    <p:sldId id="269" r:id="rId6"/>
    <p:sldId id="268" r:id="rId7"/>
    <p:sldId id="270" r:id="rId8"/>
    <p:sldId id="267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C1F61-A443-6BFB-4872-14A130389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EF76FB-C7DC-C67D-5DE8-B972BCE18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38C08-0458-03BE-FE1A-081ADECDA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5A34-733D-4A6A-AC57-4AB0B9BF86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18269-DBA2-FFC9-9552-0C0BCEAD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0D184-9FED-E397-2F33-2FF8F6C2A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791A-801D-402F-B5A1-E52F7C679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1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07EBA-991C-1B9A-31B2-135CC1BD9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BDECDA-C830-D49B-8783-991394B5E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19CC2-E9E2-7F23-6541-CACCDA238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5A34-733D-4A6A-AC57-4AB0B9BF86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88C6-1C55-1CFC-616A-14713DBE5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2129E-228D-36E3-5BE4-08D808C83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791A-801D-402F-B5A1-E52F7C679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17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3D909C-27BA-3979-E8A8-51BBE20A11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28352E-39D2-EE10-A63E-F4F014874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AF5D2-36CD-7A52-2823-4DA01813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5A34-733D-4A6A-AC57-4AB0B9BF86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D7736-C32D-A983-0654-4512ECBD7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479D2-8B58-B422-0B97-9BB894F74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791A-801D-402F-B5A1-E52F7C679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4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ED209-C9C9-B126-8823-FF92D43FE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A4007-49A6-8A06-46FF-1BBDB30B8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67457-FD80-DCE4-2043-1C7012362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5A34-733D-4A6A-AC57-4AB0B9BF86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C4690-472A-3653-03A2-046968A4E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F937F-1ADD-2549-EC2E-32DF2E357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791A-801D-402F-B5A1-E52F7C679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0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8C309-8480-7056-481F-9BF91E810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FF2778-A24D-FBFB-BEED-DF9019061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43660-CAC7-7822-C12B-35A021F6E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5A34-733D-4A6A-AC57-4AB0B9BF86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6A037-19F0-DA0B-4F93-346BB8870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27A11-F5D5-54C2-B3B8-73EA8CF96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791A-801D-402F-B5A1-E52F7C679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0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468BD-4255-420E-F44C-33D05AD2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5B16F-6BAB-B8AD-D09F-C98EE4C4C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B223C-F383-8458-BFE9-9B6FCC26D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FE6B9-EC61-59B2-6CFF-7C88B487B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5A34-733D-4A6A-AC57-4AB0B9BF86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D6520-5941-30F9-0C29-FE4AA245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814B48-EB2B-8F4C-6C83-67D78EF2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791A-801D-402F-B5A1-E52F7C679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85C1E-FA25-7BA9-4A2C-7040C3BF7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954F7-4A71-3B5B-5314-866863D03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6764E-3179-2541-511C-58C14E0C7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7E7574-91FA-7FBC-B28E-83CCDE15C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B17D40-CEBE-79D8-637E-0CD5118BDF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0CC89F-9FC4-96DF-8D21-3D5B5F042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5A34-733D-4A6A-AC57-4AB0B9BF86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0331D5-7841-6452-663F-49F60E0C3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243C0B-74AE-09B3-9077-23A498159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791A-801D-402F-B5A1-E52F7C679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7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C347C-0B29-9B5E-80E7-1120FD6AC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F6DEA1-6590-B315-52C0-D255594E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5A34-733D-4A6A-AC57-4AB0B9BF86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54CAC-C265-4561-7C7E-03795F4F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EDA3FB-32BB-ADDC-9242-22D71CC6E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791A-801D-402F-B5A1-E52F7C679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1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10C361-1474-7878-184F-E879C257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5A34-733D-4A6A-AC57-4AB0B9BF86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5E3EC5-957F-B2B2-3D80-C70883B4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EA227-1A85-54FE-4BFD-C495F1170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791A-801D-402F-B5A1-E52F7C679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F14A-F3AE-64A9-4DF1-09003320B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806F5-689C-775C-A95B-909077A75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9ABDFE-EF44-F196-BB57-7755F83C7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E19E8-2FE3-AAB6-BC5E-86C3F9324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5A34-733D-4A6A-AC57-4AB0B9BF86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32C56-7F57-6E1A-BC69-37D80637C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204758-CD5A-5321-D40E-5F372B0C4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791A-801D-402F-B5A1-E52F7C679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4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3874C-24F7-5CF8-B8ED-AA2EC0651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E60447-154F-0796-6163-45E608731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DD702-68A4-2A25-EFDC-587A73297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8C7BF-620B-DC92-B665-01FE5786E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5A34-733D-4A6A-AC57-4AB0B9BF86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60D15-D218-1EB4-7694-4BC6CC455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58988-5D75-265F-3498-D3024BB2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791A-801D-402F-B5A1-E52F7C679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0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9C9D9D-203D-9ECD-CAFC-153F3C7F1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477E8-A0B1-80E4-5240-AC3E68333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BB8E5-B5CA-FD33-5EF8-01AC8055D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05A34-733D-4A6A-AC57-4AB0B9BF86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19A7E-FE3D-C9C2-E515-ABF4DB833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EB251-1DA9-9BE5-590E-5A3F58AE2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4791A-801D-402F-B5A1-E52F7C679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9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aF5hqdC9c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QPvDnw-M4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658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5402" y="476098"/>
            <a:ext cx="7165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672" y="756344"/>
            <a:ext cx="1791735" cy="1791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2648" y="2362201"/>
            <a:ext cx="6571785" cy="770824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Avant" pitchFamily="34" charset="0"/>
              </a:rPr>
              <a:t>TRÒ</a:t>
            </a:r>
            <a:r>
              <a:rPr lang="en-US" sz="5400" b="1" dirty="0" smtClean="0">
                <a:solidFill>
                  <a:srgbClr val="FF0000"/>
                </a:solidFill>
                <a:latin typeface="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VNAvant" pitchFamily="34" charset="0"/>
              </a:rPr>
              <a:t>CHUYỆN</a:t>
            </a:r>
            <a:r>
              <a:rPr lang="en-US" sz="5400" b="1" dirty="0" smtClean="0">
                <a:solidFill>
                  <a:srgbClr val="FF0000"/>
                </a:solidFill>
                <a:latin typeface="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VNAvant" pitchFamily="34" charset="0"/>
              </a:rPr>
              <a:t>ĐẦU</a:t>
            </a:r>
            <a:r>
              <a:rPr lang="en-US" sz="5400" b="1" dirty="0" smtClean="0">
                <a:solidFill>
                  <a:srgbClr val="FF0000"/>
                </a:solidFill>
                <a:latin typeface="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VNAvant" pitchFamily="34" charset="0"/>
              </a:rPr>
              <a:t>NGÀY</a:t>
            </a:r>
            <a:endParaRPr lang="en-US" sz="5400" b="1" dirty="0">
              <a:solidFill>
                <a:srgbClr val="FF0000"/>
              </a:solidFill>
              <a:latin typeface="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947" y="3247331"/>
            <a:ext cx="1073364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ctr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MGL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Panda 1 </a:t>
            </a:r>
          </a:p>
          <a:p>
            <a:pPr lvl="3"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– 2025</a:t>
            </a:r>
          </a:p>
          <a:p>
            <a:pPr marL="1714500" lvl="3" indent="-342900" algn="ctr">
              <a:buAutoNum type="arabicPeriod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94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667" y="127860"/>
            <a:ext cx="5352694" cy="3214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38" y="127860"/>
            <a:ext cx="5289104" cy="3382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090" y="3419800"/>
            <a:ext cx="5811415" cy="33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1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50213" y="192502"/>
            <a:ext cx="10515600" cy="38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2447" y="664154"/>
            <a:ext cx="1052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92" y="161174"/>
            <a:ext cx="1080255" cy="1114441"/>
          </a:xfrm>
          <a:prstGeom prst="rect">
            <a:avLst/>
          </a:prstGeom>
        </p:spPr>
      </p:pic>
      <p:pic>
        <p:nvPicPr>
          <p:cNvPr id="9" name="Picture 8" descr="Vòng đời của ếch_poster - Táo Tài Liệu - Thư viện Tài liệu Giáo Dục cho  giáo viê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742" y="1142205"/>
            <a:ext cx="4385095" cy="2501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Vòng đời của bướm_poster - Táo Tài Liệu - Thư viện Tài liệu Giáo Dục cho  giáo viê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784" y="522416"/>
            <a:ext cx="4849227" cy="310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bài giảng onlin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01" y="3886302"/>
            <a:ext cx="4606236" cy="2769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nặn con cá t phuong ppt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8"/>
          <a:stretch/>
        </p:blipFill>
        <p:spPr bwMode="auto">
          <a:xfrm>
            <a:off x="6664271" y="3886302"/>
            <a:ext cx="4593372" cy="2836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8080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50213" y="192502"/>
            <a:ext cx="10515600" cy="38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2447" y="664154"/>
            <a:ext cx="1052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92" y="161174"/>
            <a:ext cx="1080255" cy="1114441"/>
          </a:xfrm>
          <a:prstGeom prst="rect">
            <a:avLst/>
          </a:prstGeom>
        </p:spPr>
      </p:pic>
      <p:pic>
        <p:nvPicPr>
          <p:cNvPr id="10" name="Picture 9" descr="Vòng đời của bướm_poster - Táo Tài Liệu - Thư viện Tài liệu Giáo Dục cho  giáo viê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47" y="1124635"/>
            <a:ext cx="8524070" cy="57333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104482" y="664154"/>
            <a:ext cx="5529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Video: </a:t>
            </a:r>
            <a:r>
              <a:rPr lang="en-US" dirty="0">
                <a:hlinkClick r:id="rId4"/>
              </a:rPr>
              <a:t>https://www.youtube.com/watch?v=EaF5hqdC9c0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4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70862" y="857276"/>
            <a:ext cx="4167616" cy="56024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0" rIns="91440" bIns="61893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non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xí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Treo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kén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kén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0863" y="736118"/>
            <a:ext cx="4192173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endParaRPr lang="en-US" altLang="en-US" sz="36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altLang="en-US" sz="36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36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altLang="en-US" sz="36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endParaRPr lang="en-US" altLang="en-US" sz="36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altLang="en-US" sz="36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altLang="en-US" sz="36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altLang="en-US" sz="36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altLang="en-US" sz="36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altLang="en-US" sz="36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lang="en-US" altLang="en-US" sz="3600" dirty="0"/>
          </a:p>
          <a:p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463158" y="148981"/>
            <a:ext cx="55825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VÒNG ĐỜI CỦA BƯỚM</a:t>
            </a:r>
            <a:endParaRPr lang="en-US" alt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8598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842" b="6215"/>
          <a:stretch/>
        </p:blipFill>
        <p:spPr>
          <a:xfrm>
            <a:off x="319963" y="991892"/>
            <a:ext cx="11425664" cy="58661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2604" y="527659"/>
            <a:ext cx="10522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     </a:t>
            </a:r>
            <a:r>
              <a:rPr lang="en-US" dirty="0"/>
              <a:t>Video: </a:t>
            </a:r>
            <a:r>
              <a:rPr lang="en-US" dirty="0">
                <a:hlinkClick r:id="rId3"/>
              </a:rPr>
              <a:t>https://www.youtube.com/watch?v=9QPvDnw-M40</a:t>
            </a:r>
            <a:endParaRPr lang="en-US" dirty="0"/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963" y="-122549"/>
            <a:ext cx="1080255" cy="111444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50213" y="192502"/>
            <a:ext cx="10515600" cy="38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33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13" y="123986"/>
            <a:ext cx="10549180" cy="673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22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50213" y="192502"/>
            <a:ext cx="10515600" cy="38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ÔN TẬP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1" y="47869"/>
            <a:ext cx="623631" cy="511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2447" y="664154"/>
            <a:ext cx="1052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92" y="161174"/>
            <a:ext cx="1080255" cy="11144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0376" y="2257898"/>
            <a:ext cx="10522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algn="ctr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ĐOÁN XEM ĐÂY LÀ VÒNG ĐỜI CỦA CON GÌ?</a:t>
            </a:r>
          </a:p>
        </p:txBody>
      </p:sp>
    </p:spTree>
    <p:extLst>
      <p:ext uri="{BB962C8B-B14F-4D97-AF65-F5344CB8AC3E}">
        <p14:creationId xmlns:p14="http://schemas.microsoft.com/office/powerpoint/2010/main" val="757908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1071" t="44143" r="19128" b="40156"/>
          <a:stretch/>
        </p:blipFill>
        <p:spPr>
          <a:xfrm>
            <a:off x="7407835" y="5291306"/>
            <a:ext cx="2211609" cy="1123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366" t="64912" r="36640" b="23623"/>
          <a:stretch/>
        </p:blipFill>
        <p:spPr>
          <a:xfrm>
            <a:off x="9399109" y="3458262"/>
            <a:ext cx="2568324" cy="1484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531" t="35698" r="64333" b="37385"/>
          <a:stretch/>
        </p:blipFill>
        <p:spPr>
          <a:xfrm>
            <a:off x="195828" y="2542903"/>
            <a:ext cx="1802458" cy="2561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0536" t="49845" r="56835" b="36058"/>
          <a:stretch/>
        </p:blipFill>
        <p:spPr>
          <a:xfrm>
            <a:off x="4641313" y="5056524"/>
            <a:ext cx="2282955" cy="1717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8435" t="70508" r="43975" b="15952"/>
          <a:stretch/>
        </p:blipFill>
        <p:spPr>
          <a:xfrm>
            <a:off x="8513639" y="961904"/>
            <a:ext cx="2250214" cy="21476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1167" t="43760" r="23630" b="30880"/>
          <a:stretch/>
        </p:blipFill>
        <p:spPr>
          <a:xfrm>
            <a:off x="1831278" y="109171"/>
            <a:ext cx="2373654" cy="2263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6013" t="68339" r="57847" b="7024"/>
          <a:stretch/>
        </p:blipFill>
        <p:spPr>
          <a:xfrm>
            <a:off x="2254909" y="4520169"/>
            <a:ext cx="1950023" cy="17875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3964" t="40994" r="67206" b="32129"/>
          <a:stretch/>
        </p:blipFill>
        <p:spPr>
          <a:xfrm>
            <a:off x="5288993" y="2641983"/>
            <a:ext cx="2191218" cy="18781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69167" t="34928" r="16710" b="49393"/>
          <a:stretch/>
        </p:blipFill>
        <p:spPr>
          <a:xfrm>
            <a:off x="5054373" y="153290"/>
            <a:ext cx="2679548" cy="17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4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5904" y="534696"/>
            <a:ext cx="5783451" cy="21811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16681" y="62814"/>
            <a:ext cx="2448733" cy="418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Vòng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đời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của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bướm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41909" t="15980" r="39887" b="57103"/>
          <a:stretch/>
        </p:blipFill>
        <p:spPr>
          <a:xfrm>
            <a:off x="2451314" y="740377"/>
            <a:ext cx="960896" cy="91032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75336" y="534695"/>
            <a:ext cx="5979762" cy="21620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40850" y="61997"/>
            <a:ext cx="2448733" cy="418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Vòng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đời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của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gà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28800" y="5029599"/>
            <a:ext cx="8896027" cy="17974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35471" y="4583825"/>
            <a:ext cx="2448733" cy="418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Vòng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đời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của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ếch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D9FEED"/>
              </a:clrFrom>
              <a:clrTo>
                <a:srgbClr val="D9FEED">
                  <a:alpha val="0"/>
                </a:srgbClr>
              </a:clrTo>
            </a:clrChange>
          </a:blip>
          <a:srcRect l="39629" t="26548" r="39511" b="52628"/>
          <a:stretch/>
        </p:blipFill>
        <p:spPr>
          <a:xfrm>
            <a:off x="5618135" y="5056524"/>
            <a:ext cx="1166648" cy="9095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 l="37446" t="16337" r="35653" b="47905"/>
          <a:stretch/>
        </p:blipFill>
        <p:spPr>
          <a:xfrm>
            <a:off x="8509953" y="601445"/>
            <a:ext cx="1156787" cy="9254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1071" t="44143" r="19128" b="40156"/>
          <a:stretch/>
        </p:blipFill>
        <p:spPr>
          <a:xfrm>
            <a:off x="7113672" y="3228184"/>
            <a:ext cx="1364177" cy="6930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0366" t="64912" r="36640" b="23623"/>
          <a:stretch/>
        </p:blipFill>
        <p:spPr>
          <a:xfrm>
            <a:off x="10553799" y="2824581"/>
            <a:ext cx="1584207" cy="9155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3531" t="35698" r="64333" b="37385"/>
          <a:stretch/>
        </p:blipFill>
        <p:spPr>
          <a:xfrm>
            <a:off x="646722" y="2696707"/>
            <a:ext cx="836111" cy="11881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20536" t="49845" r="56835" b="36058"/>
          <a:stretch/>
        </p:blipFill>
        <p:spPr>
          <a:xfrm>
            <a:off x="5376598" y="2985183"/>
            <a:ext cx="1408185" cy="10593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38435" t="70508" r="43975" b="15952"/>
          <a:stretch/>
        </p:blipFill>
        <p:spPr>
          <a:xfrm>
            <a:off x="8860733" y="3222508"/>
            <a:ext cx="1387989" cy="1324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61167" t="43760" r="23630" b="30880"/>
          <a:stretch/>
        </p:blipFill>
        <p:spPr>
          <a:xfrm>
            <a:off x="2014233" y="2974989"/>
            <a:ext cx="1464130" cy="13960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26013" t="68339" r="57847" b="7024"/>
          <a:stretch/>
        </p:blipFill>
        <p:spPr>
          <a:xfrm>
            <a:off x="3770975" y="3071552"/>
            <a:ext cx="1202824" cy="11025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13964" t="40994" r="67206" b="32129"/>
          <a:stretch/>
        </p:blipFill>
        <p:spPr>
          <a:xfrm>
            <a:off x="449035" y="4000386"/>
            <a:ext cx="1232161" cy="10561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69167" t="34928" r="16710" b="49393"/>
          <a:stretch/>
        </p:blipFill>
        <p:spPr>
          <a:xfrm>
            <a:off x="10663348" y="4055430"/>
            <a:ext cx="1391750" cy="92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32682 -0.31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0.12773 0.334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022E-16 L 0.31107 0.357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0.55664 -0.35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39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15924 0.326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-0.67136 -0.1560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68" y="-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17148 -0.3402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0.82318 -0.4284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9" y="-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Mầm Non Pooh 5</dc:creator>
  <cp:lastModifiedBy>Techsi.vn</cp:lastModifiedBy>
  <cp:revision>2</cp:revision>
  <dcterms:created xsi:type="dcterms:W3CDTF">2022-11-23T05:58:24Z</dcterms:created>
  <dcterms:modified xsi:type="dcterms:W3CDTF">2025-05-13T04:58:29Z</dcterms:modified>
</cp:coreProperties>
</file>