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312B-0286-42F0-B07B-A6D5AF00C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739A6-9A03-4147-91F7-C47B89F43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F11AB-6994-401A-860B-363E2A46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6C15-5B3F-49E3-AF76-92F861D6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DE0C-F884-47E6-A592-20CD7176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137C-8614-431B-96B9-969C6A97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BA5D7-C62A-463B-8AEF-1B68A27FB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59006-2847-4086-B246-E3D0A997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996DA-2311-499E-9F25-F59D6087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2015-CEEA-44F8-B4D4-0A93CEFF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0E8A3-78D9-4E7C-ACB7-0D367523D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A8CF0-664D-42F2-B014-F1E3E784F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7E033-FBEE-4288-A6AF-118C7F28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D8C1-4521-47FC-81D3-FBDCC7FA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9A95-A319-4AEC-A9C9-5525CECB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EAE8-08EF-4200-ACDE-28A348AE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CB3D5-18AB-4057-9755-A07CC53AD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8B6CC-6F14-45A3-960C-BF4DC3EE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88D2-DFC5-4A3F-B7F2-1FB65CEC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A0FD6-B8D8-4DD2-A36E-F323350C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A9F2-F8F9-48FD-8AA6-2D0F9193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38427-A33D-44F5-8A43-BF3A24730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0294-5EDE-4D8A-B399-C1C269EA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BFAA-E011-42A6-89C6-7811E3E9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6520-C19C-4882-B0D4-25690D50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9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A9C0-C761-4626-B909-9233E4B4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9352-B1D2-46D6-BE9D-B06C3B18A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2D8DD-3F68-41EB-92D8-9E793DC9E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0A94D-6830-4D0E-B37F-88E492FA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8FD9E-5CAF-4DC9-AC41-2DD31DB1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1252D-2215-45B1-A7AB-41E61698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3FD8-89D8-494C-9D09-F456D27D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DE9D3-429F-40DE-A711-753B87401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9B009-A171-485C-A727-67C4D2A9F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60500-7E35-4A54-A398-651002621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B1862-C437-4977-B185-CAEDDC369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66F8D-C838-4516-9D75-2BCD06A6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95EDC0-DCA9-4083-81D1-21348E15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F79F9-D219-4FFB-87AC-FCA26E3F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31E9-CF4F-4869-9230-9B4BE7E6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C750F-0552-4BE5-A7CB-2DF5BE70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7E26F-1F56-4656-85FB-8BC1315A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980B7-FE69-45C8-8425-CC1AD1F4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2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50740-992C-49D7-B7CA-AC0407B9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7223C-4C07-4A45-8F9A-B9233068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5C850-5419-4136-AFDA-9A8DAA53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8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8102-32F8-4B80-A56C-8860958B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9BFBB-F699-4DE4-8600-4C748D5AC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8724E-A769-4E79-8C2F-F7CD50AD4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A07A2-A78F-436F-9406-EC0E6DB6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95CFF-E29C-4E7B-8C85-B0D5301E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58888-6E8B-419E-B3C9-CA59730C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9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DA8E6-8EF1-4C93-A44C-1C3B1387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2FA72-2BE0-4E75-892A-8E97CD3E0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D88A7-05AC-4AC8-85D6-6241B4B45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A5BB7-4974-4D48-AAA7-3B6C15C1A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4F87B-5E92-4E53-ACE6-BD0D40FF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AC735-2ED2-4658-9E00-79343702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5F9B7-1A99-4873-90EE-CB5F099A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0E3BB-A86B-4005-99A7-3CE0D978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D757F-4184-427A-BFC7-7D43E9E5A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38E38-5D36-4D38-B2DF-C61C42B881C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EDC6-EEE3-41D1-98D4-40E29D235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13-62D5-4BF7-902D-E67922F6D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2DB-D4E9-4580-B5DF-F0C654DDC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5402" y="476098"/>
            <a:ext cx="7165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2" y="756344"/>
            <a:ext cx="1791735" cy="1791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2648" y="2362201"/>
            <a:ext cx="6571785" cy="77082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KHOA</a:t>
            </a:r>
            <a:r>
              <a:rPr lang="en-US" sz="5400" b="1" dirty="0" smtClean="0">
                <a:solidFill>
                  <a:srgbClr val="FF0000"/>
                </a:solidFill>
                <a:latin typeface="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VNAvant" pitchFamily="34" charset="0"/>
              </a:rPr>
              <a:t>HỌC</a:t>
            </a:r>
            <a:endParaRPr lang="en-US" sz="5400" b="1" dirty="0">
              <a:solidFill>
                <a:srgbClr val="FF0000"/>
              </a:solidFill>
              <a:latin typeface="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490" y="3602038"/>
            <a:ext cx="107336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Panda 1 </a:t>
            </a:r>
          </a:p>
          <a:p>
            <a:pPr lvl="3"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– 2025</a:t>
            </a:r>
          </a:p>
          <a:p>
            <a:pPr marL="1714500" lvl="3" indent="-342900" algn="ctr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490" y="2740760"/>
            <a:ext cx="10733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29E5B3-8DB6-4B91-861A-226BB0423135}"/>
              </a:ext>
            </a:extLst>
          </p:cNvPr>
          <p:cNvSpPr/>
          <p:nvPr/>
        </p:nvSpPr>
        <p:spPr>
          <a:xfrm>
            <a:off x="952500" y="152400"/>
            <a:ext cx="10490817" cy="635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alking Trash - Experience Life">
            <a:extLst>
              <a:ext uri="{FF2B5EF4-FFF2-40B4-BE49-F238E27FC236}">
                <a16:creationId xmlns:a16="http://schemas.microsoft.com/office/drawing/2014/main" id="{A018F415-56CA-434D-88E8-160745A7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8" y="766069"/>
            <a:ext cx="9503249" cy="59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ừa Thiên Huế: Hệ thống xử lý lạc hậu, núi rác cao hơn rừng chà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48" y="160362"/>
            <a:ext cx="9248210" cy="649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IP: Cận cảnh &quot;núi rác&quot; khổng lồ bốc mùi hôi thối giữa lòng Thủ đô - Báo  Người lao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4" y="232652"/>
            <a:ext cx="11572162" cy="65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18" y="111172"/>
            <a:ext cx="9912255" cy="66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23" y="204716"/>
            <a:ext cx="10543240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40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CHAU</dc:creator>
  <cp:lastModifiedBy>Techsi.vn</cp:lastModifiedBy>
  <cp:revision>10</cp:revision>
  <dcterms:created xsi:type="dcterms:W3CDTF">2021-03-07T12:20:27Z</dcterms:created>
  <dcterms:modified xsi:type="dcterms:W3CDTF">2025-05-13T04:44:42Z</dcterms:modified>
</cp:coreProperties>
</file>