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6" r:id="rId2"/>
    <p:sldId id="259" r:id="rId3"/>
    <p:sldId id="258" r:id="rId4"/>
    <p:sldId id="327" r:id="rId5"/>
    <p:sldId id="328" r:id="rId6"/>
    <p:sldId id="329" r:id="rId7"/>
    <p:sldId id="330" r:id="rId8"/>
    <p:sldId id="331" r:id="rId9"/>
    <p:sldId id="332" r:id="rId10"/>
    <p:sldId id="333" r:id="rId11"/>
    <p:sldId id="334" r:id="rId12"/>
    <p:sldId id="335" r:id="rId13"/>
    <p:sldId id="290" r:id="rId14"/>
    <p:sldId id="289" r:id="rId15"/>
    <p:sldId id="284" r:id="rId16"/>
    <p:sldId id="285" r:id="rId17"/>
    <p:sldId id="286" r:id="rId18"/>
    <p:sldId id="287" r:id="rId19"/>
    <p:sldId id="28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7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611F1-4789-48B2-891B-DD66E5A3E9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01AC00-195A-47FD-9512-080701E987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19852A-A7A7-4124-A16C-3769AE342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052C5-2DC5-4050-A791-914FCD84D1D7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B2C355-13AB-4B28-B114-5793B044E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DA4D9-7805-47F7-AE36-174E6C392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4AD73-C306-4100-BA94-725FE2D40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525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05A34-8E4A-42A0-A4D2-56383A58B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B1D168-56C6-48D2-9F1E-BF3244FED5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423ED2-55A7-4AF4-9656-8B32D00E0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052C5-2DC5-4050-A791-914FCD84D1D7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BD02AE-D8A5-4B43-8572-4D17AE859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FB18C5-E54D-4660-8E40-437D80AEC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4AD73-C306-4100-BA94-725FE2D40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351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355074-5375-4B74-B0E3-DB09B9A45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BFED63-E0C6-4597-A279-D8F1D81ED6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900AF6-4AE1-47AA-BE35-234AF241F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052C5-2DC5-4050-A791-914FCD84D1D7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7F4AA4-B458-4024-B546-9E2AF7971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F17E3-50CD-44F1-99C1-A8BD15BE6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4AD73-C306-4100-BA94-725FE2D40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85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9D62F-DB7A-480E-A048-FE8C888EA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B6988-2000-4998-9DD5-020E77559D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A2747D-4704-4716-A774-86175BF7F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052C5-2DC5-4050-A791-914FCD84D1D7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888B63-D9CE-4F55-9F30-431579391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18D9A1-1D71-43BF-85F7-FB2236326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4AD73-C306-4100-BA94-725FE2D40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89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78A0F-6527-4612-B8BF-A53E16602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024659-30D1-4E5A-9D6E-874EC92A8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30B2FF-DF95-4416-B67B-12A48CB6F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052C5-2DC5-4050-A791-914FCD84D1D7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8CF582-AF53-4AF3-83B2-C843666CF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1C5CD6-DE69-421B-9AE5-4072D7720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4AD73-C306-4100-BA94-725FE2D40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761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2CCE6-0F24-4152-AFC8-7F112F3C7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21923-2AFB-4BB4-B71A-01253D22D5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88C0EF-5342-4251-9AD9-DEEA048F9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1175F4-D714-4EB8-9421-66670C74C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052C5-2DC5-4050-A791-914FCD84D1D7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312CDC-E450-48FC-B06D-B866459D8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373815-453C-468D-80C6-50FE1D459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4AD73-C306-4100-BA94-725FE2D40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117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191A1-B03B-46E7-9C4F-EB540FF7A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67DF14-0F00-45E1-9A70-C86BBDF4CF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61D26B-42F3-40F9-94A5-095E36C67C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FE2D55-6147-49E1-846C-1A70919687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02A4DA-A93C-4DC6-94EC-8400B10361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69F056-8D0C-4367-B1F0-260EFD125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052C5-2DC5-4050-A791-914FCD84D1D7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E80E1E-5B73-4D05-8562-DF28EFAF2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318299-096E-4069-9F1E-D87618B37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4AD73-C306-4100-BA94-725FE2D40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787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4911E-9F3E-4FF1-B994-706062CD7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26E562-C1F3-499F-A433-3D8DACD7B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052C5-2DC5-4050-A791-914FCD84D1D7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922E2B-5E71-4300-8E49-9AB3451FB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FE510E-6CAE-47AF-8295-1F3C82DF7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4AD73-C306-4100-BA94-725FE2D40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775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8E0534-D5CF-410B-A026-A7E3F3BCE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052C5-2DC5-4050-A791-914FCD84D1D7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2F8EA7-E8C6-4464-A2EA-621B1BEBE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2D5C83-3224-493D-8AA3-4ECD34139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4AD73-C306-4100-BA94-725FE2D40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150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FC111-BDCE-4013-9F66-A3814B247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393D0-CFAD-4B7A-B1A2-331F7CC00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A31A45-407E-4B56-9F4E-9405B5E805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A0C3F1-8B05-43C3-AC71-C6931394C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052C5-2DC5-4050-A791-914FCD84D1D7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F74282-EC58-4A51-AE1A-4A9A9A107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5A42E3-1A1A-43EF-9E3B-F6B7C5643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4AD73-C306-4100-BA94-725FE2D40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216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40F90-D6FB-46D6-9A88-72CECA698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20CF60-7E9D-44EB-A64C-DA21A34310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0EDD42-FF88-4F29-819D-1B72387C21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7156F7-0B13-4B14-AA0C-AD0075745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052C5-2DC5-4050-A791-914FCD84D1D7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F53F37-B1CD-46A9-90DA-6C0C0E19D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3E4021-C47E-4FED-9617-AFB197749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4AD73-C306-4100-BA94-725FE2D40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706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8B57FB-58F0-40A7-941F-5FE3ABEA1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0587C9-1425-44CC-98E8-E37E2DAB3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5EF484-13EF-4205-BEB3-9A1DFB606B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052C5-2DC5-4050-A791-914FCD84D1D7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B74AB0-EF11-4115-86AC-5D76E87ADE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F42252-2F31-4E53-BCC7-B3FD8E1F35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4AD73-C306-4100-BA94-725FE2D40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204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ideoseries?list=PL14nZtiksyaCbky7Tg7IMxb4_yTvrhd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audio" Target="../media/audio1.wav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1" y="404813"/>
            <a:ext cx="9917113" cy="558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5"/>
          <p:cNvSpPr txBox="1">
            <a:spLocks noChangeArrowheads="1"/>
          </p:cNvSpPr>
          <p:nvPr/>
        </p:nvSpPr>
        <p:spPr bwMode="auto">
          <a:xfrm>
            <a:off x="3362326" y="708025"/>
            <a:ext cx="5942013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NGUYỆT QUẾ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225" y="1008063"/>
            <a:ext cx="1931988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63753" y="2588334"/>
            <a:ext cx="4860539" cy="1224136"/>
          </a:xfrm>
          <a:prstGeom prst="rect">
            <a:avLst/>
          </a:prstGeom>
          <a:noFill/>
        </p:spPr>
        <p:txBody>
          <a:bodyPr wrap="none">
            <a:prstTxWarp prst="textDeflateBottom">
              <a:avLst>
                <a:gd name="adj" fmla="val 66989"/>
              </a:avLst>
            </a:prstTxWarp>
            <a:spAutoFit/>
          </a:bodyPr>
          <a:lstStyle/>
          <a:p>
            <a:pPr>
              <a:defRPr/>
            </a:pPr>
            <a:r>
              <a:rPr lang="en-US" sz="3038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38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38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3038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38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38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38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038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38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038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t, c</a:t>
            </a:r>
            <a:endParaRPr lang="en-US" sz="3038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4963" y="3616326"/>
            <a:ext cx="10153651" cy="3046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3" algn="ctr">
              <a:defRPr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MGL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Panda 1 </a:t>
            </a:r>
          </a:p>
          <a:p>
            <a:pPr lvl="3" algn="ctr">
              <a:defRPr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algn="ctr">
              <a:defRPr/>
            </a:pP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algn="ctr">
              <a:defRPr/>
            </a:pP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algn="ctr">
              <a:defRPr/>
            </a:pP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2024 – 2025</a:t>
            </a:r>
          </a:p>
          <a:p>
            <a:pPr marL="964406" lvl="3" indent="-192881" algn="ctr">
              <a:buFontTx/>
              <a:buAutoNum type="arabicPeriod"/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2881" indent="-192881" algn="ctr">
              <a:buFontTx/>
              <a:buAutoNum type="arabicPeriod"/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5886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E785A6A-5A66-477E-A3B2-4D74784EEB15}"/>
              </a:ext>
            </a:extLst>
          </p:cNvPr>
          <p:cNvSpPr txBox="1"/>
          <p:nvPr/>
        </p:nvSpPr>
        <p:spPr>
          <a:xfrm>
            <a:off x="0" y="5332958"/>
            <a:ext cx="122016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latin typeface=".VnAvant" panose="020B7200000000000000" pitchFamily="34" charset="0"/>
              </a:rPr>
              <a:t>Cöa</a:t>
            </a:r>
            <a:r>
              <a:rPr lang="en-US" sz="8000" b="1" dirty="0">
                <a:latin typeface=".VnAvant" panose="020B7200000000000000" pitchFamily="34" charset="0"/>
              </a:rPr>
              <a:t> </a:t>
            </a:r>
            <a:r>
              <a:rPr lang="en-US" sz="8000" b="1" dirty="0" err="1">
                <a:latin typeface=".VnAvant" panose="020B7200000000000000" pitchFamily="34" charset="0"/>
              </a:rPr>
              <a:t>hµng</a:t>
            </a:r>
            <a:r>
              <a:rPr lang="en-US" sz="8000" b="1" dirty="0">
                <a:latin typeface=".VnAvant" panose="020B7200000000000000" pitchFamily="34" charset="0"/>
              </a:rPr>
              <a:t> </a:t>
            </a:r>
            <a:r>
              <a:rPr lang="en-US" sz="8000" b="1" dirty="0" err="1">
                <a:latin typeface=".VnAvant" panose="020B7200000000000000" pitchFamily="34" charset="0"/>
              </a:rPr>
              <a:t>b¸nh</a:t>
            </a:r>
            <a:r>
              <a:rPr lang="en-US" sz="8000" b="1" dirty="0">
                <a:latin typeface=".VnAvant" panose="020B7200000000000000" pitchFamily="34" charset="0"/>
              </a:rPr>
              <a:t> </a:t>
            </a:r>
            <a:r>
              <a:rPr lang="en-US" sz="8000" b="1" dirty="0" err="1">
                <a:latin typeface=".VnAvant" panose="020B7200000000000000" pitchFamily="34" charset="0"/>
              </a:rPr>
              <a:t>ngät</a:t>
            </a:r>
            <a:endParaRPr lang="en-US" sz="8000" b="1" dirty="0">
              <a:latin typeface=".VnAvant" panose="020B7200000000000000" pitchFamily="34" charset="0"/>
            </a:endParaRPr>
          </a:p>
        </p:txBody>
      </p:sp>
      <p:pic>
        <p:nvPicPr>
          <p:cNvPr id="2" name="Picture 2" descr="Từ a-z kế hoạch kinh doanh bánh kem cho người mới bắt đầu - Phần 1">
            <a:extLst>
              <a:ext uri="{FF2B5EF4-FFF2-40B4-BE49-F238E27FC236}">
                <a16:creationId xmlns:a16="http://schemas.microsoft.com/office/drawing/2014/main" id="{7EBA4E28-DB8B-46AA-B200-5EA3CA68D2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4" b="10802"/>
          <a:stretch/>
        </p:blipFill>
        <p:spPr bwMode="auto">
          <a:xfrm>
            <a:off x="2019300" y="263013"/>
            <a:ext cx="8434950" cy="4672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53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D9D67031-ACB3-4912-B8E7-CBD41FA38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2323" y="526026"/>
            <a:ext cx="7924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i="1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60000" b="1" i="0" dirty="0">
                <a:solidFill>
                  <a:srgbClr val="0000FF"/>
                </a:solidFill>
                <a:latin typeface=".VnAvant" panose="020B7200000000000000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38406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59470804-FB45-40A7-A13E-BF85A50D5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535" y="426576"/>
            <a:ext cx="3900948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0" b="1" i="0" dirty="0">
                <a:solidFill>
                  <a:srgbClr val="FF00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E56C0DD5-BF8A-45D1-A608-3DB9C8132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0213" y="305068"/>
            <a:ext cx="3900948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0" b="1" i="0" dirty="0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0818BC32-826C-447A-B578-D1494F341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1450" y="1419635"/>
            <a:ext cx="3315806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0000" dirty="0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47125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4">
            <a:extLst>
              <a:ext uri="{FF2B5EF4-FFF2-40B4-BE49-F238E27FC236}">
                <a16:creationId xmlns:a16="http://schemas.microsoft.com/office/drawing/2014/main" id="{A6828C7B-E75A-4081-8D9B-AD950DF419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1828800"/>
            <a:ext cx="373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/>
          </a:p>
        </p:txBody>
      </p:sp>
      <p:sp>
        <p:nvSpPr>
          <p:cNvPr id="32771" name="WordArt 7">
            <a:extLst>
              <a:ext uri="{FF2B5EF4-FFF2-40B4-BE49-F238E27FC236}">
                <a16:creationId xmlns:a16="http://schemas.microsoft.com/office/drawing/2014/main" id="{54F096D7-697F-49CE-8030-CCD2260B8A5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62099" y="-542925"/>
            <a:ext cx="9020175" cy="45529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31778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cs typeface="Arial" panose="020B0604020202020204" pitchFamily="34" charset="0"/>
              </a:rPr>
              <a:t>Trò chơi:</a:t>
            </a:r>
          </a:p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cs typeface="Arial" panose="020B0604020202020204" pitchFamily="34" charset="0"/>
              </a:rPr>
              <a:t>"Tìm chữ cái còn thiếu cho phù hợp"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FF00"/>
              </a:solidFill>
              <a:cs typeface="Arial" panose="020B0604020202020204" pitchFamily="34" charset="0"/>
            </a:endParaRPr>
          </a:p>
        </p:txBody>
      </p:sp>
      <p:pic>
        <p:nvPicPr>
          <p:cNvPr id="32772" name="Picture 8" descr="FC393A0D6B0F44E2BDCF0A912FDC3DC5">
            <a:extLst>
              <a:ext uri="{FF2B5EF4-FFF2-40B4-BE49-F238E27FC236}">
                <a16:creationId xmlns:a16="http://schemas.microsoft.com/office/drawing/2014/main" id="{0D568D07-9592-44BF-B135-227173740C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038600"/>
            <a:ext cx="3124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>
            <a:extLst>
              <a:ext uri="{FF2B5EF4-FFF2-40B4-BE49-F238E27FC236}">
                <a16:creationId xmlns:a16="http://schemas.microsoft.com/office/drawing/2014/main" id="{B89BCEA8-AB6E-477E-9D26-3E9D06828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228600"/>
            <a:ext cx="740251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 Box 5">
            <a:extLst>
              <a:ext uri="{FF2B5EF4-FFF2-40B4-BE49-F238E27FC236}">
                <a16:creationId xmlns:a16="http://schemas.microsoft.com/office/drawing/2014/main" id="{D0CE4B9F-80B7-45A8-97C6-5CC14AA3D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191000"/>
            <a:ext cx="42672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7200" b="1">
                <a:latin typeface=".VnAvant" panose="020B7200000000000000" pitchFamily="34" charset="0"/>
              </a:rPr>
              <a:t>C¸i bay </a:t>
            </a:r>
          </a:p>
        </p:txBody>
      </p:sp>
      <p:sp>
        <p:nvSpPr>
          <p:cNvPr id="33796" name="Text Box 6">
            <a:extLst>
              <a:ext uri="{FF2B5EF4-FFF2-40B4-BE49-F238E27FC236}">
                <a16:creationId xmlns:a16="http://schemas.microsoft.com/office/drawing/2014/main" id="{D8F9A567-41A1-4169-BC5C-4BD1203AE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1" y="5410200"/>
            <a:ext cx="4130675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7200" b="1">
                <a:latin typeface=".VnAvant" panose="020B7200000000000000" pitchFamily="34" charset="0"/>
              </a:rPr>
              <a:t>C¸.. bay</a:t>
            </a:r>
          </a:p>
        </p:txBody>
      </p:sp>
      <p:sp>
        <p:nvSpPr>
          <p:cNvPr id="56327" name="Rectangle 7">
            <a:extLst>
              <a:ext uri="{FF2B5EF4-FFF2-40B4-BE49-F238E27FC236}">
                <a16:creationId xmlns:a16="http://schemas.microsoft.com/office/drawing/2014/main" id="{8C2BB1AA-395F-4CE0-9E81-D162C72C1F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4191000"/>
            <a:ext cx="3810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7200" b="1">
                <a:solidFill>
                  <a:srgbClr val="CC0000"/>
                </a:solidFill>
                <a:latin typeface=".VnAvant" panose="020B7200000000000000" pitchFamily="34" charset="0"/>
              </a:rPr>
              <a:t>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0.1777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7" grpId="0"/>
      <p:bldP spid="5632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>
            <a:extLst>
              <a:ext uri="{FF2B5EF4-FFF2-40B4-BE49-F238E27FC236}">
                <a16:creationId xmlns:a16="http://schemas.microsoft.com/office/drawing/2014/main" id="{EDA0036B-A1B2-4702-8A96-153920FC0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12988">
            <a:off x="2057400" y="304800"/>
            <a:ext cx="7848600" cy="374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 Box 7">
            <a:extLst>
              <a:ext uri="{FF2B5EF4-FFF2-40B4-BE49-F238E27FC236}">
                <a16:creationId xmlns:a16="http://schemas.microsoft.com/office/drawing/2014/main" id="{9132F8E1-BAFE-4165-802E-6B10D4425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352800"/>
            <a:ext cx="59436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7200" b="1">
                <a:latin typeface=".VnAvant" panose="020B7200000000000000" pitchFamily="34" charset="0"/>
              </a:rPr>
              <a:t>B¬m tiªm</a:t>
            </a:r>
          </a:p>
        </p:txBody>
      </p:sp>
      <p:sp>
        <p:nvSpPr>
          <p:cNvPr id="34820" name="Text Box 8">
            <a:extLst>
              <a:ext uri="{FF2B5EF4-FFF2-40B4-BE49-F238E27FC236}">
                <a16:creationId xmlns:a16="http://schemas.microsoft.com/office/drawing/2014/main" id="{A67475A4-A082-4F2C-BC73-754100C6F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800600"/>
            <a:ext cx="6934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/>
          </a:p>
        </p:txBody>
      </p:sp>
      <p:sp>
        <p:nvSpPr>
          <p:cNvPr id="34821" name="Rectangle 10">
            <a:extLst>
              <a:ext uri="{FF2B5EF4-FFF2-40B4-BE49-F238E27FC236}">
                <a16:creationId xmlns:a16="http://schemas.microsoft.com/office/drawing/2014/main" id="{8878ADC1-8443-4799-996F-B5CA83753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1" y="5029200"/>
            <a:ext cx="4589463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7200" b="1">
                <a:latin typeface=".VnAvant" panose="020B7200000000000000" pitchFamily="34" charset="0"/>
              </a:rPr>
              <a:t>B¬m ..iªm</a:t>
            </a:r>
          </a:p>
        </p:txBody>
      </p:sp>
      <p:sp>
        <p:nvSpPr>
          <p:cNvPr id="51211" name="Text Box 11">
            <a:extLst>
              <a:ext uri="{FF2B5EF4-FFF2-40B4-BE49-F238E27FC236}">
                <a16:creationId xmlns:a16="http://schemas.microsoft.com/office/drawing/2014/main" id="{62E85F20-B220-44CB-A4E5-1C2D48B89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3352800"/>
            <a:ext cx="4572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CC0000"/>
                </a:solidFill>
                <a:latin typeface=".VnAvant" panose="020B7200000000000000" pitchFamily="34" charset="0"/>
              </a:rPr>
              <a:t>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51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9325E-6 L 0.00816 0.2442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1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" y="122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1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>
            <a:extLst>
              <a:ext uri="{FF2B5EF4-FFF2-40B4-BE49-F238E27FC236}">
                <a16:creationId xmlns:a16="http://schemas.microsoft.com/office/drawing/2014/main" id="{8C1DCDC7-7906-4146-9076-99DA67B91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9756">
            <a:off x="3200400" y="0"/>
            <a:ext cx="5486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 Box 5">
            <a:extLst>
              <a:ext uri="{FF2B5EF4-FFF2-40B4-BE49-F238E27FC236}">
                <a16:creationId xmlns:a16="http://schemas.microsoft.com/office/drawing/2014/main" id="{17332DB9-18EA-430E-9DE7-12ACAD0E8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267200"/>
            <a:ext cx="68580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7200" b="1">
                <a:latin typeface=".VnAvant" panose="020B7200000000000000" pitchFamily="34" charset="0"/>
              </a:rPr>
              <a:t>CÆp s¸ch</a:t>
            </a:r>
          </a:p>
        </p:txBody>
      </p:sp>
      <p:sp>
        <p:nvSpPr>
          <p:cNvPr id="35844" name="Text Box 6">
            <a:extLst>
              <a:ext uri="{FF2B5EF4-FFF2-40B4-BE49-F238E27FC236}">
                <a16:creationId xmlns:a16="http://schemas.microsoft.com/office/drawing/2014/main" id="{9F260221-F5E9-4CF1-8D51-26DD06638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5410200"/>
            <a:ext cx="69342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7200" b="1">
                <a:latin typeface=".VnAvant" panose="020B7200000000000000" pitchFamily="34" charset="0"/>
              </a:rPr>
              <a:t>CÆp s¸…h</a:t>
            </a:r>
          </a:p>
        </p:txBody>
      </p:sp>
      <p:sp>
        <p:nvSpPr>
          <p:cNvPr id="52233" name="Text Box 9">
            <a:extLst>
              <a:ext uri="{FF2B5EF4-FFF2-40B4-BE49-F238E27FC236}">
                <a16:creationId xmlns:a16="http://schemas.microsoft.com/office/drawing/2014/main" id="{5FB835E2-6FF6-48C8-9BD8-D43B8921B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4267200"/>
            <a:ext cx="7620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CC0000"/>
                </a:solidFill>
                <a:latin typeface=".VnAvant" panose="020B7200000000000000" pitchFamily="34" charset="0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6.10546E-7 L 0.00834 0.1688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84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3" grpId="0"/>
      <p:bldP spid="5223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>
            <a:extLst>
              <a:ext uri="{FF2B5EF4-FFF2-40B4-BE49-F238E27FC236}">
                <a16:creationId xmlns:a16="http://schemas.microsoft.com/office/drawing/2014/main" id="{FE55FB4B-A466-4BB5-AE68-875501DF0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0"/>
            <a:ext cx="4419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 Box 5">
            <a:extLst>
              <a:ext uri="{FF2B5EF4-FFF2-40B4-BE49-F238E27FC236}">
                <a16:creationId xmlns:a16="http://schemas.microsoft.com/office/drawing/2014/main" id="{87DCB7CB-484F-41B6-ACAA-04409D6D2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4495800"/>
            <a:ext cx="5105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/>
          </a:p>
        </p:txBody>
      </p:sp>
      <p:sp>
        <p:nvSpPr>
          <p:cNvPr id="36868" name="Text Box 6">
            <a:extLst>
              <a:ext uri="{FF2B5EF4-FFF2-40B4-BE49-F238E27FC236}">
                <a16:creationId xmlns:a16="http://schemas.microsoft.com/office/drawing/2014/main" id="{7599CB48-0D5D-4FFE-8DDA-8A30B01AC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4114800"/>
            <a:ext cx="42672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7200" b="1">
                <a:latin typeface=".VnAvant" panose="020B7200000000000000" pitchFamily="34" charset="0"/>
              </a:rPr>
              <a:t>Tñ thuèc</a:t>
            </a:r>
          </a:p>
        </p:txBody>
      </p:sp>
      <p:sp>
        <p:nvSpPr>
          <p:cNvPr id="36869" name="Text Box 7">
            <a:extLst>
              <a:ext uri="{FF2B5EF4-FFF2-40B4-BE49-F238E27FC236}">
                <a16:creationId xmlns:a16="http://schemas.microsoft.com/office/drawing/2014/main" id="{D36FC383-037C-4560-8E8F-2B496C530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5181600"/>
            <a:ext cx="51054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7200" b="1">
                <a:latin typeface=".VnAvant" panose="020B7200000000000000" pitchFamily="34" charset="0"/>
              </a:rPr>
              <a:t>Tñ ..huèc</a:t>
            </a:r>
          </a:p>
        </p:txBody>
      </p:sp>
      <p:sp>
        <p:nvSpPr>
          <p:cNvPr id="53256" name="Text Box 8">
            <a:extLst>
              <a:ext uri="{FF2B5EF4-FFF2-40B4-BE49-F238E27FC236}">
                <a16:creationId xmlns:a16="http://schemas.microsoft.com/office/drawing/2014/main" id="{07AD29EF-4AC4-45F8-945B-09B913752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4114800"/>
            <a:ext cx="4572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CC0000"/>
                </a:solidFill>
                <a:latin typeface=".VnAvant" panose="020B7200000000000000" pitchFamily="34" charset="0"/>
              </a:rPr>
              <a:t>t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05458E-6 L 0.00833 0.1577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78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6" grpId="0"/>
      <p:bldP spid="5325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>
            <a:extLst>
              <a:ext uri="{FF2B5EF4-FFF2-40B4-BE49-F238E27FC236}">
                <a16:creationId xmlns:a16="http://schemas.microsoft.com/office/drawing/2014/main" id="{73CA3C55-5FB6-4298-8A25-24805DA81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04801"/>
            <a:ext cx="8077200" cy="339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 Box 5">
            <a:extLst>
              <a:ext uri="{FF2B5EF4-FFF2-40B4-BE49-F238E27FC236}">
                <a16:creationId xmlns:a16="http://schemas.microsoft.com/office/drawing/2014/main" id="{7D5D7612-1FC2-4D1E-8D02-E92AB275B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3886200"/>
            <a:ext cx="43434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7200" b="1">
                <a:latin typeface=".VnAvant" panose="020B7200000000000000" pitchFamily="34" charset="0"/>
              </a:rPr>
              <a:t>C¸i c­a</a:t>
            </a:r>
          </a:p>
        </p:txBody>
      </p:sp>
      <p:sp>
        <p:nvSpPr>
          <p:cNvPr id="37892" name="Text Box 6">
            <a:extLst>
              <a:ext uri="{FF2B5EF4-FFF2-40B4-BE49-F238E27FC236}">
                <a16:creationId xmlns:a16="http://schemas.microsoft.com/office/drawing/2014/main" id="{976C857D-48E3-4218-B168-0EE11884C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5334000"/>
            <a:ext cx="44196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7200" b="1">
                <a:latin typeface=".VnAvant" panose="020B7200000000000000" pitchFamily="34" charset="0"/>
              </a:rPr>
              <a:t>C¸i ..­a</a:t>
            </a:r>
          </a:p>
        </p:txBody>
      </p:sp>
      <p:sp>
        <p:nvSpPr>
          <p:cNvPr id="54279" name="Text Box 7">
            <a:extLst>
              <a:ext uri="{FF2B5EF4-FFF2-40B4-BE49-F238E27FC236}">
                <a16:creationId xmlns:a16="http://schemas.microsoft.com/office/drawing/2014/main" id="{95A8D7CF-EE2E-418B-967C-9EBF2FEEA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886200"/>
            <a:ext cx="6858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CC0000"/>
                </a:solidFill>
                <a:latin typeface=".VnAvant" panose="020B7200000000000000" pitchFamily="34" charset="0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7.40741E-7 L -0.00417 0.2134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1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9" grpId="0"/>
      <p:bldP spid="54279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5">
            <a:extLst>
              <a:ext uri="{FF2B5EF4-FFF2-40B4-BE49-F238E27FC236}">
                <a16:creationId xmlns:a16="http://schemas.microsoft.com/office/drawing/2014/main" id="{BF2F7287-4FFF-45C2-9290-863BE08F1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"/>
            <a:ext cx="607695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 Box 6">
            <a:extLst>
              <a:ext uri="{FF2B5EF4-FFF2-40B4-BE49-F238E27FC236}">
                <a16:creationId xmlns:a16="http://schemas.microsoft.com/office/drawing/2014/main" id="{D3583D6F-859B-4D01-89C4-A66BB2CCE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3657600"/>
            <a:ext cx="41910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7200" b="1">
                <a:latin typeface=".VnAvant" panose="020B7200000000000000" pitchFamily="34" charset="0"/>
              </a:rPr>
              <a:t>C¸i bóa</a:t>
            </a:r>
          </a:p>
        </p:txBody>
      </p:sp>
      <p:sp>
        <p:nvSpPr>
          <p:cNvPr id="38916" name="Text Box 7">
            <a:extLst>
              <a:ext uri="{FF2B5EF4-FFF2-40B4-BE49-F238E27FC236}">
                <a16:creationId xmlns:a16="http://schemas.microsoft.com/office/drawing/2014/main" id="{49428693-4FCE-4493-B32E-5318F5706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5105400"/>
            <a:ext cx="47244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7200" b="1">
                <a:latin typeface=".VnAvant" panose="020B7200000000000000" pitchFamily="34" charset="0"/>
              </a:rPr>
              <a:t>C¸.. bóa</a:t>
            </a:r>
          </a:p>
        </p:txBody>
      </p:sp>
      <p:sp>
        <p:nvSpPr>
          <p:cNvPr id="55304" name="Text Box 8">
            <a:extLst>
              <a:ext uri="{FF2B5EF4-FFF2-40B4-BE49-F238E27FC236}">
                <a16:creationId xmlns:a16="http://schemas.microsoft.com/office/drawing/2014/main" id="{68F4C1C2-ABB6-456C-AE82-E8B241521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3657600"/>
            <a:ext cx="4572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CC0000"/>
                </a:solidFill>
                <a:latin typeface=".VnAvant" panose="020B7200000000000000" pitchFamily="34" charset="0"/>
              </a:rPr>
              <a:t>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3.33333E-6 0.2134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4" grpId="0"/>
      <p:bldP spid="5530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[Bài hát] Bé học chữ cái tiếng Việt">
            <a:hlinkClick r:id="" action="ppaction://media"/>
            <a:extLst>
              <a:ext uri="{FF2B5EF4-FFF2-40B4-BE49-F238E27FC236}">
                <a16:creationId xmlns:a16="http://schemas.microsoft.com/office/drawing/2014/main" id="{CB7C3AEE-2A09-4828-B256-B4E241E7D0E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78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eacher cartoon - Google Search in 2020 | Teacher clipart, Clip art,  Teacher cartoon">
            <a:extLst>
              <a:ext uri="{FF2B5EF4-FFF2-40B4-BE49-F238E27FC236}">
                <a16:creationId xmlns:a16="http://schemas.microsoft.com/office/drawing/2014/main" id="{1EEE5DD2-5594-472D-BCEA-E4CE039934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5" b="11389"/>
          <a:stretch/>
        </p:blipFill>
        <p:spPr bwMode="auto">
          <a:xfrm>
            <a:off x="2789239" y="1"/>
            <a:ext cx="5707062" cy="526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E785A6A-5A66-477E-A3B2-4D74784EEB15}"/>
              </a:ext>
            </a:extLst>
          </p:cNvPr>
          <p:cNvSpPr txBox="1"/>
          <p:nvPr/>
        </p:nvSpPr>
        <p:spPr>
          <a:xfrm>
            <a:off x="-9673" y="5429987"/>
            <a:ext cx="122016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atin typeface=".VnAvant" panose="020B7200000000000000" pitchFamily="34" charset="0"/>
              </a:rPr>
              <a:t>C« </a:t>
            </a:r>
            <a:r>
              <a:rPr lang="en-US" sz="8000" b="1" dirty="0" err="1">
                <a:latin typeface=".VnAvant" panose="020B7200000000000000" pitchFamily="34" charset="0"/>
              </a:rPr>
              <a:t>gi¸o</a:t>
            </a:r>
            <a:endParaRPr lang="en-US" sz="8000" b="1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94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A30114CF-043C-47BE-990F-15E73E39CE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2826" y="2261419"/>
            <a:ext cx="914400" cy="3962400"/>
          </a:xfrm>
          <a:prstGeom prst="rect">
            <a:avLst/>
          </a:prstGeom>
          <a:solidFill>
            <a:srgbClr val="FF00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i="1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8BA01826-BC83-4A38-863A-1332546E3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2826" y="1042219"/>
            <a:ext cx="914400" cy="762000"/>
          </a:xfrm>
          <a:prstGeom prst="rect">
            <a:avLst/>
          </a:prstGeom>
          <a:solidFill>
            <a:srgbClr val="FF00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i="1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9C96D2B-3574-4947-8CD4-406F7EEB6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2826" y="2261419"/>
            <a:ext cx="914400" cy="3962400"/>
          </a:xfrm>
          <a:prstGeom prst="rect">
            <a:avLst/>
          </a:prstGeom>
          <a:solidFill>
            <a:srgbClr val="FF00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i="1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E54256FD-8D2D-4D27-A415-ED0D1A1CE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2826" y="1042219"/>
            <a:ext cx="914400" cy="762000"/>
          </a:xfrm>
          <a:prstGeom prst="rect">
            <a:avLst/>
          </a:prstGeom>
          <a:solidFill>
            <a:srgbClr val="FF00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i="1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 animBg="1"/>
      <p:bldP spid="92163" grpId="0" animBg="1"/>
      <p:bldP spid="6" grpId="0" animBg="1"/>
      <p:bldP spid="6" grpId="1" animBg="1"/>
      <p:bldP spid="7" grpId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5BCDEC3B-7C26-4CFE-B936-328631005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7301" y="4161504"/>
            <a:ext cx="2153669" cy="430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1800"/>
          </a:p>
        </p:txBody>
      </p:sp>
      <p:sp>
        <p:nvSpPr>
          <p:cNvPr id="3" name="Text Box 8">
            <a:extLst>
              <a:ext uri="{FF2B5EF4-FFF2-40B4-BE49-F238E27FC236}">
                <a16:creationId xmlns:a16="http://schemas.microsoft.com/office/drawing/2014/main" id="{E392EDF8-17DF-4CE5-A0C6-33522801A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0102" y="4771104"/>
            <a:ext cx="1948558" cy="430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1800"/>
          </a:p>
        </p:txBody>
      </p:sp>
      <p:sp>
        <p:nvSpPr>
          <p:cNvPr id="4" name="Text Box 12">
            <a:extLst>
              <a:ext uri="{FF2B5EF4-FFF2-40B4-BE49-F238E27FC236}">
                <a16:creationId xmlns:a16="http://schemas.microsoft.com/office/drawing/2014/main" id="{BAEDC818-7712-40CF-9D59-9279ADED2D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28600"/>
            <a:ext cx="2667000" cy="618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0" b="1" dirty="0" err="1">
                <a:latin typeface=".VnAvant" panose="020B7200000000000000" pitchFamily="34" charset="0"/>
              </a:rPr>
              <a:t>i</a:t>
            </a:r>
            <a:endParaRPr lang="en-US" altLang="en-US" sz="40000" b="1" dirty="0">
              <a:latin typeface=".VnAvant" panose="020B7200000000000000" pitchFamily="34" charset="0"/>
            </a:endParaRPr>
          </a:p>
        </p:txBody>
      </p:sp>
      <p:sp>
        <p:nvSpPr>
          <p:cNvPr id="5" name="Text Box 17">
            <a:extLst>
              <a:ext uri="{FF2B5EF4-FFF2-40B4-BE49-F238E27FC236}">
                <a16:creationId xmlns:a16="http://schemas.microsoft.com/office/drawing/2014/main" id="{E3C0824D-FBD6-4121-BDC8-C5AEF22D9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6301" y="2942304"/>
            <a:ext cx="2256225" cy="430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1800">
              <a:latin typeface=".VnAvant" panose="020B7200000000000000" pitchFamily="34" charset="0"/>
            </a:endParaRPr>
          </a:p>
        </p:txBody>
      </p:sp>
      <p:graphicFrame>
        <p:nvGraphicFramePr>
          <p:cNvPr id="6" name="Object 18">
            <a:extLst>
              <a:ext uri="{FF2B5EF4-FFF2-40B4-BE49-F238E27FC236}">
                <a16:creationId xmlns:a16="http://schemas.microsoft.com/office/drawing/2014/main" id="{F2206309-446C-4842-A1E7-0709512DCA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6606014"/>
              </p:ext>
            </p:extLst>
          </p:nvPr>
        </p:nvGraphicFramePr>
        <p:xfrm>
          <a:off x="6972301" y="2355101"/>
          <a:ext cx="923000" cy="322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Bitmap Image" r:id="rId6" imgW="387360" imgH="1581120" progId="Paint.Picture">
                  <p:embed/>
                </p:oleObj>
              </mc:Choice>
              <mc:Fallback>
                <p:oleObj name="Bitmap Image" r:id="rId6" imgW="387360" imgH="1581120" progId="Paint.Picture">
                  <p:embed/>
                  <p:pic>
                    <p:nvPicPr>
                      <p:cNvPr id="15378" name="Object 18">
                        <a:extLst>
                          <a:ext uri="{FF2B5EF4-FFF2-40B4-BE49-F238E27FC236}">
                            <a16:creationId xmlns:a16="http://schemas.microsoft.com/office/drawing/2014/main" id="{A8B21F2C-70C7-422F-87DC-D3C6DB1672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2301" y="2355101"/>
                        <a:ext cx="923000" cy="322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9">
            <a:extLst>
              <a:ext uri="{FF2B5EF4-FFF2-40B4-BE49-F238E27FC236}">
                <a16:creationId xmlns:a16="http://schemas.microsoft.com/office/drawing/2014/main" id="{65163620-AAC6-4697-9488-7D90BF8AA6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7768595"/>
              </p:ext>
            </p:extLst>
          </p:nvPr>
        </p:nvGraphicFramePr>
        <p:xfrm>
          <a:off x="6972300" y="1138990"/>
          <a:ext cx="923001" cy="923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Bitmap Image" r:id="rId8" imgW="571731" imgH="542857" progId="Paint.Picture">
                  <p:embed/>
                </p:oleObj>
              </mc:Choice>
              <mc:Fallback>
                <p:oleObj name="Bitmap Image" r:id="rId8" imgW="571731" imgH="542857" progId="Paint.Picture">
                  <p:embed/>
                  <p:pic>
                    <p:nvPicPr>
                      <p:cNvPr id="15379" name="Object 19">
                        <a:extLst>
                          <a:ext uri="{FF2B5EF4-FFF2-40B4-BE49-F238E27FC236}">
                            <a16:creationId xmlns:a16="http://schemas.microsoft.com/office/drawing/2014/main" id="{176B5351-FB1B-4DCB-9D61-6917E144A4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clrChange>
                          <a:clrFrom>
                            <a:srgbClr val="FEFEFE"/>
                          </a:clrFrom>
                          <a:clrTo>
                            <a:srgbClr val="FEFEFE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2300" y="1138990"/>
                        <a:ext cx="923001" cy="9230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miley Face 7">
            <a:hlinkClick r:id="" action="ppaction://noaction">
              <a:snd r:embed="rId4" name="breeze.wav"/>
            </a:hlinkClick>
            <a:extLst>
              <a:ext uri="{FF2B5EF4-FFF2-40B4-BE49-F238E27FC236}">
                <a16:creationId xmlns:a16="http://schemas.microsoft.com/office/drawing/2014/main" id="{D5760317-BA7F-4401-B9EC-A4FC8DDF681A}"/>
              </a:ext>
            </a:extLst>
          </p:cNvPr>
          <p:cNvSpPr/>
          <p:nvPr/>
        </p:nvSpPr>
        <p:spPr>
          <a:xfrm>
            <a:off x="7074857" y="2355100"/>
            <a:ext cx="717889" cy="663403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9" name="Smiley Face 6">
            <a:hlinkClick r:id="" action="ppaction://noaction">
              <a:snd r:embed="rId4" name="breeze.wav"/>
            </a:hlinkClick>
            <a:extLst>
              <a:ext uri="{FF2B5EF4-FFF2-40B4-BE49-F238E27FC236}">
                <a16:creationId xmlns:a16="http://schemas.microsoft.com/office/drawing/2014/main" id="{381D2D55-0864-41FC-B64E-7A3771C4EFB4}"/>
              </a:ext>
            </a:extLst>
          </p:cNvPr>
          <p:cNvSpPr/>
          <p:nvPr/>
        </p:nvSpPr>
        <p:spPr>
          <a:xfrm>
            <a:off x="7074856" y="1287379"/>
            <a:ext cx="717890" cy="626224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08169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33333E-6 L 0.00078 0.3921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96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5185DF96-B693-4E84-8AB8-CEB0525A2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2558" y="1037813"/>
            <a:ext cx="1219200" cy="522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3600" b="1" i="0" dirty="0" err="1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endParaRPr lang="en-US" altLang="en-US" sz="33600" b="1" i="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F941FD18-AEE7-4A62-94E6-24E75B290D32}"/>
              </a:ext>
            </a:extLst>
          </p:cNvPr>
          <p:cNvSpPr txBox="1">
            <a:spLocks noChangeArrowheads="1"/>
          </p:cNvSpPr>
          <p:nvPr/>
        </p:nvSpPr>
        <p:spPr bwMode="auto">
          <a:xfrm rot="20194242">
            <a:off x="9148926" y="-503238"/>
            <a:ext cx="1600200" cy="835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200" i="0" dirty="0" err="1">
                <a:solidFill>
                  <a:srgbClr val="FF0000"/>
                </a:solidFill>
                <a:latin typeface=".VnCommercial Script" panose="020B7200000000000000" pitchFamily="34" charset="0"/>
              </a:rPr>
              <a:t>i</a:t>
            </a:r>
            <a:endParaRPr lang="en-US" altLang="en-US" sz="54200" i="0" dirty="0">
              <a:solidFill>
                <a:srgbClr val="FF0000"/>
              </a:solidFill>
              <a:latin typeface=".VnCommercial Script" panose="020B7200000000000000" pitchFamily="34" charset="0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61F57746-8D0F-431C-8F1E-8CAB3C436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3666" y="-563361"/>
            <a:ext cx="2438400" cy="691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800" i="0" dirty="0">
                <a:solidFill>
                  <a:srgbClr val="FF0000"/>
                </a:solidFill>
                <a:latin typeface=".VnTimeH" panose="020B7200000000000000" pitchFamily="34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247669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E785A6A-5A66-477E-A3B2-4D74784EEB15}"/>
              </a:ext>
            </a:extLst>
          </p:cNvPr>
          <p:cNvSpPr txBox="1"/>
          <p:nvPr/>
        </p:nvSpPr>
        <p:spPr>
          <a:xfrm>
            <a:off x="0" y="4851178"/>
            <a:ext cx="122016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latin typeface=".VnAvant" panose="020B7200000000000000" pitchFamily="34" charset="0"/>
              </a:rPr>
              <a:t>Tê</a:t>
            </a:r>
            <a:r>
              <a:rPr lang="en-US" sz="8000" b="1" dirty="0">
                <a:latin typeface=".VnAvant" panose="020B7200000000000000" pitchFamily="34" charset="0"/>
              </a:rPr>
              <a:t> </a:t>
            </a:r>
            <a:r>
              <a:rPr lang="en-US" sz="8000" b="1" dirty="0" err="1">
                <a:latin typeface=".VnAvant" panose="020B7200000000000000" pitchFamily="34" charset="0"/>
              </a:rPr>
              <a:t>tiÒn</a:t>
            </a:r>
            <a:endParaRPr lang="en-US" sz="8000" b="1" dirty="0">
              <a:latin typeface=".VnAvant" panose="020B7200000000000000" pitchFamily="34" charset="0"/>
            </a:endParaRPr>
          </a:p>
        </p:txBody>
      </p:sp>
      <p:pic>
        <p:nvPicPr>
          <p:cNvPr id="3074" name="Picture 2" descr="Hàng loạt tiền giả mệnh giá 500 nghìn đồng và 50 nghìn đồng xuất hiện trên  thị trường">
            <a:extLst>
              <a:ext uri="{FF2B5EF4-FFF2-40B4-BE49-F238E27FC236}">
                <a16:creationId xmlns:a16="http://schemas.microsoft.com/office/drawing/2014/main" id="{8CD75A06-9D9E-49F0-A9CD-C5098701A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168" y="774589"/>
            <a:ext cx="8791545" cy="376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90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B5EDD8C-085B-4182-9451-65733344B638}"/>
              </a:ext>
            </a:extLst>
          </p:cNvPr>
          <p:cNvSpPr txBox="1">
            <a:spLocks noChangeArrowheads="1"/>
          </p:cNvSpPr>
          <p:nvPr/>
        </p:nvSpPr>
        <p:spPr>
          <a:xfrm>
            <a:off x="1752600" y="1138078"/>
            <a:ext cx="3048000" cy="5562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60000" b="1" dirty="0">
                <a:latin typeface=".VnAvant" panose="020B7200000000000000" pitchFamily="34" charset="0"/>
              </a:rPr>
              <a:t>t</a:t>
            </a:r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A00F54DB-2CED-466B-927D-A8232E62B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478" y="683342"/>
            <a:ext cx="936005" cy="5701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>
            <a:extLst>
              <a:ext uri="{FF2B5EF4-FFF2-40B4-BE49-F238E27FC236}">
                <a16:creationId xmlns:a16="http://schemas.microsoft.com/office/drawing/2014/main" id="{9AF4CF9C-A93A-43DF-9F6C-C7D580FAF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316" y="1484238"/>
            <a:ext cx="2598172" cy="72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miley Face 6">
            <a:extLst>
              <a:ext uri="{FF2B5EF4-FFF2-40B4-BE49-F238E27FC236}">
                <a16:creationId xmlns:a16="http://schemas.microsoft.com/office/drawing/2014/main" id="{FAE5FFCF-6EE2-4462-984A-34C0B9E29BE3}"/>
              </a:ext>
            </a:extLst>
          </p:cNvPr>
          <p:cNvSpPr/>
          <p:nvPr/>
        </p:nvSpPr>
        <p:spPr>
          <a:xfrm>
            <a:off x="6092316" y="1562627"/>
            <a:ext cx="562896" cy="567434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8" name="Smiley Face 6">
            <a:extLst>
              <a:ext uri="{FF2B5EF4-FFF2-40B4-BE49-F238E27FC236}">
                <a16:creationId xmlns:a16="http://schemas.microsoft.com/office/drawing/2014/main" id="{6D801A78-CFCA-4BC6-B97B-36729BB376EA}"/>
              </a:ext>
            </a:extLst>
          </p:cNvPr>
          <p:cNvSpPr/>
          <p:nvPr/>
        </p:nvSpPr>
        <p:spPr>
          <a:xfrm>
            <a:off x="6916183" y="683342"/>
            <a:ext cx="766594" cy="648496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06631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7.40741E-7 L -0.00026 0.7305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3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96296E-6 L 0.15625 0.0002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>
            <a:extLst>
              <a:ext uri="{FF2B5EF4-FFF2-40B4-BE49-F238E27FC236}">
                <a16:creationId xmlns:a16="http://schemas.microsoft.com/office/drawing/2014/main" id="{829F3B1C-1FD0-4E53-907C-B8381A002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73" y="-609600"/>
            <a:ext cx="3810000" cy="679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0" i="0" dirty="0">
                <a:solidFill>
                  <a:srgbClr val="FF0000"/>
                </a:solidFill>
                <a:latin typeface=".VnTimeH" panose="020B7200000000000000" pitchFamily="34" charset="0"/>
              </a:rPr>
              <a:t>t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F062D820-BDEC-4B4F-80DB-9A529168F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2797" y="-4914"/>
            <a:ext cx="3657600" cy="772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42100" i="0" dirty="0">
                <a:solidFill>
                  <a:srgbClr val="FF0000"/>
                </a:solidFill>
                <a:latin typeface=".VnShelley Allegro" panose="040B7200000000000000" pitchFamily="82" charset="0"/>
                <a:cs typeface="Times New Roman" panose="02020603050405020304" pitchFamily="18" charset="0"/>
              </a:rPr>
              <a:t>t</a:t>
            </a:r>
            <a:endParaRPr lang="en-US" altLang="en-US" sz="40700" i="0" dirty="0">
              <a:solidFill>
                <a:srgbClr val="FF0000"/>
              </a:solidFill>
              <a:latin typeface=".VnAristote" panose="020B7200000000000000" pitchFamily="34" charset="0"/>
              <a:cs typeface="Times New Roman" panose="02020603050405020304" pitchFamily="18" charset="0"/>
            </a:endParaRPr>
          </a:p>
          <a:p>
            <a:endParaRPr lang="en-US" altLang="en-US" sz="8000" i="0" dirty="0">
              <a:solidFill>
                <a:srgbClr val="FF0000"/>
              </a:solidFill>
              <a:latin typeface=".VnAristote" panose="020B7200000000000000" pitchFamily="34" charset="0"/>
            </a:endParaRPr>
          </a:p>
        </p:txBody>
      </p:sp>
      <p:sp>
        <p:nvSpPr>
          <p:cNvPr id="7" name="Rectangle 18">
            <a:extLst>
              <a:ext uri="{FF2B5EF4-FFF2-40B4-BE49-F238E27FC236}">
                <a16:creationId xmlns:a16="http://schemas.microsoft.com/office/drawing/2014/main" id="{B2179F96-B782-47D1-BD06-1262C9CFD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9" y="304800"/>
            <a:ext cx="3657600" cy="714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38300" b="1" i="0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t</a:t>
            </a:r>
            <a:endParaRPr lang="en-US" altLang="en-US" sz="37000" b="1" i="0" dirty="0">
              <a:solidFill>
                <a:srgbClr val="FF000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  <a:p>
            <a:endParaRPr lang="en-US" altLang="en-US" sz="8000" i="0" dirty="0">
              <a:latin typeface=".VnAristot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73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113</Words>
  <Application>Microsoft Office PowerPoint</Application>
  <PresentationFormat>Widescreen</PresentationFormat>
  <Paragraphs>44</Paragraphs>
  <Slides>19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.VnArial</vt:lpstr>
      <vt:lpstr>.VnAristote</vt:lpstr>
      <vt:lpstr>.VnAvant</vt:lpstr>
      <vt:lpstr>.VnCommercial Script</vt:lpstr>
      <vt:lpstr>.VnShelley Allegro</vt:lpstr>
      <vt:lpstr>.VnTimeH</vt:lpstr>
      <vt:lpstr>Arial</vt:lpstr>
      <vt:lpstr>Calibri</vt:lpstr>
      <vt:lpstr>Calibri Light</vt:lpstr>
      <vt:lpstr>Times New Roman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QUYNH CHAU</dc:creator>
  <cp:lastModifiedBy>Techsi.vn</cp:lastModifiedBy>
  <cp:revision>10</cp:revision>
  <dcterms:created xsi:type="dcterms:W3CDTF">2020-11-22T04:22:09Z</dcterms:created>
  <dcterms:modified xsi:type="dcterms:W3CDTF">2025-05-13T04:09:41Z</dcterms:modified>
</cp:coreProperties>
</file>