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321" r:id="rId3"/>
    <p:sldId id="298" r:id="rId4"/>
    <p:sldId id="319" r:id="rId5"/>
    <p:sldId id="310" r:id="rId6"/>
    <p:sldId id="309" r:id="rId7"/>
    <p:sldId id="311" r:id="rId8"/>
    <p:sldId id="308" r:id="rId9"/>
    <p:sldId id="256" r:id="rId10"/>
    <p:sldId id="312" r:id="rId11"/>
    <p:sldId id="303" r:id="rId12"/>
    <p:sldId id="320" r:id="rId13"/>
    <p:sldId id="313" r:id="rId14"/>
    <p:sldId id="314" r:id="rId15"/>
    <p:sldId id="315" r:id="rId16"/>
    <p:sldId id="316" r:id="rId17"/>
    <p:sldId id="318" r:id="rId18"/>
    <p:sldId id="266" r:id="rId19"/>
    <p:sldId id="267" r:id="rId2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3621" autoAdjust="0"/>
  </p:normalViewPr>
  <p:slideViewPr>
    <p:cSldViewPr snapToGrid="0" snapToObjects="1">
      <p:cViewPr varScale="1">
        <p:scale>
          <a:sx n="88" d="100"/>
          <a:sy n="88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6BB9E-552B-46E5-912C-4D820861D76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76E17-11D1-4ABB-80BA-9973E226B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86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D0F76-9989-5D4C-9A7C-BFB71FD06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7928D-3358-CE40-84D3-6181CD2E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7CC95-DECE-9E41-BC14-22F68DE2F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24E7-A4E2-094A-ACAC-242D0AD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B1194-DD60-0A4C-A449-5D86D44D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7767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A955-F279-DA45-92E5-3023B49E8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D1713-1CD8-A34D-808F-D7666358B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F3D52-0543-7C4C-808F-65C74BFF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C91C9-2F7C-0A4A-926D-C4E2C342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2ACC2-9672-004B-9744-0376FCB2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739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8C9B25-7984-F244-A246-FB3450B19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902CC-AC3A-BB40-A2B3-33DED6DB1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CD30-AB70-384E-B2F9-BCDFEC7A6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B7548-9A8B-3548-9811-3E07A14D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41CFD-CA16-EA40-B489-1B4BE40B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7663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20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35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07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80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11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52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49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DAAC-AC33-AF48-ADB2-5D2D157E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8474B-3F45-1D48-82F8-57A83BEF9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63D59-C9AD-654E-A757-68771B70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49850-E504-1A47-AA5B-05B0B737B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3C587-115C-B347-8EFC-83B9A101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9022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28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59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5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87C5-EEAC-CA48-85C9-DDA85B4C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2CB7C-5BAA-F045-9BAC-19376DA27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DC899-9378-9143-BBBC-06E11124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30C14-FF04-914A-9C23-D9E48733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D750C-AE30-C540-BA83-651F0BA2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388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3D6CE-E082-5344-85B2-BA88AF21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557FC-B9E0-DA4F-AE9A-D98FCD285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528D7-9387-B14C-B4EE-651021530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16A75-FCA2-7B47-8D61-5482CCB7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FB1C6-F401-1E4F-96DD-44D1D8AF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2FA4A-46FB-3942-A11A-BFC591A2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73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ED776-A3F7-8445-B8FF-AAD76653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07445-6FDD-6141-B6C3-A5BC9B5FA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CE2F9-A335-EF43-8545-F56E74635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185FFC-DE94-6F40-A8CD-39AB2BBF3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AFFFE4-1289-244A-862C-D6244D52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781F9F-8450-BB4F-9422-7C771D84F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C4E12-2406-A84E-9AA4-EAFCAD9E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56C339-9419-AC44-B41A-DF29E1F4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9569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44C55-51E8-5F46-9FBE-CAE85201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BBD91E-97D9-4749-B670-AEC30F1B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114FE-B48B-F447-BE6B-4B2935D4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81E2A-2459-D74A-947A-54F226B98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146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36B46-E430-2A4A-A960-08801C33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D42C8-DEFB-D248-BA0E-44CE6321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C69C0-4EDA-DF4D-B898-D6DD0C770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9104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1A06-34FD-F147-8625-23BA557C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14BD3-3411-834D-850B-3D5B7DA7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A8D9A6-6D9D-1246-A94C-059C78B51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90D53-93F9-614B-BE6A-2EB29F6A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10F51-8258-CA4D-9176-B61DBDE6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78400-3DA1-154C-88F9-864C9325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668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6AFE-1DA8-8D4C-BE1C-D4CB8470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69234-DE0E-F04F-8F83-5ED69A01C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F3A06-DA89-8545-BDF0-FE8E4A338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22828-7FA0-D34D-8C7E-E9DE7CE1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E75CC-1950-D044-95C7-AAAFBE1C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F1FC9-60F1-4443-B80E-86F7350A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3086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13856-A503-5141-AC7B-51399E5A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93BE0-0F36-B842-A665-E55293652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33450-6F72-6648-AD1D-CD96EE3BA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83438-FAFE-BA4B-A9A7-D882D3A35D0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0F0E4-247B-1849-89E8-AA1F42E21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91BDE-B24C-6746-BB4A-EE60A6787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054AE-4C68-3041-8C6C-FDA03C84DE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0551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B9815-C353-4CF4-A48F-125AE5729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70A08-9B2A-48B6-B193-16B8C5631D4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4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audio" Target="../media/audio2.wav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audio" Target="../media/audio1.wav"/><Relationship Id="rId4" Type="http://schemas.microsoft.com/office/2007/relationships/hdphoto" Target="../media/hdphoto19.wdp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audio" Target="../media/audio2.wav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audio" Target="../media/audio1.wav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audio" Target="../media/audio2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audio" Target="../media/audio1.wav"/><Relationship Id="rId4" Type="http://schemas.openxmlformats.org/officeDocument/2006/relationships/image" Target="../media/image40.png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audio" Target="../media/audio2.wav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audio" Target="../media/audio1.wav"/><Relationship Id="rId4" Type="http://schemas.openxmlformats.org/officeDocument/2006/relationships/image" Target="../media/image42.jp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audio" Target="../media/audio4.wav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audio" Target="../media/audio3.wav"/><Relationship Id="rId4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9.png"/><Relationship Id="rId7" Type="http://schemas.openxmlformats.org/officeDocument/2006/relationships/image" Target="../media/image52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7mPZXMkqFL8?feature=oembed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7mPZXMkqFL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microsoft.com/office/2007/relationships/hdphoto" Target="../media/hdphoto8.wdp"/><Relationship Id="rId3" Type="http://schemas.openxmlformats.org/officeDocument/2006/relationships/image" Target="../media/image6.png"/><Relationship Id="rId21" Type="http://schemas.microsoft.com/office/2007/relationships/hdphoto" Target="../media/hdphoto9.wdp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" Type="http://schemas.openxmlformats.org/officeDocument/2006/relationships/image" Target="../media/image5.jpg"/><Relationship Id="rId16" Type="http://schemas.microsoft.com/office/2007/relationships/hdphoto" Target="../media/hdphoto7.wdp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24" Type="http://schemas.microsoft.com/office/2007/relationships/hdphoto" Target="../media/hdphoto10.wdp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audio" Target="../media/audio1.wav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12" Type="http://schemas.openxmlformats.org/officeDocument/2006/relationships/audio" Target="../media/audio1.wav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microsoft.com/office/2007/relationships/hdphoto" Target="../media/hdphoto10.wdp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microsoft.com/office/2007/relationships/hdphoto" Target="../media/hdphoto11.wdp"/><Relationship Id="rId9" Type="http://schemas.openxmlformats.org/officeDocument/2006/relationships/audio" Target="../media/audio2.wav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audio" Target="../media/audio2.wav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microsoft.com/office/2007/relationships/hdphoto" Target="../media/hdphoto9.wdp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microsoft.com/office/2007/relationships/hdphoto" Target="../media/hdphoto13.wdp"/><Relationship Id="rId9" Type="http://schemas.openxmlformats.org/officeDocument/2006/relationships/audio" Target="../media/audio1.wav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microsoft.com/office/2007/relationships/hdphoto" Target="../media/hdphoto10.wdp"/><Relationship Id="rId5" Type="http://schemas.microsoft.com/office/2007/relationships/hdphoto" Target="../media/hdphoto15.wdp"/><Relationship Id="rId10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8.png"/><Relationship Id="rId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65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5402" y="476098"/>
            <a:ext cx="7165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72" y="756344"/>
            <a:ext cx="1791735" cy="1791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2648" y="2362201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CHUYỆN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ĐẦU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NGÀY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947" y="3247331"/>
            <a:ext cx="1073364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Panda 1 </a:t>
            </a:r>
          </a:p>
          <a:p>
            <a:pPr lvl="3"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– 2025</a:t>
            </a:r>
          </a:p>
          <a:p>
            <a:pPr marL="1714500" lvl="3" indent="-342900" algn="ctr">
              <a:buAutoNum type="arabicPeriod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343847-42EB-4624-A4BB-C6CE60A49451}"/>
              </a:ext>
            </a:extLst>
          </p:cNvPr>
          <p:cNvSpPr/>
          <p:nvPr/>
        </p:nvSpPr>
        <p:spPr>
          <a:xfrm>
            <a:off x="1004380" y="3730163"/>
            <a:ext cx="9817768" cy="2775284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7CD2A002-780D-409B-AF5D-603C6574BFB2}"/>
              </a:ext>
            </a:extLst>
          </p:cNvPr>
          <p:cNvSpPr/>
          <p:nvPr/>
        </p:nvSpPr>
        <p:spPr>
          <a:xfrm>
            <a:off x="1004380" y="193922"/>
            <a:ext cx="9817768" cy="2775284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A0151C6B-19C6-4FE2-A6A8-1CDB79D45893}"/>
              </a:ext>
            </a:extLst>
          </p:cNvPr>
          <p:cNvSpPr txBox="1"/>
          <p:nvPr/>
        </p:nvSpPr>
        <p:spPr>
          <a:xfrm>
            <a:off x="2955961" y="1804847"/>
            <a:ext cx="518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4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F567DBB-8427-42E6-B21C-2382B0A27EDB}"/>
              </a:ext>
            </a:extLst>
          </p:cNvPr>
          <p:cNvSpPr txBox="1"/>
          <p:nvPr/>
        </p:nvSpPr>
        <p:spPr>
          <a:xfrm>
            <a:off x="6337654" y="1743206"/>
            <a:ext cx="518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F5F79FE7-784B-4260-AA53-B673D14CADF1}"/>
              </a:ext>
            </a:extLst>
          </p:cNvPr>
          <p:cNvSpPr txBox="1"/>
          <p:nvPr/>
        </p:nvSpPr>
        <p:spPr>
          <a:xfrm>
            <a:off x="9049538" y="1797108"/>
            <a:ext cx="518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CFBF9C21-3D0F-445B-B682-DD504CEFF2A2}"/>
              </a:ext>
            </a:extLst>
          </p:cNvPr>
          <p:cNvSpPr txBox="1"/>
          <p:nvPr/>
        </p:nvSpPr>
        <p:spPr>
          <a:xfrm>
            <a:off x="3040341" y="5117805"/>
            <a:ext cx="518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EB546470-7751-4416-8263-5D71EAB3E279}"/>
              </a:ext>
            </a:extLst>
          </p:cNvPr>
          <p:cNvSpPr txBox="1"/>
          <p:nvPr/>
        </p:nvSpPr>
        <p:spPr>
          <a:xfrm>
            <a:off x="6202149" y="5101262"/>
            <a:ext cx="518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D831C718-6693-49F5-9C68-540AAC4969E1}"/>
              </a:ext>
            </a:extLst>
          </p:cNvPr>
          <p:cNvSpPr txBox="1"/>
          <p:nvPr/>
        </p:nvSpPr>
        <p:spPr>
          <a:xfrm>
            <a:off x="9064805" y="4999733"/>
            <a:ext cx="518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2</a:t>
            </a:r>
          </a:p>
        </p:txBody>
      </p:sp>
      <p:pic>
        <p:nvPicPr>
          <p:cNvPr id="33" name="Hình ảnh 32">
            <a:hlinkClick r:id="" action="ppaction://noaction">
              <a:snd r:embed="rId2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415E7551-3ED1-4331-AF03-6F1D72779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8" y="119488"/>
            <a:ext cx="695492" cy="604417"/>
          </a:xfrm>
          <a:prstGeom prst="rect">
            <a:avLst/>
          </a:prstGeom>
        </p:spPr>
      </p:pic>
      <p:pic>
        <p:nvPicPr>
          <p:cNvPr id="34" name="Hình ảnh 33">
            <a:hlinkClick r:id="" action="ppaction://noaction">
              <a:snd r:embed="rId4" name="sai rồi (online-audio-converter.com) (1).wav"/>
            </a:hlinkClick>
            <a:extLst>
              <a:ext uri="{FF2B5EF4-FFF2-40B4-BE49-F238E27FC236}">
                <a16:creationId xmlns:a16="http://schemas.microsoft.com/office/drawing/2014/main" id="{929A6112-9353-432A-8510-DBAC3F9AA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00" y="930449"/>
            <a:ext cx="479503" cy="47950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6D83D837-4416-4DF6-A85A-D4CA906E6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709" y="562289"/>
            <a:ext cx="859801" cy="84766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89C39AA5-92E5-48E4-8E63-35E2125B2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979" y="567423"/>
            <a:ext cx="859801" cy="847663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4B52CAC-CAC1-4FEF-A2B7-F32FACB5D0E7}"/>
              </a:ext>
            </a:extLst>
          </p:cNvPr>
          <p:cNvGrpSpPr/>
          <p:nvPr/>
        </p:nvGrpSpPr>
        <p:grpSpPr>
          <a:xfrm>
            <a:off x="5288838" y="567423"/>
            <a:ext cx="2032181" cy="891039"/>
            <a:chOff x="5288838" y="567423"/>
            <a:chExt cx="2032181" cy="891039"/>
          </a:xfrm>
        </p:grpSpPr>
        <p:pic>
          <p:nvPicPr>
            <p:cNvPr id="35" name="Hình ảnh 34">
              <a:extLst>
                <a:ext uri="{FF2B5EF4-FFF2-40B4-BE49-F238E27FC236}">
                  <a16:creationId xmlns:a16="http://schemas.microsoft.com/office/drawing/2014/main" id="{E912D304-A85B-4090-9C82-9B266E258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61220" y="610800"/>
              <a:ext cx="859799" cy="847662"/>
            </a:xfrm>
            <a:prstGeom prst="rect">
              <a:avLst/>
            </a:prstGeom>
          </p:spPr>
        </p:pic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E9F2774E-F677-4076-A605-B390200A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8838" y="567423"/>
              <a:ext cx="859801" cy="847663"/>
            </a:xfrm>
            <a:prstGeom prst="rect">
              <a:avLst/>
            </a:prstGeom>
          </p:spPr>
        </p:pic>
      </p:grp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6A0A96F5-BB8B-4FFD-885A-48FC3C6BDBC8}"/>
              </a:ext>
            </a:extLst>
          </p:cNvPr>
          <p:cNvSpPr/>
          <p:nvPr/>
        </p:nvSpPr>
        <p:spPr>
          <a:xfrm>
            <a:off x="4714275" y="2297204"/>
            <a:ext cx="518142" cy="1784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171AD974-6A72-4F94-B562-A014664AFF94}"/>
              </a:ext>
            </a:extLst>
          </p:cNvPr>
          <p:cNvGrpSpPr/>
          <p:nvPr/>
        </p:nvGrpSpPr>
        <p:grpSpPr>
          <a:xfrm>
            <a:off x="7739151" y="2210365"/>
            <a:ext cx="565867" cy="430230"/>
            <a:chOff x="5427443" y="4707619"/>
            <a:chExt cx="732776" cy="598563"/>
          </a:xfrm>
        </p:grpSpPr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id="{A91D350E-DAFD-42C2-982E-FA4488511EFE}"/>
                </a:ext>
              </a:extLst>
            </p:cNvPr>
            <p:cNvSpPr/>
            <p:nvPr/>
          </p:nvSpPr>
          <p:spPr>
            <a:xfrm>
              <a:off x="5427443" y="5127717"/>
              <a:ext cx="732776" cy="17846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Hình chữ nhật 46">
              <a:extLst>
                <a:ext uri="{FF2B5EF4-FFF2-40B4-BE49-F238E27FC236}">
                  <a16:creationId xmlns:a16="http://schemas.microsoft.com/office/drawing/2014/main" id="{C86B7552-5FFB-4E4A-A58D-DCCA5EE6AFA6}"/>
                </a:ext>
              </a:extLst>
            </p:cNvPr>
            <p:cNvSpPr/>
            <p:nvPr/>
          </p:nvSpPr>
          <p:spPr>
            <a:xfrm>
              <a:off x="5427443" y="4707619"/>
              <a:ext cx="732776" cy="17846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35ECFF2A-4EEE-4534-B4E6-4088C8A516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1690" y="3831192"/>
            <a:ext cx="1313197" cy="131319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DECA5A2-C9EA-44B1-8CB9-9611A70CB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6652" y="3851324"/>
            <a:ext cx="1272935" cy="1272935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3D605A9-8687-484D-9F98-86712CBB2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6635" y="3828326"/>
            <a:ext cx="1272936" cy="1272936"/>
          </a:xfrm>
          <a:prstGeom prst="rect">
            <a:avLst/>
          </a:prstGeom>
        </p:spPr>
      </p:pic>
      <p:sp>
        <p:nvSpPr>
          <p:cNvPr id="52" name="Hình chữ nhật 51">
            <a:extLst>
              <a:ext uri="{FF2B5EF4-FFF2-40B4-BE49-F238E27FC236}">
                <a16:creationId xmlns:a16="http://schemas.microsoft.com/office/drawing/2014/main" id="{A925E2A2-0BE6-4B9D-8FD4-20D8E7C40E28}"/>
              </a:ext>
            </a:extLst>
          </p:cNvPr>
          <p:cNvSpPr/>
          <p:nvPr/>
        </p:nvSpPr>
        <p:spPr>
          <a:xfrm>
            <a:off x="4749936" y="5493338"/>
            <a:ext cx="518142" cy="1784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16544015-E5D4-406B-9FD8-6D09C5B4947D}"/>
              </a:ext>
            </a:extLst>
          </p:cNvPr>
          <p:cNvGrpSpPr/>
          <p:nvPr/>
        </p:nvGrpSpPr>
        <p:grpSpPr>
          <a:xfrm>
            <a:off x="7739150" y="5440145"/>
            <a:ext cx="565867" cy="430230"/>
            <a:chOff x="5427443" y="4707619"/>
            <a:chExt cx="732776" cy="598563"/>
          </a:xfrm>
        </p:grpSpPr>
        <p:sp>
          <p:nvSpPr>
            <p:cNvPr id="54" name="Hình chữ nhật 53">
              <a:extLst>
                <a:ext uri="{FF2B5EF4-FFF2-40B4-BE49-F238E27FC236}">
                  <a16:creationId xmlns:a16="http://schemas.microsoft.com/office/drawing/2014/main" id="{530D7A3C-3DD3-4B60-B2E7-3DBB3B16C704}"/>
                </a:ext>
              </a:extLst>
            </p:cNvPr>
            <p:cNvSpPr/>
            <p:nvPr/>
          </p:nvSpPr>
          <p:spPr>
            <a:xfrm>
              <a:off x="5427443" y="5127717"/>
              <a:ext cx="732776" cy="17846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ình chữ nhật 54">
              <a:extLst>
                <a:ext uri="{FF2B5EF4-FFF2-40B4-BE49-F238E27FC236}">
                  <a16:creationId xmlns:a16="http://schemas.microsoft.com/office/drawing/2014/main" id="{36365C6D-88DB-4B76-835E-375896E18827}"/>
                </a:ext>
              </a:extLst>
            </p:cNvPr>
            <p:cNvSpPr/>
            <p:nvPr/>
          </p:nvSpPr>
          <p:spPr>
            <a:xfrm>
              <a:off x="5427443" y="4707619"/>
              <a:ext cx="732776" cy="17846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506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8" grpId="0"/>
      <p:bldP spid="30" grpId="0"/>
      <p:bldP spid="44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42F5AFC-CBA1-49D9-9D94-54A8AD6BF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95" y="0"/>
            <a:ext cx="10585809" cy="6479628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5EE9F69-4715-4CCB-B1E3-F2B47B52E174}"/>
              </a:ext>
            </a:extLst>
          </p:cNvPr>
          <p:cNvSpPr/>
          <p:nvPr/>
        </p:nvSpPr>
        <p:spPr>
          <a:xfrm>
            <a:off x="2813708" y="3860006"/>
            <a:ext cx="72446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80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 TÀI GIỎI</a:t>
            </a:r>
            <a:endParaRPr lang="vi-VN" sz="8000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1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B8DA206-B519-463F-A9F4-986FD003BD0B}"/>
              </a:ext>
            </a:extLst>
          </p:cNvPr>
          <p:cNvSpPr/>
          <p:nvPr/>
        </p:nvSpPr>
        <p:spPr>
          <a:xfrm>
            <a:off x="1191716" y="417205"/>
            <a:ext cx="9817768" cy="2775284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CCB4C933-72B3-4369-94BE-E9B0F03BFE31}"/>
              </a:ext>
            </a:extLst>
          </p:cNvPr>
          <p:cNvSpPr/>
          <p:nvPr/>
        </p:nvSpPr>
        <p:spPr>
          <a:xfrm>
            <a:off x="1187116" y="3730163"/>
            <a:ext cx="9817768" cy="2775284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EDE64BF-0D6F-4001-B49F-3F8E5BC70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572" y="588566"/>
            <a:ext cx="731453" cy="82138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5754271-E0C8-4A3A-9DA7-CA47CDAF5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734" y="606360"/>
            <a:ext cx="731453" cy="82138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8485A3A-C775-4603-9CDE-A691B4F5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754" y="588566"/>
            <a:ext cx="729353" cy="81902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EE263E7-E050-4A53-86DC-D3DD5694B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12" y="606361"/>
            <a:ext cx="731453" cy="82138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7438BCC-3BC7-4926-99E6-E8D43FE3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294" y="626531"/>
            <a:ext cx="729353" cy="819028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0085BE00-6B6E-4319-B1BD-709F928A13F5}"/>
              </a:ext>
            </a:extLst>
          </p:cNvPr>
          <p:cNvSpPr txBox="1"/>
          <p:nvPr/>
        </p:nvSpPr>
        <p:spPr>
          <a:xfrm>
            <a:off x="2955961" y="1853863"/>
            <a:ext cx="417860" cy="111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5</a:t>
            </a: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79803569-B0BA-430F-B816-F9A9EAFC4D48}"/>
              </a:ext>
            </a:extLst>
          </p:cNvPr>
          <p:cNvSpPr/>
          <p:nvPr/>
        </p:nvSpPr>
        <p:spPr>
          <a:xfrm>
            <a:off x="4714275" y="2297204"/>
            <a:ext cx="518142" cy="1784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AF614246-A2FA-468A-AC8A-95C4F6D1DC60}"/>
              </a:ext>
            </a:extLst>
          </p:cNvPr>
          <p:cNvGrpSpPr/>
          <p:nvPr/>
        </p:nvGrpSpPr>
        <p:grpSpPr>
          <a:xfrm>
            <a:off x="7739151" y="2210365"/>
            <a:ext cx="565867" cy="430230"/>
            <a:chOff x="5427443" y="4707619"/>
            <a:chExt cx="732776" cy="598563"/>
          </a:xfrm>
        </p:grpSpPr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53CAB3D9-0BD8-4C02-A1D3-779BDA3F89D3}"/>
                </a:ext>
              </a:extLst>
            </p:cNvPr>
            <p:cNvSpPr/>
            <p:nvPr/>
          </p:nvSpPr>
          <p:spPr>
            <a:xfrm>
              <a:off x="5427443" y="5127717"/>
              <a:ext cx="732776" cy="17846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831F5070-1BE9-495F-8538-B91D35A6AC70}"/>
                </a:ext>
              </a:extLst>
            </p:cNvPr>
            <p:cNvSpPr/>
            <p:nvPr/>
          </p:nvSpPr>
          <p:spPr>
            <a:xfrm>
              <a:off x="5427443" y="4707619"/>
              <a:ext cx="732776" cy="17846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55655B48-BC0B-4C5A-AD71-11A689404D18}"/>
              </a:ext>
            </a:extLst>
          </p:cNvPr>
          <p:cNvGrpSpPr/>
          <p:nvPr/>
        </p:nvGrpSpPr>
        <p:grpSpPr>
          <a:xfrm>
            <a:off x="7739150" y="5484337"/>
            <a:ext cx="565867" cy="430230"/>
            <a:chOff x="5427443" y="4707619"/>
            <a:chExt cx="732776" cy="598563"/>
          </a:xfrm>
        </p:grpSpPr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id="{862D2C33-3A9F-430D-9D3D-A82C8B1E3DC4}"/>
                </a:ext>
              </a:extLst>
            </p:cNvPr>
            <p:cNvSpPr/>
            <p:nvPr/>
          </p:nvSpPr>
          <p:spPr>
            <a:xfrm>
              <a:off x="5427443" y="5127717"/>
              <a:ext cx="732776" cy="17846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A23ADAE5-383D-4F43-88A4-75F9CCE93A09}"/>
                </a:ext>
              </a:extLst>
            </p:cNvPr>
            <p:cNvSpPr/>
            <p:nvPr/>
          </p:nvSpPr>
          <p:spPr>
            <a:xfrm>
              <a:off x="5427443" y="4707619"/>
              <a:ext cx="732776" cy="17846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FB221948-4555-4B0C-AE02-C048F0238631}"/>
              </a:ext>
            </a:extLst>
          </p:cNvPr>
          <p:cNvSpPr/>
          <p:nvPr/>
        </p:nvSpPr>
        <p:spPr>
          <a:xfrm>
            <a:off x="4833409" y="5612613"/>
            <a:ext cx="518142" cy="1784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D7E66469-9C5A-4AD7-AB5C-9F22B35502D3}"/>
              </a:ext>
            </a:extLst>
          </p:cNvPr>
          <p:cNvSpPr txBox="1"/>
          <p:nvPr/>
        </p:nvSpPr>
        <p:spPr>
          <a:xfrm>
            <a:off x="6103565" y="1847897"/>
            <a:ext cx="518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4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D914EC50-A857-45EA-A8AF-654A1D45421D}"/>
              </a:ext>
            </a:extLst>
          </p:cNvPr>
          <p:cNvSpPr txBox="1"/>
          <p:nvPr/>
        </p:nvSpPr>
        <p:spPr>
          <a:xfrm>
            <a:off x="8992098" y="1832438"/>
            <a:ext cx="518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1</a:t>
            </a: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AD0DC8EB-D0D1-4979-82AC-82F25007D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2677" y="3848927"/>
            <a:ext cx="1260907" cy="1103294"/>
          </a:xfrm>
          <a:prstGeom prst="rect">
            <a:avLst/>
          </a:prstGeom>
        </p:spPr>
      </p:pic>
      <p:sp>
        <p:nvSpPr>
          <p:cNvPr id="47" name="TextBox 5">
            <a:extLst>
              <a:ext uri="{FF2B5EF4-FFF2-40B4-BE49-F238E27FC236}">
                <a16:creationId xmlns:a16="http://schemas.microsoft.com/office/drawing/2014/main" id="{CB86FA70-C4B3-41A9-8684-4D46AC10457D}"/>
              </a:ext>
            </a:extLst>
          </p:cNvPr>
          <p:cNvSpPr txBox="1"/>
          <p:nvPr/>
        </p:nvSpPr>
        <p:spPr>
          <a:xfrm>
            <a:off x="3035013" y="5236051"/>
            <a:ext cx="417860" cy="111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6</a:t>
            </a: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99C73429-BEBF-4F7E-8FBF-CC11F7A529D4}"/>
              </a:ext>
            </a:extLst>
          </p:cNvPr>
          <p:cNvSpPr txBox="1"/>
          <p:nvPr/>
        </p:nvSpPr>
        <p:spPr>
          <a:xfrm>
            <a:off x="6355357" y="5225730"/>
            <a:ext cx="417860" cy="111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E1C3E745-04AE-48BA-B390-0FAF9C28926D}"/>
              </a:ext>
            </a:extLst>
          </p:cNvPr>
          <p:cNvSpPr txBox="1"/>
          <p:nvPr/>
        </p:nvSpPr>
        <p:spPr>
          <a:xfrm>
            <a:off x="9057547" y="5167972"/>
            <a:ext cx="417860" cy="1110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itchFamily="34" charset="0"/>
              </a:rPr>
              <a:t>3</a:t>
            </a:r>
          </a:p>
        </p:txBody>
      </p:sp>
      <p:pic>
        <p:nvPicPr>
          <p:cNvPr id="50" name="Hình ảnh 49">
            <a:hlinkClick r:id="" action="ppaction://noaction">
              <a:snd r:embed="rId5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5E18E337-72B2-4094-8387-BC3C47F26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58" y="119488"/>
            <a:ext cx="695492" cy="604417"/>
          </a:xfrm>
          <a:prstGeom prst="rect">
            <a:avLst/>
          </a:prstGeom>
        </p:spPr>
      </p:pic>
      <p:pic>
        <p:nvPicPr>
          <p:cNvPr id="51" name="Hình ảnh 50">
            <a:hlinkClick r:id="" action="ppaction://noaction">
              <a:snd r:embed="rId7" name="sai rồi (online-audio-converter.com) (1).wav"/>
            </a:hlinkClick>
            <a:extLst>
              <a:ext uri="{FF2B5EF4-FFF2-40B4-BE49-F238E27FC236}">
                <a16:creationId xmlns:a16="http://schemas.microsoft.com/office/drawing/2014/main" id="{2A4B49A8-7D45-4DE6-8432-A242E47EB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00" y="930449"/>
            <a:ext cx="479503" cy="479503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27B7FC5D-C16E-466C-9E53-5676B536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846" y="3860033"/>
            <a:ext cx="1260907" cy="110329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B165AF26-9C04-47AA-8F6F-C44332E79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093" y="3848927"/>
            <a:ext cx="1260907" cy="1103294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409B0FA6-1108-437C-9504-71EEF166D16B}"/>
              </a:ext>
            </a:extLst>
          </p:cNvPr>
          <p:cNvGrpSpPr/>
          <p:nvPr/>
        </p:nvGrpSpPr>
        <p:grpSpPr>
          <a:xfrm>
            <a:off x="6021338" y="3857979"/>
            <a:ext cx="3674676" cy="1142736"/>
            <a:chOff x="6021338" y="3857979"/>
            <a:chExt cx="3674676" cy="1142736"/>
          </a:xfrm>
        </p:grpSpPr>
        <p:pic>
          <p:nvPicPr>
            <p:cNvPr id="52" name="Hình ảnh 51">
              <a:extLst>
                <a:ext uri="{FF2B5EF4-FFF2-40B4-BE49-F238E27FC236}">
                  <a16:creationId xmlns:a16="http://schemas.microsoft.com/office/drawing/2014/main" id="{B224B036-DA69-45AA-B73A-CA05D847E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35107" y="3897421"/>
              <a:ext cx="1260907" cy="1103294"/>
            </a:xfrm>
            <a:prstGeom prst="rect">
              <a:avLst/>
            </a:prstGeom>
          </p:spPr>
        </p:pic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6169A1F1-686F-4930-B106-A1F0B034889D}"/>
                </a:ext>
              </a:extLst>
            </p:cNvPr>
            <p:cNvGrpSpPr/>
            <p:nvPr/>
          </p:nvGrpSpPr>
          <p:grpSpPr>
            <a:xfrm>
              <a:off x="6021338" y="3857979"/>
              <a:ext cx="2502306" cy="1104367"/>
              <a:chOff x="6021338" y="3857979"/>
              <a:chExt cx="2502306" cy="1104367"/>
            </a:xfrm>
          </p:grpSpPr>
          <p:pic>
            <p:nvPicPr>
              <p:cNvPr id="55" name="Hình ảnh 54">
                <a:extLst>
                  <a:ext uri="{FF2B5EF4-FFF2-40B4-BE49-F238E27FC236}">
                    <a16:creationId xmlns:a16="http://schemas.microsoft.com/office/drawing/2014/main" id="{9AAB4B65-B03F-46AD-88E0-1848536E9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021338" y="3859052"/>
                <a:ext cx="1260907" cy="1103294"/>
              </a:xfrm>
              <a:prstGeom prst="rect">
                <a:avLst/>
              </a:prstGeom>
            </p:spPr>
          </p:pic>
          <p:pic>
            <p:nvPicPr>
              <p:cNvPr id="56" name="Hình ảnh 55">
                <a:extLst>
                  <a:ext uri="{FF2B5EF4-FFF2-40B4-BE49-F238E27FC236}">
                    <a16:creationId xmlns:a16="http://schemas.microsoft.com/office/drawing/2014/main" id="{CC11B47F-33F3-418E-BC3F-9A3B3D1E0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262737" y="3857979"/>
                <a:ext cx="1260907" cy="11032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542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7" grpId="0" animBg="1"/>
      <p:bldP spid="29" grpId="0"/>
      <p:bldP spid="30" grpId="0"/>
      <p:bldP spid="47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059175A9-F16E-4555-9ECE-9DC2E76362BB}"/>
              </a:ext>
            </a:extLst>
          </p:cNvPr>
          <p:cNvSpPr/>
          <p:nvPr/>
        </p:nvSpPr>
        <p:spPr>
          <a:xfrm>
            <a:off x="1187116" y="327390"/>
            <a:ext cx="9817768" cy="2775284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73BF1296-3946-43D3-AE72-32FFE5AE87BB}"/>
              </a:ext>
            </a:extLst>
          </p:cNvPr>
          <p:cNvSpPr/>
          <p:nvPr/>
        </p:nvSpPr>
        <p:spPr>
          <a:xfrm>
            <a:off x="1187116" y="3652345"/>
            <a:ext cx="9817768" cy="2775284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8D9EBE-E96C-4D71-A7E1-6275A677D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17" y="1634860"/>
            <a:ext cx="952500" cy="952500"/>
          </a:xfrm>
          <a:prstGeom prst="rect">
            <a:avLst/>
          </a:prstGeom>
        </p:spPr>
      </p:pic>
      <p:pic>
        <p:nvPicPr>
          <p:cNvPr id="8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9E0922-F543-41AF-85D6-E4533C6A4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22" y="1634822"/>
            <a:ext cx="952500" cy="952500"/>
          </a:xfrm>
          <a:prstGeom prst="rect">
            <a:avLst/>
          </a:prstGeom>
        </p:spPr>
      </p:pic>
      <p:pic>
        <p:nvPicPr>
          <p:cNvPr id="9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E1B2FB-4E08-438C-AA30-BAF02AB80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09" y="1562715"/>
            <a:ext cx="952500" cy="952500"/>
          </a:xfrm>
          <a:prstGeom prst="rect">
            <a:avLst/>
          </a:prstGeom>
        </p:spPr>
      </p:pic>
      <p:pic>
        <p:nvPicPr>
          <p:cNvPr id="10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BCC1C4-8666-4DFC-816F-D3A427493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74" y="575016"/>
            <a:ext cx="952500" cy="952500"/>
          </a:xfrm>
          <a:prstGeom prst="rect">
            <a:avLst/>
          </a:prstGeom>
        </p:spPr>
      </p:pic>
      <p:pic>
        <p:nvPicPr>
          <p:cNvPr id="11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F7B53B-150B-4057-B356-8C0AA4BBC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7" y="536794"/>
            <a:ext cx="952500" cy="952500"/>
          </a:xfrm>
          <a:prstGeom prst="rect">
            <a:avLst/>
          </a:prstGeom>
        </p:spPr>
      </p:pic>
      <p:pic>
        <p:nvPicPr>
          <p:cNvPr id="12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1A195E-888D-41EE-AB0A-205C80DEE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57" y="536793"/>
            <a:ext cx="952501" cy="952501"/>
          </a:xfrm>
          <a:prstGeom prst="rect">
            <a:avLst/>
          </a:prstGeom>
        </p:spPr>
      </p:pic>
      <p:pic>
        <p:nvPicPr>
          <p:cNvPr id="13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A8ABA84B-7DC6-4876-987A-7C625B2ED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90" y="895085"/>
            <a:ext cx="527050" cy="527050"/>
          </a:xfrm>
          <a:prstGeom prst="rect">
            <a:avLst/>
          </a:prstGeom>
        </p:spPr>
      </p:pic>
      <p:pic>
        <p:nvPicPr>
          <p:cNvPr id="14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CB9D81D9-E299-43E0-932C-B19251290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36" y="1912386"/>
            <a:ext cx="527050" cy="527050"/>
          </a:xfrm>
          <a:prstGeom prst="rect">
            <a:avLst/>
          </a:prstGeom>
        </p:spPr>
      </p:pic>
      <p:pic>
        <p:nvPicPr>
          <p:cNvPr id="15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949452FC-8932-415A-9C65-5BD940C34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65" y="1955165"/>
            <a:ext cx="527050" cy="527050"/>
          </a:xfrm>
          <a:prstGeom prst="rect">
            <a:avLst/>
          </a:prstGeom>
        </p:spPr>
      </p:pic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DD7BEE25-1A74-492C-A996-71F16B871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42" y="1955165"/>
            <a:ext cx="527050" cy="52705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A74219E7-7377-438B-A7FB-54D2C2F21612}"/>
              </a:ext>
            </a:extLst>
          </p:cNvPr>
          <p:cNvSpPr/>
          <p:nvPr/>
        </p:nvSpPr>
        <p:spPr>
          <a:xfrm>
            <a:off x="6145131" y="1337040"/>
            <a:ext cx="2980207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6 - 4 =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5A9483F0-DFB9-489F-9C8D-139D3EC5361D}"/>
              </a:ext>
            </a:extLst>
          </p:cNvPr>
          <p:cNvSpPr/>
          <p:nvPr/>
        </p:nvSpPr>
        <p:spPr>
          <a:xfrm>
            <a:off x="9226107" y="1337040"/>
            <a:ext cx="1072055" cy="952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dirty="0"/>
          </a:p>
        </p:txBody>
      </p:sp>
      <p:pic>
        <p:nvPicPr>
          <p:cNvPr id="19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072A3251-BF3E-4B44-91F4-F11CF5B0A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39" y="3665678"/>
            <a:ext cx="1128183" cy="990600"/>
          </a:xfrm>
          <a:prstGeom prst="rect">
            <a:avLst/>
          </a:prstGeom>
        </p:spPr>
      </p:pic>
      <p:pic>
        <p:nvPicPr>
          <p:cNvPr id="20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3CB493F0-3D36-4D17-81E7-29668DE0F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36" y="4911066"/>
            <a:ext cx="1128183" cy="990600"/>
          </a:xfrm>
          <a:prstGeom prst="rect">
            <a:avLst/>
          </a:prstGeom>
        </p:spPr>
      </p:pic>
      <p:pic>
        <p:nvPicPr>
          <p:cNvPr id="21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95A6C789-F339-40A3-B65C-BC8177EFF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39" y="3641932"/>
            <a:ext cx="1128183" cy="990600"/>
          </a:xfrm>
          <a:prstGeom prst="rect">
            <a:avLst/>
          </a:prstGeom>
        </p:spPr>
      </p:pic>
      <p:pic>
        <p:nvPicPr>
          <p:cNvPr id="22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4454E8EF-11DC-43B6-840B-787DA10B2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39" y="3641932"/>
            <a:ext cx="1128183" cy="990600"/>
          </a:xfrm>
          <a:prstGeom prst="rect">
            <a:avLst/>
          </a:prstGeom>
        </p:spPr>
      </p:pic>
      <p:pic>
        <p:nvPicPr>
          <p:cNvPr id="23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FC764816-CCB5-4B30-BC0F-0EF684F61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40" y="3641932"/>
            <a:ext cx="1128183" cy="990600"/>
          </a:xfrm>
          <a:prstGeom prst="rect">
            <a:avLst/>
          </a:prstGeom>
        </p:spPr>
      </p:pic>
      <p:pic>
        <p:nvPicPr>
          <p:cNvPr id="24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0627A623-DD94-484C-81B3-7F0642FB4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329" y="4904507"/>
            <a:ext cx="1128183" cy="990600"/>
          </a:xfrm>
          <a:prstGeom prst="rect">
            <a:avLst/>
          </a:prstGeom>
        </p:spPr>
      </p:pic>
      <p:pic>
        <p:nvPicPr>
          <p:cNvPr id="25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2E9043A6-155C-4888-A510-FA489D413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22" y="4911066"/>
            <a:ext cx="1128183" cy="990600"/>
          </a:xfrm>
          <a:prstGeom prst="rect">
            <a:avLst/>
          </a:prstGeom>
        </p:spPr>
      </p:pic>
      <p:pic>
        <p:nvPicPr>
          <p:cNvPr id="27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F3AA45C4-35D4-4022-8DBE-2C5118936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03" y="5312824"/>
            <a:ext cx="527050" cy="527050"/>
          </a:xfrm>
          <a:prstGeom prst="rect">
            <a:avLst/>
          </a:prstGeom>
        </p:spPr>
      </p:pic>
      <p:pic>
        <p:nvPicPr>
          <p:cNvPr id="28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EE2DFDDC-3764-47A2-BB66-18BCE2CDA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96" y="5354065"/>
            <a:ext cx="527050" cy="527050"/>
          </a:xfrm>
          <a:prstGeom prst="rect">
            <a:avLst/>
          </a:prstGeom>
        </p:spPr>
      </p:pic>
      <p:pic>
        <p:nvPicPr>
          <p:cNvPr id="29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B4C95CDD-5863-4D74-AB90-290A88EA5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54" y="5312824"/>
            <a:ext cx="527050" cy="527050"/>
          </a:xfrm>
          <a:prstGeom prst="rect">
            <a:avLst/>
          </a:prstGeom>
        </p:spPr>
      </p:pic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3EB3E013-2EC8-4B33-8BAD-70A98447CB0D}"/>
              </a:ext>
            </a:extLst>
          </p:cNvPr>
          <p:cNvSpPr/>
          <p:nvPr/>
        </p:nvSpPr>
        <p:spPr>
          <a:xfrm>
            <a:off x="6147341" y="4401565"/>
            <a:ext cx="2980207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7 - 3 =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0A182C38-0EA3-4336-82C4-3ACEA99CCC3A}"/>
              </a:ext>
            </a:extLst>
          </p:cNvPr>
          <p:cNvSpPr/>
          <p:nvPr/>
        </p:nvSpPr>
        <p:spPr>
          <a:xfrm>
            <a:off x="9226106" y="4428257"/>
            <a:ext cx="1072055" cy="952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dirty="0"/>
          </a:p>
        </p:txBody>
      </p:sp>
      <p:pic>
        <p:nvPicPr>
          <p:cNvPr id="32" name="Hình ảnh 31">
            <a:hlinkClick r:id="" action="ppaction://noaction">
              <a:snd r:embed="rId5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F9BAE217-7A20-4170-888F-7AD32FB6C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58" y="119488"/>
            <a:ext cx="695492" cy="604417"/>
          </a:xfrm>
          <a:prstGeom prst="rect">
            <a:avLst/>
          </a:prstGeom>
        </p:spPr>
      </p:pic>
      <p:pic>
        <p:nvPicPr>
          <p:cNvPr id="33" name="Hình ảnh 32">
            <a:hlinkClick r:id="" action="ppaction://noaction">
              <a:snd r:embed="rId7" name="sai rồi (online-audio-converter.com) (1).wav"/>
            </a:hlinkClick>
            <a:extLst>
              <a:ext uri="{FF2B5EF4-FFF2-40B4-BE49-F238E27FC236}">
                <a16:creationId xmlns:a16="http://schemas.microsoft.com/office/drawing/2014/main" id="{A2D14EC9-3FE2-4CD0-B564-8142B6F5C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00" y="930449"/>
            <a:ext cx="479503" cy="4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7D9CCD0-F95B-465E-9682-2E418464E2C4}"/>
              </a:ext>
            </a:extLst>
          </p:cNvPr>
          <p:cNvSpPr/>
          <p:nvPr/>
        </p:nvSpPr>
        <p:spPr>
          <a:xfrm>
            <a:off x="1187116" y="327390"/>
            <a:ext cx="9817768" cy="2775284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77CBBA61-5826-4454-9F89-50D80E9A0487}"/>
              </a:ext>
            </a:extLst>
          </p:cNvPr>
          <p:cNvSpPr/>
          <p:nvPr/>
        </p:nvSpPr>
        <p:spPr>
          <a:xfrm>
            <a:off x="1187116" y="3429000"/>
            <a:ext cx="9817768" cy="2775284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35">
            <a:extLst>
              <a:ext uri="{FF2B5EF4-FFF2-40B4-BE49-F238E27FC236}">
                <a16:creationId xmlns:a16="http://schemas.microsoft.com/office/drawing/2014/main" id="{D49B32CC-50FC-4CEC-8D24-362E89099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21" y="1676421"/>
            <a:ext cx="660332" cy="910110"/>
          </a:xfrm>
          <a:prstGeom prst="rect">
            <a:avLst/>
          </a:prstGeom>
        </p:spPr>
      </p:pic>
      <p:pic>
        <p:nvPicPr>
          <p:cNvPr id="7" name="Picture 35">
            <a:extLst>
              <a:ext uri="{FF2B5EF4-FFF2-40B4-BE49-F238E27FC236}">
                <a16:creationId xmlns:a16="http://schemas.microsoft.com/office/drawing/2014/main" id="{B43E1C02-1445-4422-A15E-F29B37CBE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104" y="604274"/>
            <a:ext cx="660332" cy="910110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FDC4B8BA-2471-4BA6-9185-18595894D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73850"/>
            <a:ext cx="660332" cy="910110"/>
          </a:xfrm>
          <a:prstGeom prst="rect">
            <a:avLst/>
          </a:prstGeom>
        </p:spPr>
      </p:pic>
      <p:pic>
        <p:nvPicPr>
          <p:cNvPr id="9" name="Picture 35">
            <a:extLst>
              <a:ext uri="{FF2B5EF4-FFF2-40B4-BE49-F238E27FC236}">
                <a16:creationId xmlns:a16="http://schemas.microsoft.com/office/drawing/2014/main" id="{D21E773B-E90B-4BD8-8AB6-C2FC2832C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44" y="570740"/>
            <a:ext cx="660332" cy="910110"/>
          </a:xfrm>
          <a:prstGeom prst="rect">
            <a:avLst/>
          </a:prstGeom>
        </p:spPr>
      </p:pic>
      <p:pic>
        <p:nvPicPr>
          <p:cNvPr id="10" name="Picture 35">
            <a:extLst>
              <a:ext uri="{FF2B5EF4-FFF2-40B4-BE49-F238E27FC236}">
                <a16:creationId xmlns:a16="http://schemas.microsoft.com/office/drawing/2014/main" id="{1A808F96-601C-4712-A14A-56AC2C832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37" y="530773"/>
            <a:ext cx="660332" cy="910110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14E01326-021C-4BD8-9D28-7D7A764EB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34" y="1678494"/>
            <a:ext cx="660332" cy="910110"/>
          </a:xfrm>
          <a:prstGeom prst="rect">
            <a:avLst/>
          </a:prstGeom>
        </p:spPr>
      </p:pic>
      <p:pic>
        <p:nvPicPr>
          <p:cNvPr id="12" name="Picture 35">
            <a:extLst>
              <a:ext uri="{FF2B5EF4-FFF2-40B4-BE49-F238E27FC236}">
                <a16:creationId xmlns:a16="http://schemas.microsoft.com/office/drawing/2014/main" id="{D161CCBF-13EB-4234-BF01-21B12B7B4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03" y="1676421"/>
            <a:ext cx="660332" cy="910110"/>
          </a:xfrm>
          <a:prstGeom prst="rect">
            <a:avLst/>
          </a:prstGeom>
        </p:spPr>
      </p:pic>
      <p:pic>
        <p:nvPicPr>
          <p:cNvPr id="13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A66873CD-718D-4784-8099-0C3D67F15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03" y="1955165"/>
            <a:ext cx="527050" cy="527050"/>
          </a:xfrm>
          <a:prstGeom prst="rect">
            <a:avLst/>
          </a:prstGeom>
        </p:spPr>
      </p:pic>
      <p:pic>
        <p:nvPicPr>
          <p:cNvPr id="14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E6A40699-CB41-47CF-A71A-032DED110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05" y="1955165"/>
            <a:ext cx="527050" cy="527050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31C5E544-5C30-4653-A3BD-A623E05E9549}"/>
              </a:ext>
            </a:extLst>
          </p:cNvPr>
          <p:cNvSpPr/>
          <p:nvPr/>
        </p:nvSpPr>
        <p:spPr>
          <a:xfrm>
            <a:off x="6145131" y="1337040"/>
            <a:ext cx="2980207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7 - 2 =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6F9952AC-8243-4F38-85FC-2ABD7AD0E545}"/>
              </a:ext>
            </a:extLst>
          </p:cNvPr>
          <p:cNvSpPr/>
          <p:nvPr/>
        </p:nvSpPr>
        <p:spPr>
          <a:xfrm>
            <a:off x="9226107" y="1337040"/>
            <a:ext cx="1072055" cy="952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7200" dirty="0"/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F996C9D6-1006-4631-9040-0236EA9F8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32" y="3644210"/>
            <a:ext cx="1079500" cy="1079500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A031CDD0-F7C9-41F5-A0B3-FC8094618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63" y="3592654"/>
            <a:ext cx="1079500" cy="1079500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1FE81F9C-ADFF-45B6-AB0E-C616C5CA7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10" y="3598030"/>
            <a:ext cx="1079500" cy="1079500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AFC1C121-CDF8-494E-8482-11B22BF9E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27" y="3541598"/>
            <a:ext cx="1079500" cy="1079500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9DFF1F5A-898D-43E7-88F1-D03F90C92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7" y="4775266"/>
            <a:ext cx="1079500" cy="1079500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E0072661-157A-4C5B-A36A-088D79E18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62" y="4718334"/>
            <a:ext cx="1079500" cy="1079500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0F772774-784C-498B-88A6-9B0099F34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48" y="4723710"/>
            <a:ext cx="1079500" cy="1079500"/>
          </a:xfrm>
          <a:prstGeom prst="rect">
            <a:avLst/>
          </a:prstGeom>
        </p:spPr>
      </p:pic>
      <p:pic>
        <p:nvPicPr>
          <p:cNvPr id="24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1DBAF41B-AECD-415C-8EEC-29574CFCA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65" y="4062845"/>
            <a:ext cx="527050" cy="527050"/>
          </a:xfrm>
          <a:prstGeom prst="rect">
            <a:avLst/>
          </a:prstGeom>
        </p:spPr>
      </p:pic>
      <p:pic>
        <p:nvPicPr>
          <p:cNvPr id="25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87219CE0-D95E-4096-B5BF-09CE9CBE7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37" y="4062845"/>
            <a:ext cx="527050" cy="527050"/>
          </a:xfrm>
          <a:prstGeom prst="rect">
            <a:avLst/>
          </a:prstGeom>
        </p:spPr>
      </p:pic>
      <p:pic>
        <p:nvPicPr>
          <p:cNvPr id="2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998FEC97-58F4-470D-9E97-00B2D0A95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45" y="4162223"/>
            <a:ext cx="527050" cy="527050"/>
          </a:xfrm>
          <a:prstGeom prst="rect">
            <a:avLst/>
          </a:prstGeom>
        </p:spPr>
      </p:pic>
      <p:pic>
        <p:nvPicPr>
          <p:cNvPr id="27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F9719FEE-5B72-4D02-8F14-FFFA5E152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19" y="5181579"/>
            <a:ext cx="527050" cy="527050"/>
          </a:xfrm>
          <a:prstGeom prst="rect">
            <a:avLst/>
          </a:prstGeom>
        </p:spPr>
      </p:pic>
      <p:pic>
        <p:nvPicPr>
          <p:cNvPr id="28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F4846709-78DF-4562-A463-B818BFB3A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07" y="5238950"/>
            <a:ext cx="527050" cy="527050"/>
          </a:xfrm>
          <a:prstGeom prst="rect">
            <a:avLst/>
          </a:prstGeom>
        </p:spPr>
      </p:pic>
      <p:pic>
        <p:nvPicPr>
          <p:cNvPr id="29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AFBDFF3B-7083-4AEA-B94A-3137B7ECD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02" y="5259858"/>
            <a:ext cx="527050" cy="527050"/>
          </a:xfrm>
          <a:prstGeom prst="rect">
            <a:avLst/>
          </a:prstGeom>
        </p:spPr>
      </p:pic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D62DD30E-5E53-42DF-BF16-1CC3BE7FDD20}"/>
              </a:ext>
            </a:extLst>
          </p:cNvPr>
          <p:cNvSpPr/>
          <p:nvPr/>
        </p:nvSpPr>
        <p:spPr>
          <a:xfrm>
            <a:off x="6187416" y="4408097"/>
            <a:ext cx="2980207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7 - 6 =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08C8E0DB-2533-490C-9724-FE7795D68FCA}"/>
              </a:ext>
            </a:extLst>
          </p:cNvPr>
          <p:cNvSpPr/>
          <p:nvPr/>
        </p:nvSpPr>
        <p:spPr>
          <a:xfrm>
            <a:off x="9197093" y="4326370"/>
            <a:ext cx="1072055" cy="952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dirty="0"/>
          </a:p>
        </p:txBody>
      </p:sp>
      <p:pic>
        <p:nvPicPr>
          <p:cNvPr id="32" name="Hình ảnh 31">
            <a:hlinkClick r:id="" action="ppaction://noaction">
              <a:snd r:embed="rId5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A26BE20D-A2EB-4B74-B783-402CDB59C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58" y="119488"/>
            <a:ext cx="695492" cy="604417"/>
          </a:xfrm>
          <a:prstGeom prst="rect">
            <a:avLst/>
          </a:prstGeom>
        </p:spPr>
      </p:pic>
      <p:pic>
        <p:nvPicPr>
          <p:cNvPr id="33" name="Hình ảnh 32">
            <a:hlinkClick r:id="" action="ppaction://noaction">
              <a:snd r:embed="rId7" name="sai rồi (online-audio-converter.com) (1).wav"/>
            </a:hlinkClick>
            <a:extLst>
              <a:ext uri="{FF2B5EF4-FFF2-40B4-BE49-F238E27FC236}">
                <a16:creationId xmlns:a16="http://schemas.microsoft.com/office/drawing/2014/main" id="{80B8EF88-71A6-46E3-A2B3-167FDF5FB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00" y="930449"/>
            <a:ext cx="479503" cy="4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8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56CCD25-7588-4646-ADFE-E033CC7D0B2F}"/>
              </a:ext>
            </a:extLst>
          </p:cNvPr>
          <p:cNvSpPr/>
          <p:nvPr/>
        </p:nvSpPr>
        <p:spPr>
          <a:xfrm>
            <a:off x="1187116" y="327390"/>
            <a:ext cx="9817768" cy="2775284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19AFA8D-4D3F-415A-AFF5-A214CE6C4481}"/>
              </a:ext>
            </a:extLst>
          </p:cNvPr>
          <p:cNvSpPr/>
          <p:nvPr/>
        </p:nvSpPr>
        <p:spPr>
          <a:xfrm>
            <a:off x="1187116" y="3755326"/>
            <a:ext cx="9817768" cy="2775284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853838E7-6A97-4E25-9D52-01B652470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63" y="1842064"/>
            <a:ext cx="736600" cy="756548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35C23700-F5F9-4981-8932-4765E586F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63" y="1803938"/>
            <a:ext cx="736600" cy="756548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6F04E29-4181-444D-9167-AA593D3BC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1842064"/>
            <a:ext cx="736600" cy="756548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8907BF85-C4B6-447A-B85A-F372EDB8E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792819"/>
            <a:ext cx="736600" cy="756548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F4C753B4-F653-47EB-9DDA-C5C5ACF7F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743733"/>
            <a:ext cx="736600" cy="756548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9EE256FA-C730-47C2-98A9-08BC3709C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83" y="743733"/>
            <a:ext cx="736600" cy="756548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BB2D2522-AA04-423F-B60C-1162D72AF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93" y="733790"/>
            <a:ext cx="736600" cy="756548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9F9D245-10BE-46FE-BED1-C8E4722F0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62" y="654864"/>
            <a:ext cx="736600" cy="756548"/>
          </a:xfrm>
          <a:prstGeom prst="rect">
            <a:avLst/>
          </a:prstGeom>
        </p:spPr>
      </p:pic>
      <p:pic>
        <p:nvPicPr>
          <p:cNvPr id="14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8A0D8F50-97F4-4CB0-9776-E68319E6A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87" y="1993518"/>
            <a:ext cx="527050" cy="527050"/>
          </a:xfrm>
          <a:prstGeom prst="rect">
            <a:avLst/>
          </a:prstGeom>
        </p:spPr>
      </p:pic>
      <p:pic>
        <p:nvPicPr>
          <p:cNvPr id="15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8F3B2CF8-8F05-478B-82BA-F8A718F89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47" y="2071562"/>
            <a:ext cx="527050" cy="527050"/>
          </a:xfrm>
          <a:prstGeom prst="rect">
            <a:avLst/>
          </a:prstGeom>
        </p:spPr>
      </p:pic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AD7FE75A-11F4-44DA-A3A1-4D515CFFB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84" y="1993518"/>
            <a:ext cx="527050" cy="527050"/>
          </a:xfrm>
          <a:prstGeom prst="rect">
            <a:avLst/>
          </a:prstGeom>
        </p:spPr>
      </p:pic>
      <p:pic>
        <p:nvPicPr>
          <p:cNvPr id="17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8565F41C-912E-42E5-8D08-862B2CD0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84" y="2060068"/>
            <a:ext cx="527050" cy="527050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788F1DA-E4EF-4D9A-BCB5-A0572FA69906}"/>
              </a:ext>
            </a:extLst>
          </p:cNvPr>
          <p:cNvSpPr/>
          <p:nvPr/>
        </p:nvSpPr>
        <p:spPr>
          <a:xfrm>
            <a:off x="6145131" y="1337040"/>
            <a:ext cx="2980207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8 - 4 =</a:t>
            </a: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92979650-D24A-4CD6-B055-569D32D9BA8B}"/>
              </a:ext>
            </a:extLst>
          </p:cNvPr>
          <p:cNvSpPr/>
          <p:nvPr/>
        </p:nvSpPr>
        <p:spPr>
          <a:xfrm>
            <a:off x="9226107" y="1337040"/>
            <a:ext cx="1072055" cy="952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dirty="0"/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3C040314-B3D6-4969-A475-4271EAFA5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717" flipH="1">
            <a:off x="1974880" y="5280677"/>
            <a:ext cx="508452" cy="911400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2D89CD12-A05C-43AD-A277-4F5B1ED11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717" flipH="1">
            <a:off x="4626212" y="4099740"/>
            <a:ext cx="508452" cy="911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7350EF-9AF5-43D0-889E-FDB8FD31F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717" flipH="1">
            <a:off x="3647538" y="4080916"/>
            <a:ext cx="508452" cy="911400"/>
          </a:xfrm>
          <a:prstGeom prst="rect">
            <a:avLst/>
          </a:prstGeom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0BEBC4FF-1E03-40A5-BAD0-72E48856C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717" flipH="1">
            <a:off x="2718928" y="4099740"/>
            <a:ext cx="508452" cy="91140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81B408A5-930F-4790-8450-9763ACEFF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717" flipH="1">
            <a:off x="1876585" y="4110956"/>
            <a:ext cx="508452" cy="911400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E898583E-F519-4622-A27F-EE4404B0B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717" flipH="1">
            <a:off x="2970737" y="5358725"/>
            <a:ext cx="508452" cy="911400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708C8D60-40D5-4CB0-9EA2-3027218D8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717" flipH="1">
            <a:off x="3758536" y="5329708"/>
            <a:ext cx="508452" cy="911400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8640D307-CCE8-4E6A-B773-D97B2B83A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717" flipH="1">
            <a:off x="4745834" y="5280678"/>
            <a:ext cx="508452" cy="911400"/>
          </a:xfrm>
          <a:prstGeom prst="rect">
            <a:avLst/>
          </a:prstGeom>
        </p:spPr>
      </p:pic>
      <p:pic>
        <p:nvPicPr>
          <p:cNvPr id="28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F48F2CE8-E327-466F-BE7D-3890BD5DE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01" y="5597160"/>
            <a:ext cx="527050" cy="527050"/>
          </a:xfrm>
          <a:prstGeom prst="rect">
            <a:avLst/>
          </a:prstGeom>
        </p:spPr>
      </p:pic>
      <p:pic>
        <p:nvPicPr>
          <p:cNvPr id="29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64025FA3-5412-4653-8071-A43CD167F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18" y="5654986"/>
            <a:ext cx="527050" cy="527050"/>
          </a:xfrm>
          <a:prstGeom prst="rect">
            <a:avLst/>
          </a:prstGeom>
        </p:spPr>
      </p:pic>
      <p:pic>
        <p:nvPicPr>
          <p:cNvPr id="30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928A7FC4-540A-473A-8060-BCF20A925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49" y="5653071"/>
            <a:ext cx="527050" cy="527050"/>
          </a:xfrm>
          <a:prstGeom prst="rect">
            <a:avLst/>
          </a:prstGeom>
        </p:spPr>
      </p:pic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486DCB0E-4C7B-4AEB-8DDA-8066C8C1768C}"/>
              </a:ext>
            </a:extLst>
          </p:cNvPr>
          <p:cNvSpPr/>
          <p:nvPr/>
        </p:nvSpPr>
        <p:spPr>
          <a:xfrm>
            <a:off x="6196817" y="4702486"/>
            <a:ext cx="2980207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8 - 3 =</a:t>
            </a:r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7DF8797D-E528-4CEB-87D6-921F0D078E80}"/>
              </a:ext>
            </a:extLst>
          </p:cNvPr>
          <p:cNvSpPr/>
          <p:nvPr/>
        </p:nvSpPr>
        <p:spPr>
          <a:xfrm>
            <a:off x="9287970" y="4702486"/>
            <a:ext cx="1072055" cy="952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7200" dirty="0"/>
          </a:p>
        </p:txBody>
      </p:sp>
      <p:pic>
        <p:nvPicPr>
          <p:cNvPr id="31" name="Hình ảnh 30">
            <a:hlinkClick r:id="" action="ppaction://noaction">
              <a:snd r:embed="rId5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251B6C4B-83DD-470D-9228-9F46D58F4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58" y="119488"/>
            <a:ext cx="695492" cy="604417"/>
          </a:xfrm>
          <a:prstGeom prst="rect">
            <a:avLst/>
          </a:prstGeom>
        </p:spPr>
      </p:pic>
      <p:pic>
        <p:nvPicPr>
          <p:cNvPr id="34" name="Hình ảnh 33">
            <a:hlinkClick r:id="" action="ppaction://noaction">
              <a:snd r:embed="rId7" name="sai rồi (online-audio-converter.com) (1).wav"/>
            </a:hlinkClick>
            <a:extLst>
              <a:ext uri="{FF2B5EF4-FFF2-40B4-BE49-F238E27FC236}">
                <a16:creationId xmlns:a16="http://schemas.microsoft.com/office/drawing/2014/main" id="{7E2B6A59-8C70-441C-A035-C1F1028AE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00" y="930449"/>
            <a:ext cx="479503" cy="4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2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62740E2-1FF1-4775-AF9E-F07DEDBC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53" y="-39498"/>
            <a:ext cx="11298494" cy="689749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4B62D90-3AA4-41CB-88DC-953EBCBA3126}"/>
              </a:ext>
            </a:extLst>
          </p:cNvPr>
          <p:cNvSpPr txBox="1"/>
          <p:nvPr/>
        </p:nvSpPr>
        <p:spPr>
          <a:xfrm>
            <a:off x="1539211" y="2657167"/>
            <a:ext cx="80029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TRUY TÌM KHO BÁU</a:t>
            </a:r>
            <a:endParaRPr kumimoji="0" lang="en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241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0">
            <a:extLst>
              <a:ext uri="{FF2B5EF4-FFF2-40B4-BE49-F238E27FC236}">
                <a16:creationId xmlns:a16="http://schemas.microsoft.com/office/drawing/2014/main" id="{4E7BE6C2-37CF-4F89-A2BD-9F5EF548A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54"/>
            <a:ext cx="8755501" cy="6885107"/>
          </a:xfrm>
          <a:prstGeom prst="rect">
            <a:avLst/>
          </a:prstGeom>
        </p:spPr>
      </p:pic>
      <p:sp>
        <p:nvSpPr>
          <p:cNvPr id="2" name="0">
            <a:extLst>
              <a:ext uri="{FF2B5EF4-FFF2-40B4-BE49-F238E27FC236}">
                <a16:creationId xmlns:a16="http://schemas.microsoft.com/office/drawing/2014/main" id="{913C96D9-8E0F-40D8-8459-B12124EADF63}"/>
              </a:ext>
            </a:extLst>
          </p:cNvPr>
          <p:cNvSpPr/>
          <p:nvPr/>
        </p:nvSpPr>
        <p:spPr>
          <a:xfrm>
            <a:off x="2674501" y="5220929"/>
            <a:ext cx="1042094" cy="516194"/>
          </a:xfrm>
          <a:prstGeom prst="ellipse">
            <a:avLst/>
          </a:prstGeom>
          <a:solidFill>
            <a:srgbClr val="009BD4"/>
          </a:solidFill>
          <a:ln>
            <a:solidFill>
              <a:srgbClr val="009B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0">
            <a:extLst>
              <a:ext uri="{FF2B5EF4-FFF2-40B4-BE49-F238E27FC236}">
                <a16:creationId xmlns:a16="http://schemas.microsoft.com/office/drawing/2014/main" id="{892293AE-9176-4BC2-9777-BE675071D93E}"/>
              </a:ext>
            </a:extLst>
          </p:cNvPr>
          <p:cNvSpPr/>
          <p:nvPr/>
        </p:nvSpPr>
        <p:spPr>
          <a:xfrm>
            <a:off x="4105180" y="4746771"/>
            <a:ext cx="1042094" cy="516194"/>
          </a:xfrm>
          <a:prstGeom prst="ellipse">
            <a:avLst/>
          </a:prstGeom>
          <a:solidFill>
            <a:srgbClr val="009BD4"/>
          </a:solidFill>
          <a:ln>
            <a:solidFill>
              <a:srgbClr val="009B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0">
            <a:extLst>
              <a:ext uri="{FF2B5EF4-FFF2-40B4-BE49-F238E27FC236}">
                <a16:creationId xmlns:a16="http://schemas.microsoft.com/office/drawing/2014/main" id="{6F0804EC-56BB-4CF6-B33B-3CC6D009DFCC}"/>
              </a:ext>
            </a:extLst>
          </p:cNvPr>
          <p:cNvSpPr/>
          <p:nvPr/>
        </p:nvSpPr>
        <p:spPr>
          <a:xfrm>
            <a:off x="6956450" y="3634755"/>
            <a:ext cx="1150248" cy="516914"/>
          </a:xfrm>
          <a:prstGeom prst="ellipse">
            <a:avLst/>
          </a:prstGeom>
          <a:solidFill>
            <a:srgbClr val="0A96D8"/>
          </a:solidFill>
          <a:ln>
            <a:solidFill>
              <a:srgbClr val="0A9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63D8348F-D596-4D36-8571-9BBBDE280FA9}"/>
              </a:ext>
            </a:extLst>
          </p:cNvPr>
          <p:cNvSpPr/>
          <p:nvPr/>
        </p:nvSpPr>
        <p:spPr>
          <a:xfrm>
            <a:off x="3633251" y="2077318"/>
            <a:ext cx="599776" cy="55741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65451068-D505-4BD2-8980-75E84B381EFA}"/>
              </a:ext>
            </a:extLst>
          </p:cNvPr>
          <p:cNvSpPr/>
          <p:nvPr/>
        </p:nvSpPr>
        <p:spPr>
          <a:xfrm>
            <a:off x="6782231" y="3218862"/>
            <a:ext cx="749343" cy="6194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4033855C-5AC7-466D-BAF8-D11E99B0E6CA}"/>
              </a:ext>
            </a:extLst>
          </p:cNvPr>
          <p:cNvSpPr/>
          <p:nvPr/>
        </p:nvSpPr>
        <p:spPr>
          <a:xfrm>
            <a:off x="4824826" y="4216583"/>
            <a:ext cx="703815" cy="67989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93D76D77-0D98-407C-93EB-B7BB2402B96F}"/>
              </a:ext>
            </a:extLst>
          </p:cNvPr>
          <p:cNvSpPr/>
          <p:nvPr/>
        </p:nvSpPr>
        <p:spPr>
          <a:xfrm>
            <a:off x="2898338" y="4501976"/>
            <a:ext cx="749343" cy="72267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44" name="Thuyền">
            <a:extLst>
              <a:ext uri="{FF2B5EF4-FFF2-40B4-BE49-F238E27FC236}">
                <a16:creationId xmlns:a16="http://schemas.microsoft.com/office/drawing/2014/main" id="{E2C1BF09-6E10-4B23-84D6-78C7F03BF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1871" y="3838657"/>
            <a:ext cx="1042094" cy="1326637"/>
          </a:xfrm>
          <a:prstGeom prst="rect">
            <a:avLst/>
          </a:prstGeom>
          <a:ln>
            <a:solidFill>
              <a:srgbClr val="21BDE6"/>
            </a:solidFill>
          </a:ln>
        </p:spPr>
      </p:pic>
      <p:pic>
        <p:nvPicPr>
          <p:cNvPr id="28" name="0" descr="Free Tick And Cross, Download Free Clip Art, Free Clip Art on ...">
            <a:hlinkClick r:id="" action="ppaction://noaction">
              <a:snd r:embed="rId5" name="X-answer-sound-effect.wav"/>
            </a:hlinkClick>
            <a:extLst>
              <a:ext uri="{FF2B5EF4-FFF2-40B4-BE49-F238E27FC236}">
                <a16:creationId xmlns:a16="http://schemas.microsoft.com/office/drawing/2014/main" id="{E9F82365-1B1E-4DAC-8D7A-147028AA1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97" y="5937651"/>
            <a:ext cx="497213" cy="4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0" descr="Free Tick Cliparts, Download Free Clip Art, Free Clip Art on ...">
            <a:hlinkClick r:id="" action="ppaction://noaction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0430437B-56E0-40BB-BA29-7B00FEFC7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97" y="5974154"/>
            <a:ext cx="291364" cy="4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âu hỏi 4">
            <a:extLst>
              <a:ext uri="{FF2B5EF4-FFF2-40B4-BE49-F238E27FC236}">
                <a16:creationId xmlns:a16="http://schemas.microsoft.com/office/drawing/2014/main" id="{300A7B3E-5242-48DD-B86B-F9E075811389}"/>
              </a:ext>
            </a:extLst>
          </p:cNvPr>
          <p:cNvSpPr/>
          <p:nvPr/>
        </p:nvSpPr>
        <p:spPr>
          <a:xfrm>
            <a:off x="8729569" y="1816028"/>
            <a:ext cx="2935020" cy="13244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10 - 5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2E63353-696B-4F12-BC52-E366EDE3BA9A}"/>
              </a:ext>
            </a:extLst>
          </p:cNvPr>
          <p:cNvSpPr/>
          <p:nvPr/>
        </p:nvSpPr>
        <p:spPr>
          <a:xfrm>
            <a:off x="10988344" y="2126230"/>
            <a:ext cx="607969" cy="729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31" name="câu hỏi 3">
            <a:extLst>
              <a:ext uri="{FF2B5EF4-FFF2-40B4-BE49-F238E27FC236}">
                <a16:creationId xmlns:a16="http://schemas.microsoft.com/office/drawing/2014/main" id="{8CD220CD-5BB4-440E-A513-4A8428F38FC9}"/>
              </a:ext>
            </a:extLst>
          </p:cNvPr>
          <p:cNvSpPr/>
          <p:nvPr/>
        </p:nvSpPr>
        <p:spPr>
          <a:xfrm>
            <a:off x="8512211" y="1731842"/>
            <a:ext cx="3369736" cy="14086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8 - 2=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7DE36877-54D6-4188-A361-7896F055CED5}"/>
              </a:ext>
            </a:extLst>
          </p:cNvPr>
          <p:cNvSpPr/>
          <p:nvPr/>
        </p:nvSpPr>
        <p:spPr>
          <a:xfrm>
            <a:off x="11062858" y="2068340"/>
            <a:ext cx="819089" cy="8198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âu hỏi 2">
            <a:extLst>
              <a:ext uri="{FF2B5EF4-FFF2-40B4-BE49-F238E27FC236}">
                <a16:creationId xmlns:a16="http://schemas.microsoft.com/office/drawing/2014/main" id="{4DCF4EAE-979D-4F58-8F96-136391D7B9CC}"/>
              </a:ext>
            </a:extLst>
          </p:cNvPr>
          <p:cNvSpPr/>
          <p:nvPr/>
        </p:nvSpPr>
        <p:spPr>
          <a:xfrm>
            <a:off x="8539626" y="1701522"/>
            <a:ext cx="3369736" cy="1469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6 - 4=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BFAE450D-F72F-4D6E-8B9F-A003399941B2}"/>
              </a:ext>
            </a:extLst>
          </p:cNvPr>
          <p:cNvSpPr/>
          <p:nvPr/>
        </p:nvSpPr>
        <p:spPr>
          <a:xfrm>
            <a:off x="11006190" y="1956228"/>
            <a:ext cx="819089" cy="8198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âu hỏi 1">
            <a:extLst>
              <a:ext uri="{FF2B5EF4-FFF2-40B4-BE49-F238E27FC236}">
                <a16:creationId xmlns:a16="http://schemas.microsoft.com/office/drawing/2014/main" id="{4FA11E2B-1B89-47DE-8074-E12F7B5A6BB9}"/>
              </a:ext>
            </a:extLst>
          </p:cNvPr>
          <p:cNvSpPr/>
          <p:nvPr/>
        </p:nvSpPr>
        <p:spPr>
          <a:xfrm>
            <a:off x="8527863" y="1687960"/>
            <a:ext cx="3498214" cy="1469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5 - 2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06A702D-BA41-42B6-A0B7-193258D22982}"/>
              </a:ext>
            </a:extLst>
          </p:cNvPr>
          <p:cNvSpPr/>
          <p:nvPr/>
        </p:nvSpPr>
        <p:spPr>
          <a:xfrm>
            <a:off x="11146941" y="1917531"/>
            <a:ext cx="819089" cy="8198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8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C -8.33333E-7 0.03496 0.01693 0.06204 0.03763 0.06204 C 0.05886 0.06204 0.07591 0.03496 0.07591 -1.48148E-6 C 0.07591 -0.03495 0.09284 -0.06204 0.11406 -0.06204 C 0.13477 -0.06204 0.15182 -0.03495 0.15182 -1.48148E-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82 -1.48148E-6 C 0.13477 -0.07153 0.13737 -0.13889 0.15651 -0.15324 C 0.17643 -0.16829 0.20573 -0.125 0.22279 -0.05347 C 0.23984 0.01806 0.26901 0.06181 0.28893 0.04676 C 0.30807 0.03241 0.31081 -0.03542 0.29375 -0.10694 " pathEditMode="relative" rAng="20220000" ptsTypes="AAAAA">
                                      <p:cBhvr>
                                        <p:cTn id="4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-53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75 -0.10672 C 0.28542 -0.13843 0.2974 -0.17824 0.31979 -0.19676 C 0.34297 -0.21621 0.36784 -0.20695 0.37617 -0.17524 C 0.38464 -0.14352 0.40938 -0.13449 0.43255 -0.15348 C 0.45521 -0.17246 0.46732 -0.21181 0.45899 -0.24375 " pathEditMode="relative" rAng="20100000" ptsTypes="AAAAA">
                                      <p:cBhvr>
                                        <p:cTn id="6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-685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886 -0.24375 L 0.18255 -0.3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-548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32" grpId="0" animBg="1"/>
      <p:bldP spid="32" grpId="1" animBg="1"/>
      <p:bldP spid="19" grpId="0" animBg="1"/>
      <p:bldP spid="19" grpId="1" animBg="1"/>
      <p:bldP spid="31" grpId="0" animBg="1"/>
      <p:bldP spid="31" grpId="1" animBg="1"/>
      <p:bldP spid="21" grpId="0" animBg="1"/>
      <p:bldP spid="21" grpId="1" animBg="1"/>
      <p:bldP spid="30" grpId="0" animBg="1"/>
      <p:bldP spid="30" grpId="1" animBg="1"/>
      <p:bldP spid="22" grpId="0" animBg="1"/>
      <p:bldP spid="22" grpId="1" animBg="1"/>
      <p:bldP spid="4" grpId="0" animBg="1"/>
      <p:bldP spid="4" grpId="1" animBg="1"/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08D9B10-06C4-4891-8EFD-E5BBCC9D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93"/>
          <a:stretch/>
        </p:blipFill>
        <p:spPr>
          <a:xfrm>
            <a:off x="3376031" y="2136195"/>
            <a:ext cx="4546420" cy="41422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D158361-01FC-4212-B694-85BDF22FA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10" y="-334588"/>
            <a:ext cx="3584559" cy="358731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BF1DF98-C853-403A-954B-23D95EF6D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876" y="381031"/>
            <a:ext cx="3584560" cy="387684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2AD3EEA-676E-4BDD-AF9F-5EF3AC1A1E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20" b="79060" l="0" r="99778"/>
                    </a14:imgEffect>
                  </a14:imgLayer>
                </a14:imgProps>
              </a:ext>
            </a:extLst>
          </a:blip>
          <a:srcRect b="16571"/>
          <a:stretch/>
        </p:blipFill>
        <p:spPr>
          <a:xfrm>
            <a:off x="7339170" y="3429000"/>
            <a:ext cx="4286250" cy="371903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FA31800-702E-438A-985B-4D6C231FCB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20" b="79060" l="0" r="99778"/>
                    </a14:imgEffect>
                  </a14:imgLayer>
                </a14:imgProps>
              </a:ext>
            </a:extLst>
          </a:blip>
          <a:srcRect b="16571"/>
          <a:stretch/>
        </p:blipFill>
        <p:spPr>
          <a:xfrm>
            <a:off x="1187669" y="2668025"/>
            <a:ext cx="2656623" cy="230506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4B9712D-4805-478A-98CF-F2E803B2C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20" b="79060" l="0" r="99778"/>
                    </a14:imgEffect>
                  </a14:imgLayer>
                </a14:imgProps>
              </a:ext>
            </a:extLst>
          </a:blip>
          <a:srcRect b="16571"/>
          <a:stretch/>
        </p:blipFill>
        <p:spPr>
          <a:xfrm>
            <a:off x="7403230" y="3373417"/>
            <a:ext cx="4286250" cy="371903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A6C58CB-C568-4577-837C-BF23B0BB38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20" b="79060" l="0" r="99778"/>
                    </a14:imgEffect>
                  </a14:imgLayer>
                </a14:imgProps>
              </a:ext>
            </a:extLst>
          </a:blip>
          <a:srcRect b="16571"/>
          <a:stretch/>
        </p:blipFill>
        <p:spPr>
          <a:xfrm>
            <a:off x="-271207" y="3477422"/>
            <a:ext cx="4158131" cy="360786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8BA5346-DD05-436D-B9F6-DF482799B0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59" y="579511"/>
            <a:ext cx="2039137" cy="203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56F4AD9-0B08-46C5-AE5F-A71FB96DEB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391" y="2206983"/>
            <a:ext cx="762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160D067-7569-40CC-88F0-856EB55B41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34" y="1572457"/>
            <a:ext cx="762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ADDF366-01B3-4AF5-9B24-AC55F35C0B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58" y="5589625"/>
            <a:ext cx="1094248" cy="101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7E9EBE36-82F6-4637-B45F-25B44FD38B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98" y="1837957"/>
            <a:ext cx="629090" cy="5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4EAF3427-788A-47BC-9880-2C3228E93C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313" y="4180315"/>
            <a:ext cx="1094248" cy="101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7843A842-7E20-4241-9741-3062102BA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310" y="5627770"/>
            <a:ext cx="1094248" cy="101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E2A606E3-14BC-4D73-AF98-CBC32344C1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610" y="319865"/>
            <a:ext cx="7620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01332FAD-4FF1-4824-9634-74759649FC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98" y="2211108"/>
            <a:ext cx="854606" cy="7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F297DABF-05DB-4A53-B17D-5C2772865A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30" y="5828148"/>
            <a:ext cx="750838" cy="6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F2C1B78E-0D4F-4BB8-80DB-786812545A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08" y="123873"/>
            <a:ext cx="629090" cy="5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73248A31-9D71-4676-962B-DA38BFCD42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793" y="414451"/>
            <a:ext cx="762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63704F47-AA6E-43E4-ABF6-92E02BAE1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5" y="2227690"/>
            <a:ext cx="762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839142C3-A337-4CEF-B642-2FD8A8D11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18" y="559312"/>
            <a:ext cx="629090" cy="5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>
            <a:extLst>
              <a:ext uri="{FF2B5EF4-FFF2-40B4-BE49-F238E27FC236}">
                <a16:creationId xmlns:a16="http://schemas.microsoft.com/office/drawing/2014/main" id="{79AE56F0-6BF1-460A-8465-286AA71726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06" y="6237642"/>
            <a:ext cx="750838" cy="6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774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ũi tên: Phải 1">
            <a:hlinkClick r:id="rId3" action="ppaction://hlinksldjump"/>
            <a:extLst>
              <a:ext uri="{FF2B5EF4-FFF2-40B4-BE49-F238E27FC236}">
                <a16:creationId xmlns:a16="http://schemas.microsoft.com/office/drawing/2014/main" id="{D34CC788-7EA8-458C-9C6B-FB3280EE5A64}"/>
              </a:ext>
            </a:extLst>
          </p:cNvPr>
          <p:cNvSpPr/>
          <p:nvPr/>
        </p:nvSpPr>
        <p:spPr>
          <a:xfrm>
            <a:off x="11503742" y="6150077"/>
            <a:ext cx="486697" cy="353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6B98E59-55FA-40ED-BC92-019D5133F8CA}"/>
              </a:ext>
            </a:extLst>
          </p:cNvPr>
          <p:cNvSpPr/>
          <p:nvPr/>
        </p:nvSpPr>
        <p:spPr>
          <a:xfrm>
            <a:off x="3549469" y="3244334"/>
            <a:ext cx="5093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https://www.youtube.com/watch?v=7mPZXMkqFL8</a:t>
            </a:r>
            <a:endParaRPr lang="en-US" dirty="0"/>
          </a:p>
        </p:txBody>
      </p:sp>
      <p:pic>
        <p:nvPicPr>
          <p:cNvPr id="4" name="Phương tiện Trực tuyến 3" title="Five Little Ducks - THE BEST Songs for Children | LooLoo Kids">
            <a:hlinkClick r:id="" action="ppaction://media"/>
            <a:extLst>
              <a:ext uri="{FF2B5EF4-FFF2-40B4-BE49-F238E27FC236}">
                <a16:creationId xmlns:a16="http://schemas.microsoft.com/office/drawing/2014/main" id="{6F7937F5-F77A-434E-AE84-438925714A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30469" y="516321"/>
            <a:ext cx="10773273" cy="56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7EC1CE2-22FC-465C-B708-632349282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28" y="346842"/>
            <a:ext cx="11083158" cy="6117020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C3407DE7-0FEB-4945-8040-0D92E2513BB4}"/>
              </a:ext>
            </a:extLst>
          </p:cNvPr>
          <p:cNvSpPr/>
          <p:nvPr/>
        </p:nvSpPr>
        <p:spPr>
          <a:xfrm>
            <a:off x="3287512" y="3190100"/>
            <a:ext cx="586396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TINH MẮT</a:t>
            </a:r>
            <a:endParaRPr lang="vi-VN" sz="6600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056BD96-094B-4311-9669-489EA5B2F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300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07C503A6-FC43-4F3D-B6D8-F7BFFFE21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29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286" y="1338692"/>
            <a:ext cx="3712232" cy="4180616"/>
          </a:xfrm>
          <a:prstGeom prst="rect">
            <a:avLst/>
          </a:prstGeom>
        </p:spPr>
      </p:pic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19169920-E907-49DF-A9F9-A3974A904E42}"/>
              </a:ext>
            </a:extLst>
          </p:cNvPr>
          <p:cNvCxnSpPr>
            <a:cxnSpLocks/>
          </p:cNvCxnSpPr>
          <p:nvPr/>
        </p:nvCxnSpPr>
        <p:spPr>
          <a:xfrm>
            <a:off x="5954882" y="1945804"/>
            <a:ext cx="358691" cy="4051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047F0C0-2E42-4ECD-9097-2BEC44581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6508" y="5296918"/>
            <a:ext cx="1597788" cy="94802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1ABE335-ED36-4490-A5E7-8FEBE2E4F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89776" l="5911" r="972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3084" y="4933999"/>
            <a:ext cx="1946824" cy="194682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85863E-7619-4424-9744-48AFA1490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6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63133">
            <a:off x="703224" y="5475096"/>
            <a:ext cx="1631023" cy="1043855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80000B4-EEDE-4BF7-8B66-5E59EFCA51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901" r="897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51941">
            <a:off x="3089669" y="5541984"/>
            <a:ext cx="2143789" cy="117448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09B5D09-2188-46FE-BA21-6A1C8F9EA3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9866" y="5496251"/>
            <a:ext cx="1656503" cy="1220248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F96A004-A35A-4260-9D06-CEB32C373C1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22" l="9752" r="89894"/>
                    </a14:imgEffect>
                  </a14:imgLayer>
                </a14:imgProps>
              </a:ext>
            </a:extLst>
          </a:blip>
          <a:srcRect b="8356"/>
          <a:stretch/>
        </p:blipFill>
        <p:spPr>
          <a:xfrm>
            <a:off x="9065541" y="176913"/>
            <a:ext cx="2908755" cy="3861449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E9BF4F61-C5B4-43D7-AE4D-99AC6D57AF7D}"/>
              </a:ext>
            </a:extLst>
          </p:cNvPr>
          <p:cNvSpPr/>
          <p:nvPr/>
        </p:nvSpPr>
        <p:spPr>
          <a:xfrm>
            <a:off x="9802003" y="823898"/>
            <a:ext cx="1435830" cy="10295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F3ADF28-AC48-4A2C-9987-E6AED19729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0788" y="2910210"/>
            <a:ext cx="2122405" cy="2122405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C12259B-630A-4E98-BB6E-2824BB6568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89776" l="5911" r="972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885">
            <a:off x="6485617" y="2733182"/>
            <a:ext cx="1946824" cy="1946824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F6F4D94-F83D-4605-8F51-0CD58493E2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6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71740">
            <a:off x="6643518" y="3451152"/>
            <a:ext cx="1631023" cy="1043855"/>
          </a:xfrm>
          <a:prstGeom prst="rect">
            <a:avLst/>
          </a:prstGeom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8641D18B-1E49-4B88-942E-4024A1FBDBC4}"/>
              </a:ext>
            </a:extLst>
          </p:cNvPr>
          <p:cNvSpPr/>
          <p:nvPr/>
        </p:nvSpPr>
        <p:spPr>
          <a:xfrm>
            <a:off x="3429299" y="5469512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AAADD419-7AFC-4CD8-AC0F-8A2C13C19A2F}"/>
              </a:ext>
            </a:extLst>
          </p:cNvPr>
          <p:cNvSpPr/>
          <p:nvPr/>
        </p:nvSpPr>
        <p:spPr>
          <a:xfrm>
            <a:off x="8948117" y="5335751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BF4F75C8-DDD7-45A2-B61E-3A126302514E}"/>
              </a:ext>
            </a:extLst>
          </p:cNvPr>
          <p:cNvSpPr/>
          <p:nvPr/>
        </p:nvSpPr>
        <p:spPr>
          <a:xfrm>
            <a:off x="11264621" y="6106740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532C3592-4D34-4C06-8CF0-01CDF86648B5}"/>
              </a:ext>
            </a:extLst>
          </p:cNvPr>
          <p:cNvCxnSpPr>
            <a:cxnSpLocks/>
          </p:cNvCxnSpPr>
          <p:nvPr/>
        </p:nvCxnSpPr>
        <p:spPr>
          <a:xfrm>
            <a:off x="5927268" y="1916937"/>
            <a:ext cx="2122640" cy="19868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Hình ảnh 18">
            <a:hlinkClick r:id="" action="ppaction://noaction">
              <a:snd r:embed="rId19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352B6207-2856-4E1B-BB79-B875EEF4B3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07" y="86469"/>
            <a:ext cx="566918" cy="586731"/>
          </a:xfrm>
          <a:prstGeom prst="rect">
            <a:avLst/>
          </a:prstGeom>
        </p:spPr>
      </p:pic>
      <p:pic>
        <p:nvPicPr>
          <p:cNvPr id="20" name="Hình ảnh 19">
            <a:hlinkClick r:id="" action="ppaction://noaction">
              <a:snd r:embed="rId22" name="sai rồi (online-audio-converter.com) (1).wav"/>
            </a:hlinkClick>
            <a:extLst>
              <a:ext uri="{FF2B5EF4-FFF2-40B4-BE49-F238E27FC236}">
                <a16:creationId xmlns:a16="http://schemas.microsoft.com/office/drawing/2014/main" id="{961C2081-A580-470A-B8D6-9001E32577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249" y="86469"/>
            <a:ext cx="479503" cy="479503"/>
          </a:xfrm>
          <a:prstGeom prst="rect">
            <a:avLst/>
          </a:prstGeom>
        </p:spPr>
      </p:pic>
      <p:sp>
        <p:nvSpPr>
          <p:cNvPr id="3" name="Đám mây 2">
            <a:extLst>
              <a:ext uri="{FF2B5EF4-FFF2-40B4-BE49-F238E27FC236}">
                <a16:creationId xmlns:a16="http://schemas.microsoft.com/office/drawing/2014/main" id="{C1E7C2C7-3C68-4732-9094-9A8A85954587}"/>
              </a:ext>
            </a:extLst>
          </p:cNvPr>
          <p:cNvSpPr/>
          <p:nvPr/>
        </p:nvSpPr>
        <p:spPr>
          <a:xfrm>
            <a:off x="5494661" y="34999"/>
            <a:ext cx="4208407" cy="14410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227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0274035-83D5-49F6-9CEA-F026BEB68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90" y="16429"/>
            <a:ext cx="12192000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B458130-F87F-40FE-BE64-38FE0BA95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4" b="19539" l="11462" r="27615"/>
                    </a14:imgEffect>
                  </a14:imgLayer>
                </a14:imgProps>
              </a:ext>
            </a:extLst>
          </a:blip>
          <a:srcRect l="9468" r="70350" b="79524"/>
          <a:stretch/>
        </p:blipFill>
        <p:spPr>
          <a:xfrm>
            <a:off x="4446811" y="846782"/>
            <a:ext cx="1986645" cy="1547374"/>
          </a:xfrm>
          <a:prstGeom prst="rect">
            <a:avLst/>
          </a:prstGeom>
        </p:spPr>
      </p:pic>
      <p:pic>
        <p:nvPicPr>
          <p:cNvPr id="1028" name="Picture 4" descr="Cartoon Garden Clipart">
            <a:extLst>
              <a:ext uri="{FF2B5EF4-FFF2-40B4-BE49-F238E27FC236}">
                <a16:creationId xmlns:a16="http://schemas.microsoft.com/office/drawing/2014/main" id="{629C2FE2-61D8-4121-BDFE-1318BC6A9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94" b="33714" l="75841" r="90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68" t="7142" r="8201" b="63334"/>
          <a:stretch/>
        </p:blipFill>
        <p:spPr bwMode="auto">
          <a:xfrm>
            <a:off x="9209316" y="3792168"/>
            <a:ext cx="1583871" cy="20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1E83B99-2134-4776-9A19-05F7C7077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922" l="9752" r="89894"/>
                    </a14:imgEffect>
                  </a14:imgLayer>
                </a14:imgProps>
              </a:ext>
            </a:extLst>
          </a:blip>
          <a:srcRect b="8356"/>
          <a:stretch/>
        </p:blipFill>
        <p:spPr>
          <a:xfrm>
            <a:off x="9440743" y="2865922"/>
            <a:ext cx="2908755" cy="386144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16847C20-BD07-42BD-9D87-D70BBBE52AEF}"/>
              </a:ext>
            </a:extLst>
          </p:cNvPr>
          <p:cNvSpPr/>
          <p:nvPr/>
        </p:nvSpPr>
        <p:spPr>
          <a:xfrm>
            <a:off x="10223354" y="3445429"/>
            <a:ext cx="1435830" cy="10295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14B1009B-8B88-438B-B0D0-562DE5D04B8C}"/>
              </a:ext>
            </a:extLst>
          </p:cNvPr>
          <p:cNvSpPr/>
          <p:nvPr/>
        </p:nvSpPr>
        <p:spPr>
          <a:xfrm>
            <a:off x="1035358" y="195033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8427A6D-CC0C-479E-AC4D-668A5B468004}"/>
              </a:ext>
            </a:extLst>
          </p:cNvPr>
          <p:cNvSpPr/>
          <p:nvPr/>
        </p:nvSpPr>
        <p:spPr>
          <a:xfrm>
            <a:off x="2360311" y="2722857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5FD2C9B6-908A-4D1E-B81D-0B082C3A93D4}"/>
              </a:ext>
            </a:extLst>
          </p:cNvPr>
          <p:cNvSpPr/>
          <p:nvPr/>
        </p:nvSpPr>
        <p:spPr>
          <a:xfrm>
            <a:off x="6976740" y="4998954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4EC693D5-B1EE-445C-B0DE-3CB357C43335}"/>
              </a:ext>
            </a:extLst>
          </p:cNvPr>
          <p:cNvSpPr/>
          <p:nvPr/>
        </p:nvSpPr>
        <p:spPr>
          <a:xfrm>
            <a:off x="8808722" y="3184907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71138A0-1C61-422E-A206-449B4AB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4" b="19539" l="11462" r="27615"/>
                    </a14:imgEffect>
                  </a14:imgLayer>
                </a14:imgProps>
              </a:ext>
            </a:extLst>
          </a:blip>
          <a:srcRect l="9468" r="70350" b="79524"/>
          <a:stretch/>
        </p:blipFill>
        <p:spPr>
          <a:xfrm>
            <a:off x="5506402" y="2458732"/>
            <a:ext cx="1986645" cy="1547374"/>
          </a:xfrm>
          <a:prstGeom prst="rect">
            <a:avLst/>
          </a:prstGeom>
        </p:spPr>
      </p:pic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6F4C0451-822A-4404-92E0-F289B447A0AC}"/>
              </a:ext>
            </a:extLst>
          </p:cNvPr>
          <p:cNvSpPr/>
          <p:nvPr/>
        </p:nvSpPr>
        <p:spPr>
          <a:xfrm>
            <a:off x="5806857" y="2504195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0" name="Hình ảnh 19">
            <a:hlinkClick r:id="" action="ppaction://noaction">
              <a:snd r:embed="rId9" name="sai rồi (online-audio-converter.com) (1).wav"/>
            </a:hlinkClick>
            <a:extLst>
              <a:ext uri="{FF2B5EF4-FFF2-40B4-BE49-F238E27FC236}">
                <a16:creationId xmlns:a16="http://schemas.microsoft.com/office/drawing/2014/main" id="{ABB8DF3C-68B9-46DE-A90A-19552FD149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36000" y="86469"/>
            <a:ext cx="479503" cy="479503"/>
          </a:xfrm>
          <a:prstGeom prst="rect">
            <a:avLst/>
          </a:prstGeom>
        </p:spPr>
      </p:pic>
      <p:pic>
        <p:nvPicPr>
          <p:cNvPr id="21" name="Hình ảnh 20">
            <a:hlinkClick r:id="" action="ppaction://noaction">
              <a:snd r:embed="rId12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FE3073AA-642C-4725-91F9-87D6D85B8D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3187" y="-33679"/>
            <a:ext cx="695492" cy="719798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71572B68-DC18-411D-9723-C6B436622615}"/>
              </a:ext>
            </a:extLst>
          </p:cNvPr>
          <p:cNvSpPr/>
          <p:nvPr/>
        </p:nvSpPr>
        <p:spPr>
          <a:xfrm>
            <a:off x="680021" y="5164883"/>
            <a:ext cx="4024856" cy="130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mật.Một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802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4097 C 0.00664 -0.07592 0.04974 -0.10301 0.10222 -0.10301 C 0.15612 -0.10301 0.19935 -0.07592 0.19935 -0.04097 C 0.19935 -0.00602 0.24258 0.02107 0.29649 0.02107 C 0.34896 0.02107 0.39232 -0.00602 0.39232 -0.0409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DCA2A7B-C6FF-4D28-A687-1325F8EC1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8"/>
            <a:ext cx="12192000" cy="683307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4C49525-7384-4914-90CC-FB8DC6595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0829" l="225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5590" y="4053023"/>
            <a:ext cx="1260779" cy="125447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1023AC0-0FF7-4785-A5FB-A9B3E2057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0829" l="225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9775" y="4830250"/>
            <a:ext cx="2037939" cy="202775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BF07C00-3884-4D0E-B221-174ECA599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0829" l="225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7927" y="4246163"/>
            <a:ext cx="1421946" cy="141483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A75A365-5ADD-4861-8A1D-CA9D154A4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38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5473" y="561456"/>
            <a:ext cx="4310542" cy="475713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8C4C865-4D7D-4BE0-ACF5-C232808CE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0829" l="225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796" y="5087295"/>
            <a:ext cx="1543354" cy="153563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DBDFFEA-DD95-46FB-B686-B7860A5E3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0829" l="225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748" y="4326345"/>
            <a:ext cx="1260778" cy="12544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0138D276-9FFF-4789-AF62-02AE8FA3B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0829" l="225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9785" y="4122296"/>
            <a:ext cx="1121538" cy="1115931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1ED635E-1B45-49FD-B7FA-32BA2D583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0829" l="225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229" y="5245900"/>
            <a:ext cx="1512325" cy="1504764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E53D1877-9942-4ACE-AC82-E02CE13D1B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922" l="9752" r="89894"/>
                    </a14:imgEffect>
                  </a14:imgLayer>
                </a14:imgProps>
              </a:ext>
            </a:extLst>
          </a:blip>
          <a:srcRect b="8356"/>
          <a:stretch/>
        </p:blipFill>
        <p:spPr>
          <a:xfrm>
            <a:off x="-195426" y="1498275"/>
            <a:ext cx="2908755" cy="386144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8546C0C-803C-4605-933B-1B44E2576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0829" l="225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46" y="5359724"/>
            <a:ext cx="1397929" cy="1390940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68BE1441-D6EA-4E99-9B22-14FD4169F418}"/>
              </a:ext>
            </a:extLst>
          </p:cNvPr>
          <p:cNvSpPr/>
          <p:nvPr/>
        </p:nvSpPr>
        <p:spPr>
          <a:xfrm>
            <a:off x="541036" y="2042298"/>
            <a:ext cx="1435830" cy="10295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357862-77B6-4C3E-8BC9-EB30FCA6CE41}"/>
              </a:ext>
            </a:extLst>
          </p:cNvPr>
          <p:cNvSpPr/>
          <p:nvPr/>
        </p:nvSpPr>
        <p:spPr>
          <a:xfrm>
            <a:off x="2095945" y="4830250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2A63F95A-1B23-4FE7-AB4A-8EEA0450FD7D}"/>
              </a:ext>
            </a:extLst>
          </p:cNvPr>
          <p:cNvSpPr/>
          <p:nvPr/>
        </p:nvSpPr>
        <p:spPr>
          <a:xfrm>
            <a:off x="387979" y="5998282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CB9A433A-341D-417C-8AD9-D9D3E6A92ABB}"/>
              </a:ext>
            </a:extLst>
          </p:cNvPr>
          <p:cNvSpPr/>
          <p:nvPr/>
        </p:nvSpPr>
        <p:spPr>
          <a:xfrm>
            <a:off x="3826575" y="4641763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A960F114-DDCE-45B4-A905-0468419CAD87}"/>
              </a:ext>
            </a:extLst>
          </p:cNvPr>
          <p:cNvSpPr/>
          <p:nvPr/>
        </p:nvSpPr>
        <p:spPr>
          <a:xfrm>
            <a:off x="9637754" y="5865811"/>
            <a:ext cx="516307" cy="462050"/>
          </a:xfrm>
          <a:prstGeom prst="ellipse">
            <a:avLst/>
          </a:prstGeom>
          <a:solidFill>
            <a:srgbClr val="FFFF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8" name="Hình ảnh 17">
            <a:hlinkClick r:id="" action="ppaction://noaction">
              <a:snd r:embed="rId9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F5BE2B3D-786C-4FA2-84E6-6E82C2C7EA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206" y="160746"/>
            <a:ext cx="581496" cy="577646"/>
          </a:xfrm>
          <a:prstGeom prst="rect">
            <a:avLst/>
          </a:prstGeom>
        </p:spPr>
      </p:pic>
      <p:pic>
        <p:nvPicPr>
          <p:cNvPr id="20" name="Hình ảnh 19">
            <a:hlinkClick r:id="" action="ppaction://noaction">
              <a:snd r:embed="rId12" name="sai rồi (online-audio-converter.com) (1).wav"/>
            </a:hlinkClick>
            <a:extLst>
              <a:ext uri="{FF2B5EF4-FFF2-40B4-BE49-F238E27FC236}">
                <a16:creationId xmlns:a16="http://schemas.microsoft.com/office/drawing/2014/main" id="{4F773DB1-7DCA-442E-94CD-3EE2F3AB15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448" y="157216"/>
            <a:ext cx="479503" cy="479503"/>
          </a:xfrm>
          <a:prstGeom prst="rect">
            <a:avLst/>
          </a:prstGeom>
        </p:spPr>
      </p:pic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64F43BF0-0535-4168-BFEA-DA5A65C3E683}"/>
              </a:ext>
            </a:extLst>
          </p:cNvPr>
          <p:cNvSpPr/>
          <p:nvPr/>
        </p:nvSpPr>
        <p:spPr>
          <a:xfrm>
            <a:off x="1844444" y="459710"/>
            <a:ext cx="3957145" cy="1254475"/>
          </a:xfrm>
          <a:prstGeom prst="wedgeRoundRectCallout">
            <a:avLst>
              <a:gd name="adj1" fmla="val -41550"/>
              <a:gd name="adj2" fmla="val 7949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bao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1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20222 -0.071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34128 -0.121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6718 -0.2627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48347 -0.29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Draw a Cartoon Tree | Cartoon trees, Tree drawing for kids ...">
            <a:extLst>
              <a:ext uri="{FF2B5EF4-FFF2-40B4-BE49-F238E27FC236}">
                <a16:creationId xmlns:a16="http://schemas.microsoft.com/office/drawing/2014/main" id="{B4966A32-B649-4AA9-94E8-522BADE34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" y="86469"/>
            <a:ext cx="9170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2DCDEC1-C55E-4FEC-8EA9-94B1AE5E4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56"/>
          <a:stretch/>
        </p:blipFill>
        <p:spPr>
          <a:xfrm>
            <a:off x="8631614" y="2576032"/>
            <a:ext cx="3203955" cy="425333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AD52D62-9548-476F-A14B-8B30A589F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757" y="1916716"/>
            <a:ext cx="739665" cy="83605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A1E96C7-5EAD-49C1-B923-8BBACAF09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7884" y="1035674"/>
            <a:ext cx="739665" cy="83605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FF184B1-68F2-4C61-AF43-A78FECF93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1126" y="1871731"/>
            <a:ext cx="739665" cy="83605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9F89197-11C3-4957-8068-6D3D83F00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693" y="549733"/>
            <a:ext cx="739665" cy="83605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B57D4E5-E52C-43DF-A55F-B4B3C7336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2750" y="2140675"/>
            <a:ext cx="739665" cy="83605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4C281BF-5391-4EC0-874B-FF93F37D5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659" y="1739975"/>
            <a:ext cx="739665" cy="83605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6FC6093-BC05-4159-A43F-0A05FF82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21" y="2605200"/>
            <a:ext cx="739665" cy="83605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3F48EB7-E6CE-477A-93E9-96E320AC7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470" y="1053009"/>
            <a:ext cx="739665" cy="836057"/>
          </a:xfrm>
          <a:prstGeom prst="rect">
            <a:avLst/>
          </a:prstGeom>
        </p:spPr>
      </p:pic>
      <p:sp>
        <p:nvSpPr>
          <p:cNvPr id="3" name="Bong bóng Lời nói: Hình bầu dục 2">
            <a:extLst>
              <a:ext uri="{FF2B5EF4-FFF2-40B4-BE49-F238E27FC236}">
                <a16:creationId xmlns:a16="http://schemas.microsoft.com/office/drawing/2014/main" id="{520353D8-B771-48AA-AD97-5286227164D4}"/>
              </a:ext>
            </a:extLst>
          </p:cNvPr>
          <p:cNvSpPr/>
          <p:nvPr/>
        </p:nvSpPr>
        <p:spPr>
          <a:xfrm>
            <a:off x="8430670" y="303269"/>
            <a:ext cx="2952033" cy="2165042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548459D-2F08-484A-A603-30870D708E2D}"/>
              </a:ext>
            </a:extLst>
          </p:cNvPr>
          <p:cNvSpPr/>
          <p:nvPr/>
        </p:nvSpPr>
        <p:spPr>
          <a:xfrm>
            <a:off x="9505439" y="3360103"/>
            <a:ext cx="1435830" cy="10295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30A22A6A-5EB4-418B-BF9C-42A3F157A6C8}"/>
              </a:ext>
            </a:extLst>
          </p:cNvPr>
          <p:cNvSpPr/>
          <p:nvPr/>
        </p:nvSpPr>
        <p:spPr>
          <a:xfrm>
            <a:off x="3007079" y="1293691"/>
            <a:ext cx="516307" cy="462050"/>
          </a:xfrm>
          <a:prstGeom prst="ellipse">
            <a:avLst/>
          </a:prstGeom>
          <a:solidFill>
            <a:srgbClr val="E000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668703B7-A296-486D-9E6F-8096EA400F15}"/>
              </a:ext>
            </a:extLst>
          </p:cNvPr>
          <p:cNvSpPr/>
          <p:nvPr/>
        </p:nvSpPr>
        <p:spPr>
          <a:xfrm>
            <a:off x="2186329" y="2180666"/>
            <a:ext cx="516307" cy="462050"/>
          </a:xfrm>
          <a:prstGeom prst="ellipse">
            <a:avLst/>
          </a:prstGeom>
          <a:solidFill>
            <a:srgbClr val="E000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65F736A7-76AA-4643-8F32-0108A791B18B}"/>
              </a:ext>
            </a:extLst>
          </p:cNvPr>
          <p:cNvSpPr/>
          <p:nvPr/>
        </p:nvSpPr>
        <p:spPr>
          <a:xfrm>
            <a:off x="4818373" y="1935335"/>
            <a:ext cx="516307" cy="462050"/>
          </a:xfrm>
          <a:prstGeom prst="ellipse">
            <a:avLst/>
          </a:prstGeom>
          <a:solidFill>
            <a:srgbClr val="E000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63719220-E5DB-493A-9052-7D2537793F9F}"/>
              </a:ext>
            </a:extLst>
          </p:cNvPr>
          <p:cNvSpPr/>
          <p:nvPr/>
        </p:nvSpPr>
        <p:spPr>
          <a:xfrm>
            <a:off x="7114859" y="2113982"/>
            <a:ext cx="516307" cy="462050"/>
          </a:xfrm>
          <a:prstGeom prst="ellipse">
            <a:avLst/>
          </a:prstGeom>
          <a:solidFill>
            <a:srgbClr val="E000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CB25139B-06D5-4862-AF56-C5B923892C9E}"/>
              </a:ext>
            </a:extLst>
          </p:cNvPr>
          <p:cNvSpPr/>
          <p:nvPr/>
        </p:nvSpPr>
        <p:spPr>
          <a:xfrm>
            <a:off x="6087910" y="2855606"/>
            <a:ext cx="516307" cy="462050"/>
          </a:xfrm>
          <a:prstGeom prst="ellipse">
            <a:avLst/>
          </a:prstGeom>
          <a:solidFill>
            <a:srgbClr val="E000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1" name="Hình ảnh 20">
            <a:hlinkClick r:id="" action="ppaction://noaction">
              <a:snd r:embed="rId6" name="đúng rồi (online-audio-converter.com) (1).wav"/>
            </a:hlinkClick>
            <a:extLst>
              <a:ext uri="{FF2B5EF4-FFF2-40B4-BE49-F238E27FC236}">
                <a16:creationId xmlns:a16="http://schemas.microsoft.com/office/drawing/2014/main" id="{C691EB92-0FA0-4FB4-A8BD-BA430CE0B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89" y="37716"/>
            <a:ext cx="695492" cy="604417"/>
          </a:xfrm>
          <a:prstGeom prst="rect">
            <a:avLst/>
          </a:prstGeom>
        </p:spPr>
      </p:pic>
      <p:pic>
        <p:nvPicPr>
          <p:cNvPr id="22" name="Hình ảnh 21">
            <a:hlinkClick r:id="" action="ppaction://noaction">
              <a:snd r:embed="rId9" name="sai rồi (online-audio-converter.com) (1).wav"/>
            </a:hlinkClick>
            <a:extLst>
              <a:ext uri="{FF2B5EF4-FFF2-40B4-BE49-F238E27FC236}">
                <a16:creationId xmlns:a16="http://schemas.microsoft.com/office/drawing/2014/main" id="{93163479-5A88-46E6-B520-CE0376218C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297" y="45236"/>
            <a:ext cx="479503" cy="479503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A045AC1-4800-4221-A913-1E447C875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6561" y="3269171"/>
            <a:ext cx="739665" cy="836057"/>
          </a:xfrm>
          <a:prstGeom prst="rect">
            <a:avLst/>
          </a:prstGeom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C67C77FC-30E2-4BC2-976E-D0FC23F5C024}"/>
              </a:ext>
            </a:extLst>
          </p:cNvPr>
          <p:cNvSpPr/>
          <p:nvPr/>
        </p:nvSpPr>
        <p:spPr>
          <a:xfrm>
            <a:off x="2064757" y="3488891"/>
            <a:ext cx="516307" cy="462050"/>
          </a:xfrm>
          <a:prstGeom prst="ellipse">
            <a:avLst/>
          </a:prstGeom>
          <a:solidFill>
            <a:srgbClr val="E00000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70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-0.00287 0.476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01107 0.670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0.00287 0.743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90A5C29-22FF-4DB5-A87B-AFFC712E6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08"/>
          <a:stretch/>
        </p:blipFill>
        <p:spPr>
          <a:xfrm>
            <a:off x="1925053" y="157962"/>
            <a:ext cx="8919409" cy="6700037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77C61ECA-291D-4DC0-A32F-B93B7CBD4506}"/>
              </a:ext>
            </a:extLst>
          </p:cNvPr>
          <p:cNvSpPr/>
          <p:nvPr/>
        </p:nvSpPr>
        <p:spPr>
          <a:xfrm>
            <a:off x="3586218" y="1037979"/>
            <a:ext cx="559707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6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 TRỪ</a:t>
            </a:r>
            <a:endParaRPr lang="vi-VN" sz="6600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617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éc tơ của 'Chim đôi phim hoạt hình trên cành'">
            <a:extLst>
              <a:ext uri="{FF2B5EF4-FFF2-40B4-BE49-F238E27FC236}">
                <a16:creationId xmlns:a16="http://schemas.microsoft.com/office/drawing/2014/main" id="{17E8C839-697A-461B-B4D3-BC693049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" y="441061"/>
            <a:ext cx="4946743" cy="18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3880644-0212-4348-8F05-0CD38BAEF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630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3090" y="0"/>
            <a:ext cx="6258910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2C9FBAF-2FBA-4C13-AFEE-072B66CE5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7" b="89924" l="10000" r="100000"/>
                    </a14:imgEffect>
                  </a14:imgLayer>
                </a14:imgProps>
              </a:ext>
            </a:extLst>
          </a:blip>
          <a:srcRect l="52689" t="49075" b="6069"/>
          <a:stretch/>
        </p:blipFill>
        <p:spPr>
          <a:xfrm>
            <a:off x="1803340" y="109985"/>
            <a:ext cx="1792185" cy="15683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98AB236-95AB-48AB-B73C-9FDAAC0EE1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" b="89911" l="0" r="99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53094">
            <a:off x="2170622" y="1480086"/>
            <a:ext cx="1792185" cy="1632008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EEC7E8FC-A820-45D7-8790-B7E19783C372}"/>
              </a:ext>
            </a:extLst>
          </p:cNvPr>
          <p:cNvSpPr txBox="1"/>
          <p:nvPr/>
        </p:nvSpPr>
        <p:spPr>
          <a:xfrm>
            <a:off x="1471169" y="4162683"/>
            <a:ext cx="7489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C00000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4AF2F94-604B-479C-B6A9-35DD802D5A09}"/>
              </a:ext>
            </a:extLst>
          </p:cNvPr>
          <p:cNvSpPr/>
          <p:nvPr/>
        </p:nvSpPr>
        <p:spPr>
          <a:xfrm>
            <a:off x="2853261" y="4796852"/>
            <a:ext cx="732776" cy="17846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3F941C7-B8EC-45B2-ACED-D3DA02D90706}"/>
              </a:ext>
            </a:extLst>
          </p:cNvPr>
          <p:cNvSpPr txBox="1"/>
          <p:nvPr/>
        </p:nvSpPr>
        <p:spPr>
          <a:xfrm>
            <a:off x="4103305" y="4070477"/>
            <a:ext cx="7489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C00000"/>
                </a:solidFill>
                <a:latin typeface=".VnAvant" pitchFamily="34" charset="0"/>
              </a:rPr>
              <a:t>1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E8C1499-7E01-4AE0-9403-0B80532875BF}"/>
              </a:ext>
            </a:extLst>
          </p:cNvPr>
          <p:cNvGrpSpPr/>
          <p:nvPr/>
        </p:nvGrpSpPr>
        <p:grpSpPr>
          <a:xfrm>
            <a:off x="5427443" y="4707619"/>
            <a:ext cx="732776" cy="598563"/>
            <a:chOff x="5427443" y="4707619"/>
            <a:chExt cx="732776" cy="598563"/>
          </a:xfrm>
        </p:grpSpPr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F582098E-B005-4592-B272-1BDA88F24147}"/>
                </a:ext>
              </a:extLst>
            </p:cNvPr>
            <p:cNvSpPr/>
            <p:nvPr/>
          </p:nvSpPr>
          <p:spPr>
            <a:xfrm>
              <a:off x="5427443" y="5127717"/>
              <a:ext cx="732776" cy="17846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A7B3EC6E-F836-4ED0-BD36-E493D5F99D0C}"/>
                </a:ext>
              </a:extLst>
            </p:cNvPr>
            <p:cNvSpPr/>
            <p:nvPr/>
          </p:nvSpPr>
          <p:spPr>
            <a:xfrm>
              <a:off x="5427443" y="4707619"/>
              <a:ext cx="732776" cy="17846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5">
            <a:extLst>
              <a:ext uri="{FF2B5EF4-FFF2-40B4-BE49-F238E27FC236}">
                <a16:creationId xmlns:a16="http://schemas.microsoft.com/office/drawing/2014/main" id="{AB0EBE70-DE5B-44FD-B8D8-9A177507526C}"/>
              </a:ext>
            </a:extLst>
          </p:cNvPr>
          <p:cNvSpPr txBox="1"/>
          <p:nvPr/>
        </p:nvSpPr>
        <p:spPr>
          <a:xfrm>
            <a:off x="6815356" y="4159709"/>
            <a:ext cx="7489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C0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569DEE15-3FF0-4EB2-9809-49746F18DA43}"/>
              </a:ext>
            </a:extLst>
          </p:cNvPr>
          <p:cNvSpPr/>
          <p:nvPr/>
        </p:nvSpPr>
        <p:spPr>
          <a:xfrm>
            <a:off x="1518730" y="3103071"/>
            <a:ext cx="356444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6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66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6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trừ</a:t>
            </a:r>
            <a:endParaRPr lang="vi-VN" sz="6600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89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13658 C 0.00508 0.1713 0.07396 0.18565 0.15573 0.17037 C 0.24024 0.15463 0.30612 0.11505 0.30404 0.08033 C 0.30196 0.0456 0.36784 0.00602 0.45235 -0.00972 C 0.53425 -0.025 0.60339 -0.01065 0.60547 0.02408 " pathEditMode="relative" rAng="2124000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6" grpId="0"/>
      <p:bldP spid="19" grpId="0"/>
      <p:bldP spid="21" grpId="0"/>
      <p:bldP spid="2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</TotalTime>
  <Words>239</Words>
  <Application>Microsoft Office PowerPoint</Application>
  <PresentationFormat>Widescreen</PresentationFormat>
  <Paragraphs>83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.VnAvant</vt:lpstr>
      <vt:lpstr>Arial</vt:lpstr>
      <vt:lpstr>Calibri</vt:lpstr>
      <vt:lpstr>Calibri Light</vt:lpstr>
      <vt:lpstr>Times New Roman</vt:lpstr>
      <vt:lpstr>VNAvant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Anh Pham</dc:creator>
  <cp:lastModifiedBy>Techsi.vn</cp:lastModifiedBy>
  <cp:revision>114</cp:revision>
  <dcterms:created xsi:type="dcterms:W3CDTF">2020-04-07T02:18:38Z</dcterms:created>
  <dcterms:modified xsi:type="dcterms:W3CDTF">2025-05-13T05:28:45Z</dcterms:modified>
</cp:coreProperties>
</file>