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7.jpg" ContentType="image/jpeg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97" r:id="rId3"/>
    <p:sldMasterId id="2147483721" r:id="rId4"/>
    <p:sldMasterId id="2147483739" r:id="rId5"/>
  </p:sldMasterIdLst>
  <p:notesMasterIdLst>
    <p:notesMasterId r:id="rId17"/>
  </p:notesMasterIdLst>
  <p:sldIdLst>
    <p:sldId id="335" r:id="rId6"/>
    <p:sldId id="331" r:id="rId7"/>
    <p:sldId id="332" r:id="rId8"/>
    <p:sldId id="302" r:id="rId9"/>
    <p:sldId id="257" r:id="rId10"/>
    <p:sldId id="322" r:id="rId11"/>
    <p:sldId id="333" r:id="rId12"/>
    <p:sldId id="327" r:id="rId13"/>
    <p:sldId id="296" r:id="rId14"/>
    <p:sldId id="330" r:id="rId15"/>
    <p:sldId id="334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33CC"/>
    <a:srgbClr val="006600"/>
    <a:srgbClr val="009900"/>
    <a:srgbClr val="9D1D34"/>
    <a:srgbClr val="0099FF"/>
    <a:srgbClr val="FF0066"/>
    <a:srgbClr val="FFFFFF"/>
    <a:srgbClr val="FF66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95806-8E1C-EE40-8AD9-FE6FAC62A494}" v="28" dt="2020-04-01T04:36:26.9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62" autoAdjust="0"/>
    <p:restoredTop sz="94650"/>
  </p:normalViewPr>
  <p:slideViewPr>
    <p:cSldViewPr snapToGrid="0">
      <p:cViewPr varScale="1">
        <p:scale>
          <a:sx n="109" d="100"/>
          <a:sy n="109" d="100"/>
        </p:scale>
        <p:origin x="66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Anh Pham" userId="87d079b0d7a6432d" providerId="LiveId" clId="{B0C95806-8E1C-EE40-8AD9-FE6FAC62A494}"/>
    <pc:docChg chg="undo redo custSel mod addSld delSld modSld sldOrd">
      <pc:chgData name="Mai Anh Pham" userId="87d079b0d7a6432d" providerId="LiveId" clId="{B0C95806-8E1C-EE40-8AD9-FE6FAC62A494}" dt="2020-04-01T04:36:44.539" v="1588" actId="478"/>
      <pc:docMkLst>
        <pc:docMk/>
      </pc:docMkLst>
      <pc:sldChg chg="modSp">
        <pc:chgData name="Mai Anh Pham" userId="87d079b0d7a6432d" providerId="LiveId" clId="{B0C95806-8E1C-EE40-8AD9-FE6FAC62A494}" dt="2020-04-01T04:13:16.414" v="0" actId="113"/>
        <pc:sldMkLst>
          <pc:docMk/>
          <pc:sldMk cId="1179469476" sldId="256"/>
        </pc:sldMkLst>
        <pc:spChg chg="mod">
          <ac:chgData name="Mai Anh Pham" userId="87d079b0d7a6432d" providerId="LiveId" clId="{B0C95806-8E1C-EE40-8AD9-FE6FAC62A494}" dt="2020-04-01T04:13:16.414" v="0" actId="113"/>
          <ac:spMkLst>
            <pc:docMk/>
            <pc:sldMk cId="1179469476" sldId="256"/>
            <ac:spMk id="86" creationId="{00000000-0000-0000-0000-000000000000}"/>
          </ac:spMkLst>
        </pc:spChg>
      </pc:sldChg>
      <pc:sldChg chg="modSp">
        <pc:chgData name="Mai Anh Pham" userId="87d079b0d7a6432d" providerId="LiveId" clId="{B0C95806-8E1C-EE40-8AD9-FE6FAC62A494}" dt="2020-04-01T04:17:23.351" v="349" actId="14100"/>
        <pc:sldMkLst>
          <pc:docMk/>
          <pc:sldMk cId="0" sldId="257"/>
        </pc:sldMkLst>
        <pc:spChg chg="mod">
          <ac:chgData name="Mai Anh Pham" userId="87d079b0d7a6432d" providerId="LiveId" clId="{B0C95806-8E1C-EE40-8AD9-FE6FAC62A494}" dt="2020-04-01T04:14:07.228" v="27" actId="20577"/>
          <ac:spMkLst>
            <pc:docMk/>
            <pc:sldMk cId="0" sldId="257"/>
            <ac:spMk id="94" creationId="{00000000-0000-0000-0000-000000000000}"/>
          </ac:spMkLst>
        </pc:spChg>
        <pc:spChg chg="mod">
          <ac:chgData name="Mai Anh Pham" userId="87d079b0d7a6432d" providerId="LiveId" clId="{B0C95806-8E1C-EE40-8AD9-FE6FAC62A494}" dt="2020-04-01T04:17:23.351" v="349" actId="14100"/>
          <ac:spMkLst>
            <pc:docMk/>
            <pc:sldMk cId="0" sldId="257"/>
            <ac:spMk id="95" creationId="{00000000-0000-0000-0000-000000000000}"/>
          </ac:spMkLst>
        </pc:spChg>
      </pc:sldChg>
      <pc:sldChg chg="add del">
        <pc:chgData name="Mai Anh Pham" userId="87d079b0d7a6432d" providerId="LiveId" clId="{B0C95806-8E1C-EE40-8AD9-FE6FAC62A494}" dt="2020-04-01T04:17:33.822" v="351" actId="2696"/>
        <pc:sldMkLst>
          <pc:docMk/>
          <pc:sldMk cId="1883529040" sldId="258"/>
        </pc:sldMkLst>
      </pc:sldChg>
      <pc:sldChg chg="modSp add">
        <pc:chgData name="Mai Anh Pham" userId="87d079b0d7a6432d" providerId="LiveId" clId="{B0C95806-8E1C-EE40-8AD9-FE6FAC62A494}" dt="2020-04-01T04:21:01.675" v="575" actId="1037"/>
        <pc:sldMkLst>
          <pc:docMk/>
          <pc:sldMk cId="2224771703" sldId="258"/>
        </pc:sldMkLst>
        <pc:spChg chg="mod">
          <ac:chgData name="Mai Anh Pham" userId="87d079b0d7a6432d" providerId="LiveId" clId="{B0C95806-8E1C-EE40-8AD9-FE6FAC62A494}" dt="2020-04-01T04:18:03.263" v="405" actId="1076"/>
          <ac:spMkLst>
            <pc:docMk/>
            <pc:sldMk cId="2224771703" sldId="258"/>
            <ac:spMk id="94" creationId="{00000000-0000-0000-0000-000000000000}"/>
          </ac:spMkLst>
        </pc:spChg>
        <pc:spChg chg="mod">
          <ac:chgData name="Mai Anh Pham" userId="87d079b0d7a6432d" providerId="LiveId" clId="{B0C95806-8E1C-EE40-8AD9-FE6FAC62A494}" dt="2020-04-01T04:21:01.675" v="575" actId="1037"/>
          <ac:spMkLst>
            <pc:docMk/>
            <pc:sldMk cId="2224771703" sldId="258"/>
            <ac:spMk id="95" creationId="{00000000-0000-0000-0000-000000000000}"/>
          </ac:spMkLst>
        </pc:spChg>
      </pc:sldChg>
      <pc:sldChg chg="add del">
        <pc:chgData name="Mai Anh Pham" userId="87d079b0d7a6432d" providerId="LiveId" clId="{B0C95806-8E1C-EE40-8AD9-FE6FAC62A494}" dt="2020-04-01T04:21:24.561" v="577" actId="2696"/>
        <pc:sldMkLst>
          <pc:docMk/>
          <pc:sldMk cId="506926141" sldId="259"/>
        </pc:sldMkLst>
      </pc:sldChg>
      <pc:sldChg chg="modSp add">
        <pc:chgData name="Mai Anh Pham" userId="87d079b0d7a6432d" providerId="LiveId" clId="{B0C95806-8E1C-EE40-8AD9-FE6FAC62A494}" dt="2020-04-01T04:25:35.555" v="694" actId="123"/>
        <pc:sldMkLst>
          <pc:docMk/>
          <pc:sldMk cId="2155443546" sldId="259"/>
        </pc:sldMkLst>
        <pc:spChg chg="mod">
          <ac:chgData name="Mai Anh Pham" userId="87d079b0d7a6432d" providerId="LiveId" clId="{B0C95806-8E1C-EE40-8AD9-FE6FAC62A494}" dt="2020-04-01T04:22:17.372" v="659" actId="1038"/>
          <ac:spMkLst>
            <pc:docMk/>
            <pc:sldMk cId="2155443546" sldId="259"/>
            <ac:spMk id="94" creationId="{00000000-0000-0000-0000-000000000000}"/>
          </ac:spMkLst>
        </pc:spChg>
        <pc:spChg chg="mod">
          <ac:chgData name="Mai Anh Pham" userId="87d079b0d7a6432d" providerId="LiveId" clId="{B0C95806-8E1C-EE40-8AD9-FE6FAC62A494}" dt="2020-04-01T04:25:35.555" v="694" actId="123"/>
          <ac:spMkLst>
            <pc:docMk/>
            <pc:sldMk cId="2155443546" sldId="259"/>
            <ac:spMk id="95" creationId="{00000000-0000-0000-0000-000000000000}"/>
          </ac:spMkLst>
        </pc:spChg>
      </pc:sldChg>
      <pc:sldChg chg="modSp add">
        <pc:chgData name="Mai Anh Pham" userId="87d079b0d7a6432d" providerId="LiveId" clId="{B0C95806-8E1C-EE40-8AD9-FE6FAC62A494}" dt="2020-04-01T04:31:46.491" v="1094" actId="108"/>
        <pc:sldMkLst>
          <pc:docMk/>
          <pc:sldMk cId="2785983480" sldId="260"/>
        </pc:sldMkLst>
        <pc:spChg chg="mod">
          <ac:chgData name="Mai Anh Pham" userId="87d079b0d7a6432d" providerId="LiveId" clId="{B0C95806-8E1C-EE40-8AD9-FE6FAC62A494}" dt="2020-04-01T04:31:46.491" v="1094" actId="108"/>
          <ac:spMkLst>
            <pc:docMk/>
            <pc:sldMk cId="2785983480" sldId="260"/>
            <ac:spMk id="95" creationId="{00000000-0000-0000-0000-000000000000}"/>
          </ac:spMkLst>
        </pc:spChg>
      </pc:sldChg>
      <pc:sldChg chg="addSp delSp modSp add del mod setBg">
        <pc:chgData name="Mai Anh Pham" userId="87d079b0d7a6432d" providerId="LiveId" clId="{B0C95806-8E1C-EE40-8AD9-FE6FAC62A494}" dt="2020-04-01T04:29:07.270" v="989" actId="2696"/>
        <pc:sldMkLst>
          <pc:docMk/>
          <pc:sldMk cId="2258405035" sldId="261"/>
        </pc:sldMkLst>
        <pc:spChg chg="mod ord">
          <ac:chgData name="Mai Anh Pham" userId="87d079b0d7a6432d" providerId="LiveId" clId="{B0C95806-8E1C-EE40-8AD9-FE6FAC62A494}" dt="2020-04-01T04:27:25.813" v="886" actId="26606"/>
          <ac:spMkLst>
            <pc:docMk/>
            <pc:sldMk cId="2258405035" sldId="261"/>
            <ac:spMk id="92" creationId="{00000000-0000-0000-0000-000000000000}"/>
          </ac:spMkLst>
        </pc:spChg>
        <pc:spChg chg="mod ord">
          <ac:chgData name="Mai Anh Pham" userId="87d079b0d7a6432d" providerId="LiveId" clId="{B0C95806-8E1C-EE40-8AD9-FE6FAC62A494}" dt="2020-04-01T04:27:25.813" v="886" actId="26606"/>
          <ac:spMkLst>
            <pc:docMk/>
            <pc:sldMk cId="2258405035" sldId="261"/>
            <ac:spMk id="94" creationId="{00000000-0000-0000-0000-000000000000}"/>
          </ac:spMkLst>
        </pc:spChg>
        <pc:spChg chg="add del mod">
          <ac:chgData name="Mai Anh Pham" userId="87d079b0d7a6432d" providerId="LiveId" clId="{B0C95806-8E1C-EE40-8AD9-FE6FAC62A494}" dt="2020-04-01T04:27:25.813" v="886" actId="26606"/>
          <ac:spMkLst>
            <pc:docMk/>
            <pc:sldMk cId="2258405035" sldId="261"/>
            <ac:spMk id="95" creationId="{00000000-0000-0000-0000-000000000000}"/>
          </ac:spMkLst>
        </pc:spChg>
        <pc:spChg chg="add del">
          <ac:chgData name="Mai Anh Pham" userId="87d079b0d7a6432d" providerId="LiveId" clId="{B0C95806-8E1C-EE40-8AD9-FE6FAC62A494}" dt="2020-04-01T04:27:25.813" v="886" actId="26606"/>
          <ac:spMkLst>
            <pc:docMk/>
            <pc:sldMk cId="2258405035" sldId="261"/>
            <ac:spMk id="100" creationId="{231BF440-39FA-4087-84CC-2EEC0BBDAF29}"/>
          </ac:spMkLst>
        </pc:spChg>
        <pc:spChg chg="add del">
          <ac:chgData name="Mai Anh Pham" userId="87d079b0d7a6432d" providerId="LiveId" clId="{B0C95806-8E1C-EE40-8AD9-FE6FAC62A494}" dt="2020-04-01T04:27:25.813" v="886" actId="26606"/>
          <ac:spMkLst>
            <pc:docMk/>
            <pc:sldMk cId="2258405035" sldId="261"/>
            <ac:spMk id="102" creationId="{F04E4CBA-303B-48BD-8451-C2701CB0EEBF}"/>
          </ac:spMkLst>
        </pc:spChg>
        <pc:spChg chg="add del">
          <ac:chgData name="Mai Anh Pham" userId="87d079b0d7a6432d" providerId="LiveId" clId="{B0C95806-8E1C-EE40-8AD9-FE6FAC62A494}" dt="2020-04-01T04:27:25.813" v="886" actId="26606"/>
          <ac:spMkLst>
            <pc:docMk/>
            <pc:sldMk cId="2258405035" sldId="261"/>
            <ac:spMk id="104" creationId="{F6CA58B3-AFCC-4A40-9882-50D5080879B0}"/>
          </ac:spMkLst>
        </pc:spChg>
        <pc:spChg chg="add del">
          <ac:chgData name="Mai Anh Pham" userId="87d079b0d7a6432d" providerId="LiveId" clId="{B0C95806-8E1C-EE40-8AD9-FE6FAC62A494}" dt="2020-04-01T04:27:25.813" v="886" actId="26606"/>
          <ac:spMkLst>
            <pc:docMk/>
            <pc:sldMk cId="2258405035" sldId="261"/>
            <ac:spMk id="106" creationId="{75C56826-D4E5-42ED-8529-079651CB3005}"/>
          </ac:spMkLst>
        </pc:spChg>
        <pc:spChg chg="add del">
          <ac:chgData name="Mai Anh Pham" userId="87d079b0d7a6432d" providerId="LiveId" clId="{B0C95806-8E1C-EE40-8AD9-FE6FAC62A494}" dt="2020-04-01T04:27:25.813" v="886" actId="26606"/>
          <ac:spMkLst>
            <pc:docMk/>
            <pc:sldMk cId="2258405035" sldId="261"/>
            <ac:spMk id="108" creationId="{82095FCE-EF05-4443-B97A-85DEE3A5CA17}"/>
          </ac:spMkLst>
        </pc:spChg>
        <pc:spChg chg="add del">
          <ac:chgData name="Mai Anh Pham" userId="87d079b0d7a6432d" providerId="LiveId" clId="{B0C95806-8E1C-EE40-8AD9-FE6FAC62A494}" dt="2020-04-01T04:27:25.813" v="886" actId="26606"/>
          <ac:spMkLst>
            <pc:docMk/>
            <pc:sldMk cId="2258405035" sldId="261"/>
            <ac:spMk id="110" creationId="{CA00AE6B-AA30-4CF8-BA6F-339B780AD76C}"/>
          </ac:spMkLst>
        </pc:spChg>
        <pc:picChg chg="add del mod">
          <ac:chgData name="Mai Anh Pham" userId="87d079b0d7a6432d" providerId="LiveId" clId="{B0C95806-8E1C-EE40-8AD9-FE6FAC62A494}" dt="2020-04-01T04:27:35.163" v="887" actId="478"/>
          <ac:picMkLst>
            <pc:docMk/>
            <pc:sldMk cId="2258405035" sldId="261"/>
            <ac:picMk id="6" creationId="{A04407A3-8BB6-3042-B0F7-7EC16F22B957}"/>
          </ac:picMkLst>
        </pc:picChg>
        <pc:picChg chg="mod">
          <ac:chgData name="Mai Anh Pham" userId="87d079b0d7a6432d" providerId="LiveId" clId="{B0C95806-8E1C-EE40-8AD9-FE6FAC62A494}" dt="2020-04-01T04:27:25.813" v="886" actId="26606"/>
          <ac:picMkLst>
            <pc:docMk/>
            <pc:sldMk cId="2258405035" sldId="261"/>
            <ac:picMk id="93" creationId="{00000000-0000-0000-0000-000000000000}"/>
          </ac:picMkLst>
        </pc:picChg>
      </pc:sldChg>
      <pc:sldChg chg="addSp delSp modSp add ord">
        <pc:chgData name="Mai Anh Pham" userId="87d079b0d7a6432d" providerId="LiveId" clId="{B0C95806-8E1C-EE40-8AD9-FE6FAC62A494}" dt="2020-04-01T04:29:34.058" v="991"/>
        <pc:sldMkLst>
          <pc:docMk/>
          <pc:sldMk cId="4085902824" sldId="262"/>
        </pc:sldMkLst>
        <pc:spChg chg="add del mod">
          <ac:chgData name="Mai Anh Pham" userId="87d079b0d7a6432d" providerId="LiveId" clId="{B0C95806-8E1C-EE40-8AD9-FE6FAC62A494}" dt="2020-04-01T04:28:08.976" v="890" actId="478"/>
          <ac:spMkLst>
            <pc:docMk/>
            <pc:sldMk cId="4085902824" sldId="262"/>
            <ac:spMk id="3" creationId="{E23E5977-AFA0-E846-89E8-D55E5EA3D7FE}"/>
          </ac:spMkLst>
        </pc:spChg>
        <pc:spChg chg="add mod">
          <ac:chgData name="Mai Anh Pham" userId="87d079b0d7a6432d" providerId="LiveId" clId="{B0C95806-8E1C-EE40-8AD9-FE6FAC62A494}" dt="2020-04-01T04:28:34.164" v="943" actId="1038"/>
          <ac:spMkLst>
            <pc:docMk/>
            <pc:sldMk cId="4085902824" sldId="262"/>
            <ac:spMk id="8" creationId="{9E8E45A5-09B7-0643-93AB-6276ADF9AF60}"/>
          </ac:spMkLst>
        </pc:spChg>
        <pc:spChg chg="add mod">
          <ac:chgData name="Mai Anh Pham" userId="87d079b0d7a6432d" providerId="LiveId" clId="{B0C95806-8E1C-EE40-8AD9-FE6FAC62A494}" dt="2020-04-01T04:29:00.281" v="988" actId="1035"/>
          <ac:spMkLst>
            <pc:docMk/>
            <pc:sldMk cId="4085902824" sldId="262"/>
            <ac:spMk id="9" creationId="{69022443-BB76-7541-8CC8-DE7BA4072678}"/>
          </ac:spMkLst>
        </pc:spChg>
        <pc:spChg chg="del">
          <ac:chgData name="Mai Anh Pham" userId="87d079b0d7a6432d" providerId="LiveId" clId="{B0C95806-8E1C-EE40-8AD9-FE6FAC62A494}" dt="2020-04-01T04:28:04.624" v="889" actId="478"/>
          <ac:spMkLst>
            <pc:docMk/>
            <pc:sldMk cId="4085902824" sldId="262"/>
            <ac:spMk id="94" creationId="{00000000-0000-0000-0000-000000000000}"/>
          </ac:spMkLst>
        </pc:spChg>
        <pc:spChg chg="del">
          <ac:chgData name="Mai Anh Pham" userId="87d079b0d7a6432d" providerId="LiveId" clId="{B0C95806-8E1C-EE40-8AD9-FE6FAC62A494}" dt="2020-04-01T04:28:11.762" v="891" actId="478"/>
          <ac:spMkLst>
            <pc:docMk/>
            <pc:sldMk cId="4085902824" sldId="262"/>
            <ac:spMk id="95" creationId="{00000000-0000-0000-0000-000000000000}"/>
          </ac:spMkLst>
        </pc:spChg>
      </pc:sldChg>
      <pc:sldChg chg="modSp add">
        <pc:chgData name="Mai Anh Pham" userId="87d079b0d7a6432d" providerId="LiveId" clId="{B0C95806-8E1C-EE40-8AD9-FE6FAC62A494}" dt="2020-04-01T04:32:43.322" v="1135" actId="27636"/>
        <pc:sldMkLst>
          <pc:docMk/>
          <pc:sldMk cId="3707009552" sldId="263"/>
        </pc:sldMkLst>
        <pc:spChg chg="mod">
          <ac:chgData name="Mai Anh Pham" userId="87d079b0d7a6432d" providerId="LiveId" clId="{B0C95806-8E1C-EE40-8AD9-FE6FAC62A494}" dt="2020-04-01T04:30:05.971" v="1067" actId="1038"/>
          <ac:spMkLst>
            <pc:docMk/>
            <pc:sldMk cId="3707009552" sldId="263"/>
            <ac:spMk id="8" creationId="{9E8E45A5-09B7-0643-93AB-6276ADF9AF60}"/>
          </ac:spMkLst>
        </pc:spChg>
        <pc:spChg chg="mod">
          <ac:chgData name="Mai Anh Pham" userId="87d079b0d7a6432d" providerId="LiveId" clId="{B0C95806-8E1C-EE40-8AD9-FE6FAC62A494}" dt="2020-04-01T04:32:43.322" v="1135" actId="27636"/>
          <ac:spMkLst>
            <pc:docMk/>
            <pc:sldMk cId="3707009552" sldId="263"/>
            <ac:spMk id="9" creationId="{69022443-BB76-7541-8CC8-DE7BA4072678}"/>
          </ac:spMkLst>
        </pc:spChg>
      </pc:sldChg>
      <pc:sldChg chg="modSp add">
        <pc:chgData name="Mai Anh Pham" userId="87d079b0d7a6432d" providerId="LiveId" clId="{B0C95806-8E1C-EE40-8AD9-FE6FAC62A494}" dt="2020-04-01T04:36:20.518" v="1557" actId="1076"/>
        <pc:sldMkLst>
          <pc:docMk/>
          <pc:sldMk cId="1595825304" sldId="264"/>
        </pc:sldMkLst>
        <pc:spChg chg="mod">
          <ac:chgData name="Mai Anh Pham" userId="87d079b0d7a6432d" providerId="LiveId" clId="{B0C95806-8E1C-EE40-8AD9-FE6FAC62A494}" dt="2020-04-01T04:34:20.473" v="1220" actId="20577"/>
          <ac:spMkLst>
            <pc:docMk/>
            <pc:sldMk cId="1595825304" sldId="264"/>
            <ac:spMk id="8" creationId="{9E8E45A5-09B7-0643-93AB-6276ADF9AF60}"/>
          </ac:spMkLst>
        </pc:spChg>
        <pc:spChg chg="mod">
          <ac:chgData name="Mai Anh Pham" userId="87d079b0d7a6432d" providerId="LiveId" clId="{B0C95806-8E1C-EE40-8AD9-FE6FAC62A494}" dt="2020-04-01T04:36:20.518" v="1557" actId="1076"/>
          <ac:spMkLst>
            <pc:docMk/>
            <pc:sldMk cId="1595825304" sldId="264"/>
            <ac:spMk id="9" creationId="{69022443-BB76-7541-8CC8-DE7BA4072678}"/>
          </ac:spMkLst>
        </pc:spChg>
      </pc:sldChg>
      <pc:sldChg chg="delSp modSp add">
        <pc:chgData name="Mai Anh Pham" userId="87d079b0d7a6432d" providerId="LiveId" clId="{B0C95806-8E1C-EE40-8AD9-FE6FAC62A494}" dt="2020-04-01T04:36:44.539" v="1588" actId="478"/>
        <pc:sldMkLst>
          <pc:docMk/>
          <pc:sldMk cId="3525579051" sldId="265"/>
        </pc:sldMkLst>
        <pc:spChg chg="mod">
          <ac:chgData name="Mai Anh Pham" userId="87d079b0d7a6432d" providerId="LiveId" clId="{B0C95806-8E1C-EE40-8AD9-FE6FAC62A494}" dt="2020-04-01T04:36:41.816" v="1587" actId="1076"/>
          <ac:spMkLst>
            <pc:docMk/>
            <pc:sldMk cId="3525579051" sldId="265"/>
            <ac:spMk id="8" creationId="{9E8E45A5-09B7-0643-93AB-6276ADF9AF60}"/>
          </ac:spMkLst>
        </pc:spChg>
        <pc:spChg chg="del">
          <ac:chgData name="Mai Anh Pham" userId="87d079b0d7a6432d" providerId="LiveId" clId="{B0C95806-8E1C-EE40-8AD9-FE6FAC62A494}" dt="2020-04-01T04:36:44.539" v="1588" actId="478"/>
          <ac:spMkLst>
            <pc:docMk/>
            <pc:sldMk cId="3525579051" sldId="265"/>
            <ac:spMk id="9" creationId="{69022443-BB76-7541-8CC8-DE7BA40726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57175" y="1600200"/>
            <a:ext cx="2238375" cy="452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2647950" y="1600200"/>
            <a:ext cx="2238375" cy="452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3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60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73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6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48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64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46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31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2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4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4AEB36-6ED0-4753-B9D1-BCCC0144B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DD8219E-49C9-43E9-A372-B8C677D7C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1867E5-EC83-4F87-979E-CC244CC8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F69BAF-C859-44BD-AB69-5740671E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F78C072-9A3E-4101-B84F-FF7F6E3F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0DD3C-315F-49B9-8DA4-DEAD03763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462937"/>
      </p:ext>
    </p:extLst>
  </p:cSld>
  <p:clrMapOvr>
    <a:masterClrMapping/>
  </p:clrMapOvr>
  <p:transition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A309E9-841F-4E6A-A851-3B019291A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A3A12B-0CBE-454E-A77D-12CC793E1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6C34A3A-7578-4349-84B4-15FEAACC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828022-370A-4096-8D37-F73BCD7D2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5B52D1-CC59-44EF-AC44-C4E9D283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596CC-EE1F-438A-B1A7-A352A2196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095404"/>
      </p:ext>
    </p:extLst>
  </p:cSld>
  <p:clrMapOvr>
    <a:masterClrMapping/>
  </p:clrMapOvr>
  <p:transition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A982819-F8D2-45F5-BDF5-1894E3AA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25F662-B30B-4EA4-8954-6F44F356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18481E-4F86-40C1-9161-AE67C8CB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2A3ABE4-545F-4D32-960D-C3263BCB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334FE4-BA16-49E1-BBCC-C50F007A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B3801-8526-4427-B499-0A0FF43422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642430"/>
      </p:ext>
    </p:extLst>
  </p:cSld>
  <p:clrMapOvr>
    <a:masterClrMapping/>
  </p:clrMapOvr>
  <p:transition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59029E-0DFA-423B-864A-5574F4189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7BC67A-2CD8-4BED-BD50-EF228177F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EFF723C-81B4-4FEA-B4D6-E2AE367CC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3C8280-7ECF-44DC-AC30-AFB8CD0A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0B0E2CF-9521-47C8-88D9-A92C2B65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949AE0A-A00D-4BD5-A71D-4FB4A777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969BA-2646-4E42-985A-30B7C803D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304901"/>
      </p:ext>
    </p:extLst>
  </p:cSld>
  <p:clrMapOvr>
    <a:masterClrMapping/>
  </p:clrMapOvr>
  <p:transition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5E9CEF-D9E9-4B69-8E15-7AC0EBC51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351A3E2-76C6-4C0A-9909-EAD8CF29F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C41A35-90F7-4828-8677-6E9B77239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8D20084-70A5-4004-BEFA-AF1A4737C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74367BF-62EA-47AE-BD75-F8A3A55619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BA244F7-5728-43D7-97E4-52A6C002E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8578DFF-970E-4F84-A7B7-A4492BFF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BC8B907-C8F0-4A79-AEDE-A7040F7D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4A45C-47B0-4D5A-B5BB-60FF3E0D3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373328"/>
      </p:ext>
    </p:extLst>
  </p:cSld>
  <p:clrMapOvr>
    <a:masterClrMapping/>
  </p:clrMapOvr>
  <p:transition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3790A8-4489-4BB8-8FD1-67C8F7CC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E4F037A-3069-4813-9AB8-22F695B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1AAE7F9-941A-4200-92F7-A549986E3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9C87078-876B-4A83-AD67-68D9A3AC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8D19-7E16-4EFE-9992-9AD5E1CE9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722294"/>
      </p:ext>
    </p:extLst>
  </p:cSld>
  <p:clrMapOvr>
    <a:masterClrMapping/>
  </p:clrMapOvr>
  <p:transition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97DC827-2F75-4AD0-BBF1-5D590F69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0090CC-4A90-42ED-B6A0-96DC3948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8B5BCF9-D163-4549-BFF4-B9C44253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D32B4-E8C0-48AF-A913-30F4A76AA3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440621"/>
      </p:ext>
    </p:extLst>
  </p:cSld>
  <p:clrMapOvr>
    <a:masterClrMapping/>
  </p:clrMapOvr>
  <p:transition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D7BEAA-85C9-417C-A329-86DF015C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0D1214-5BF6-419A-B018-B80DECF72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4B13471-CB37-4329-AB8B-3E07A4DA9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32B3554-BDB9-47D4-85C5-96FF6841C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0722EC8-DFDA-46B8-AEB3-9BEBB028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98F6942-05C1-45EB-BA22-E54B55A8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F7776-5290-4420-B1C8-82F05F9A22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599898"/>
      </p:ext>
    </p:extLst>
  </p:cSld>
  <p:clrMapOvr>
    <a:masterClrMapping/>
  </p:clrMapOvr>
  <p:transition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AC2776-1122-474D-9CF6-6FB9E3D8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046923B-9CB3-4AFA-BF01-A16CED233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AF629DF-5040-474D-8685-34C32B5D2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61A048-F3E6-4A15-AF10-88EF9C7D5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65B4717-57F4-41AB-91A4-B8805BE7F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2537A8F-9949-47EA-BED7-C1356EEE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9B008-924C-45A2-BD1D-87C84077C6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131061"/>
      </p:ext>
    </p:extLst>
  </p:cSld>
  <p:clrMapOvr>
    <a:masterClrMapping/>
  </p:clrMapOvr>
  <p:transition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AADC4-B827-41F8-BCD9-85584A0AE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6A92F8F-D4B5-4079-ACEF-F70AAD50F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B1F738-08F9-4718-AC70-7F59A74E6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4E8F01-E11D-41EC-8EBF-A8A7A5F39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9B0A88-DE82-42A4-8A73-BB67B3EE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E678F-2820-47AD-A0B8-9643B5BDC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412965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B8EB125-B814-406D-967E-5AF7255F4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DCEBBEA-8126-4B42-857A-303599D32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1B5FA6-EDF2-471B-AB8C-9B67A91B8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B76AD4-57B8-4A4A-A8BB-2E74E4C81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18D39F-41D4-4DE9-A202-CF31616F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C6ECC-5F5A-48EB-AC05-CCF947AF6A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925635"/>
      </p:ext>
    </p:extLst>
  </p:cSld>
  <p:clrMapOvr>
    <a:masterClrMapping/>
  </p:clrMapOvr>
  <p:transition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119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bg object 17"/>
          <p:cNvSpPr/>
          <p:nvPr/>
        </p:nvSpPr>
        <p:spPr>
          <a:xfrm>
            <a:off x="3127248" y="1651634"/>
            <a:ext cx="3388995" cy="242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2431" y="156648"/>
            <a:ext cx="5299138" cy="923330"/>
          </a:xfrm>
        </p:spPr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40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2431" y="156648"/>
            <a:ext cx="5299138" cy="923330"/>
          </a:xfrm>
        </p:spPr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8904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2431" y="156648"/>
            <a:ext cx="5299138" cy="923330"/>
          </a:xfrm>
        </p:spPr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95252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15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D0F76-9989-5D4C-9A7C-BFB71FD06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7928D-3358-CE40-84D3-6181CD2E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7CC95-DECE-9E41-BC14-22F68DE2F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24E7-A4E2-094A-ACAC-242D0AD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B1194-DD60-0A4C-A449-5D86D44D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6106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DAAC-AC33-AF48-ADB2-5D2D157E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8474B-3F45-1D48-82F8-57A83BEF9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63D59-C9AD-654E-A757-68771B70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49850-E504-1A47-AA5B-05B0B737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3C587-115C-B347-8EFC-83B9A101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9726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87C5-EEAC-CA48-85C9-DDA85B4C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2CB7C-5BAA-F045-9BAC-19376DA27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DC899-9378-9143-BBBC-06E11124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30C14-FF04-914A-9C23-D9E48733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D750C-AE30-C540-BA83-651F0BA2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7825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3D6CE-E082-5344-85B2-BA88AF21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557FC-B9E0-DA4F-AE9A-D98FCD285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528D7-9387-B14C-B4EE-651021530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16A75-FCA2-7B47-8D61-5482CCB7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FB1C6-F401-1E4F-96DD-44D1D8AF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2FA4A-46FB-3942-A11A-BFC591A2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01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ED776-A3F7-8445-B8FF-AAD76653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07445-6FDD-6141-B6C3-A5BC9B5FA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CE2F9-A335-EF43-8545-F56E74635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85FFC-DE94-6F40-A8CD-39AB2BBF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AFFFE4-1289-244A-862C-D6244D52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781F9F-8450-BB4F-9422-7C771D84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C4E12-2406-A84E-9AA4-EAFCAD9E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56C339-9419-AC44-B41A-DF29E1F4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83779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4C55-51E8-5F46-9FBE-CAE85201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BBD91E-97D9-4749-B670-AEC30F1B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114FE-B48B-F447-BE6B-4B2935D4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81E2A-2459-D74A-947A-54F226B98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2475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36B46-E430-2A4A-A960-08801C33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D42C8-DEFB-D248-BA0E-44CE6321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C69C0-4EDA-DF4D-B898-D6DD0C77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071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1A06-34FD-F147-8625-23BA557C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14BD3-3411-834D-850B-3D5B7DA7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8D9A6-6D9D-1246-A94C-059C78B51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90D53-93F9-614B-BE6A-2EB29F6A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10F51-8258-CA4D-9176-B61DBDE6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78400-3DA1-154C-88F9-864C9325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020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6AFE-1DA8-8D4C-BE1C-D4CB8470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69234-DE0E-F04F-8F83-5ED69A01C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F3A06-DA89-8545-BDF0-FE8E4A338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22828-7FA0-D34D-8C7E-E9DE7CE1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E75CC-1950-D044-95C7-AAAFBE1C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F1FC9-60F1-4443-B80E-86F7350A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07355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A955-F279-DA45-92E5-3023B49E8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D1713-1CD8-A34D-808F-D7666358B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F3D52-0543-7C4C-808F-65C74BFF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C91C9-2F7C-0A4A-926D-C4E2C342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2ACC2-9672-004B-9744-0376FCB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63422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8C9B25-7984-F244-A246-FB3450B19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902CC-AC3A-BB40-A2B3-33DED6DB1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CD30-AB70-384E-B2F9-BCDFEC7A6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B7548-9A8B-3548-9811-3E07A14D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41CFD-CA16-EA40-B489-1B4BE40B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7640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2" y="204788"/>
            <a:ext cx="5111749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1382316" y="2621757"/>
            <a:ext cx="5850731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-1008459" y="1540669"/>
            <a:ext cx="5850731" cy="331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2DEF8-6A52-4042-8AB0-A82E1FBE0B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1910-CDF4-44BA-985A-BB2A1776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66391B5-4EBF-4138-B066-1A9E7627C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59B0561-3B05-4BB4-B6B0-EEB0E0240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A6FA7509-6A0E-41B8-A4AF-09322DBB5C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92C7E557-3E1E-4A89-8F38-831471F7EA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en-US" alt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F58D443D-54B8-4E90-9FAB-DB92B330E1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AA30D885-2173-4B19-BBA7-55650812B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7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wheel spokes="8"/>
  </p:transition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2431" y="156648"/>
            <a:ext cx="529913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67227" y="1482470"/>
            <a:ext cx="3730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11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13856-A503-5141-AC7B-51399E5A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93BE0-0F36-B842-A665-E55293652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33450-6F72-6648-AD1D-CD96EE3BA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0F0E4-247B-1849-89E8-AA1F42E21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91BDE-B24C-6746-BB4A-EE60A6787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73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3863"/>
            <a:ext cx="6854429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2693194" y="678657"/>
            <a:ext cx="443507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alt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  <a:p>
            <a:pPr algn="ctr"/>
            <a:endParaRPr lang="en-US" altLang="en-US" sz="10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028700"/>
            <a:ext cx="1007269" cy="100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60763" y="2000250"/>
            <a:ext cx="3696629" cy="433589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>
              <a:defRPr/>
            </a:pP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Làm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quen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chữ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cái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: </a:t>
            </a:r>
            <a:r>
              <a:rPr lang="en-US" sz="3038" b="1" dirty="0" smtClean="0">
                <a:solidFill>
                  <a:srgbClr val="FF0000"/>
                </a:solidFill>
                <a:latin typeface="VNAvant" pitchFamily="34" charset="0"/>
              </a:rPr>
              <a:t>u, ư</a:t>
            </a:r>
            <a:endParaRPr lang="en-US" sz="3038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4450" y="2343150"/>
            <a:ext cx="6037660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3" algn="ctr">
              <a:defRPr/>
            </a:pP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>
              <a:defRPr/>
            </a:pP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Panda 1 </a:t>
            </a:r>
          </a:p>
          <a:p>
            <a:pPr lvl="3" algn="ctr">
              <a:defRPr/>
            </a:pP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>
              <a:defRPr/>
            </a:pPr>
            <a:endParaRPr lang="en-US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>
              <a:defRPr/>
            </a:pPr>
            <a:endParaRPr lang="en-US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>
              <a:defRPr/>
            </a:pPr>
            <a:r>
              <a:rPr lang="en-US" sz="15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– 2025</a:t>
            </a:r>
          </a:p>
          <a:p>
            <a:pPr marL="964406" lvl="3" indent="-192881" algn="ctr">
              <a:buFontTx/>
              <a:buAutoNum type="arabicPeriod"/>
              <a:defRPr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881" indent="-192881" algn="ctr">
              <a:buFontTx/>
              <a:buAutoNum type="arabicPeriod"/>
              <a:defRPr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2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7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F204C44-134A-4EF6-A3B4-775975214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764" y="-58002"/>
            <a:ext cx="1058314" cy="1648776"/>
          </a:xfrm>
          <a:prstGeom prst="rect">
            <a:avLst/>
          </a:prstGeom>
        </p:spPr>
      </p:pic>
      <p:pic>
        <p:nvPicPr>
          <p:cNvPr id="3" name="Bom 1 phút">
            <a:hlinkClick r:id="" action="ppaction://media"/>
            <a:extLst>
              <a:ext uri="{FF2B5EF4-FFF2-40B4-BE49-F238E27FC236}">
                <a16:creationId xmlns:a16="http://schemas.microsoft.com/office/drawing/2014/main" id="{8FAB1579-8D59-43CD-AD58-D5311E9034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2235" y="1"/>
            <a:ext cx="2503517" cy="1408228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627A7CD-0FC7-49E3-93EF-72BDD58B06B4}"/>
              </a:ext>
            </a:extLst>
          </p:cNvPr>
          <p:cNvSpPr/>
          <p:nvPr/>
        </p:nvSpPr>
        <p:spPr>
          <a:xfrm>
            <a:off x="4512420" y="1408229"/>
            <a:ext cx="156637" cy="37126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64">
            <a:extLst>
              <a:ext uri="{FF2B5EF4-FFF2-40B4-BE49-F238E27FC236}">
                <a16:creationId xmlns:a16="http://schemas.microsoft.com/office/drawing/2014/main" id="{B5E0F28E-C6E2-4FC0-8CCE-61BAE3334BB8}"/>
              </a:ext>
            </a:extLst>
          </p:cNvPr>
          <p:cNvSpPr/>
          <p:nvPr/>
        </p:nvSpPr>
        <p:spPr>
          <a:xfrm>
            <a:off x="334941" y="1408229"/>
            <a:ext cx="946430" cy="6555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8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U</a:t>
            </a:r>
            <a:endParaRPr lang="en-US" sz="8000" b="1" kern="12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64">
            <a:extLst>
              <a:ext uri="{FF2B5EF4-FFF2-40B4-BE49-F238E27FC236}">
                <a16:creationId xmlns:a16="http://schemas.microsoft.com/office/drawing/2014/main" id="{ABB00F15-2E2B-4C33-AE43-D1F139B06E8D}"/>
              </a:ext>
            </a:extLst>
          </p:cNvPr>
          <p:cNvSpPr/>
          <p:nvPr/>
        </p:nvSpPr>
        <p:spPr>
          <a:xfrm>
            <a:off x="7965318" y="3389625"/>
            <a:ext cx="946430" cy="13834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8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u</a:t>
            </a:r>
            <a:endParaRPr lang="en-US" sz="8000" b="1" kern="12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A689ABE-E89D-4F08-830E-8287F4C79A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22" t="12351" r="30570" b="40479"/>
          <a:stretch/>
        </p:blipFill>
        <p:spPr>
          <a:xfrm>
            <a:off x="334941" y="2267561"/>
            <a:ext cx="1113474" cy="111941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2D9EBF86-51CF-4F1D-BD4D-55F7BFE5C6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93" t="24897" r="27775" b="36390"/>
          <a:stretch/>
        </p:blipFill>
        <p:spPr>
          <a:xfrm>
            <a:off x="551961" y="3866598"/>
            <a:ext cx="664198" cy="734541"/>
          </a:xfrm>
          <a:prstGeom prst="rect">
            <a:avLst/>
          </a:prstGeom>
        </p:spPr>
      </p:pic>
      <p:sp>
        <p:nvSpPr>
          <p:cNvPr id="30" name="Rectangle 64">
            <a:extLst>
              <a:ext uri="{FF2B5EF4-FFF2-40B4-BE49-F238E27FC236}">
                <a16:creationId xmlns:a16="http://schemas.microsoft.com/office/drawing/2014/main" id="{953CEB60-CA07-45B1-ACEF-55496AC6D864}"/>
              </a:ext>
            </a:extLst>
          </p:cNvPr>
          <p:cNvSpPr/>
          <p:nvPr/>
        </p:nvSpPr>
        <p:spPr>
          <a:xfrm>
            <a:off x="7878153" y="824179"/>
            <a:ext cx="811279" cy="1533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8000" b="1" kern="1200" noProof="0" dirty="0">
                <a:solidFill>
                  <a:srgbClr val="C00000"/>
                </a:solidFill>
                <a:latin typeface=".VnAvant" panose="020B7200000000000000" pitchFamily="34" charset="0"/>
              </a:rPr>
              <a:t>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sym typeface="Arial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3DF4E-CCE1-48A5-83F0-D099403824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59" t="18287" r="31738" b="38100"/>
          <a:stretch/>
        </p:blipFill>
        <p:spPr>
          <a:xfrm>
            <a:off x="7758729" y="2270211"/>
            <a:ext cx="1287887" cy="111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 animBg="1"/>
      <p:bldP spid="25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53F5A6F-3D2C-4BDB-ACA3-33DD63BAF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ình chữ nhật 2">
            <a:extLst>
              <a:ext uri="{FF2B5EF4-FFF2-40B4-BE49-F238E27FC236}">
                <a16:creationId xmlns:a16="http://schemas.microsoft.com/office/drawing/2014/main" id="{405AEA3C-53BE-4515-B068-C303C67B5BD6}"/>
              </a:ext>
            </a:extLst>
          </p:cNvPr>
          <p:cNvSpPr/>
          <p:nvPr/>
        </p:nvSpPr>
        <p:spPr>
          <a:xfrm>
            <a:off x="1340616" y="1351129"/>
            <a:ext cx="7080052" cy="819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4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</a:t>
            </a:r>
            <a:r>
              <a:rPr lang="vi-VN" sz="4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vi-VN" sz="4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t¹o </a:t>
            </a:r>
            <a:r>
              <a:rPr lang="vi-VN" sz="4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54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17402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[Bài hát] Bé học chữ cái tiếng Việt">
            <a:hlinkClick r:id="" action="ppaction://media"/>
            <a:extLst>
              <a:ext uri="{FF2B5EF4-FFF2-40B4-BE49-F238E27FC236}">
                <a16:creationId xmlns:a16="http://schemas.microsoft.com/office/drawing/2014/main" id="{03ED18F8-6B4A-40FD-B602-D697CE791C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450" y="894098"/>
            <a:ext cx="7271332" cy="4090497"/>
          </a:xfrm>
        </p:spPr>
      </p:pic>
      <p:sp>
        <p:nvSpPr>
          <p:cNvPr id="8" name="Hình chữ nhật 2">
            <a:extLst>
              <a:ext uri="{FF2B5EF4-FFF2-40B4-BE49-F238E27FC236}">
                <a16:creationId xmlns:a16="http://schemas.microsoft.com/office/drawing/2014/main" id="{1D278596-CA95-46F2-9DCF-660D27672CEB}"/>
              </a:ext>
            </a:extLst>
          </p:cNvPr>
          <p:cNvSpPr/>
          <p:nvPr/>
        </p:nvSpPr>
        <p:spPr>
          <a:xfrm rot="10800000" flipV="1">
            <a:off x="1439747" y="451700"/>
            <a:ext cx="6264506" cy="166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Bµi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h¸t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 BÐ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häc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32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c¸i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tiÕng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viÖt</a:t>
            </a:r>
            <a:endParaRPr lang="en-US" sz="2800" b="1" kern="1200" dirty="0">
              <a:solidFill>
                <a:srgbClr val="008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7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3;p14" descr="D:\ĐỒ HỌA\VinMC\vinschool\slide 1\TRANG 4.jpg">
            <a:extLst>
              <a:ext uri="{FF2B5EF4-FFF2-40B4-BE49-F238E27FC236}">
                <a16:creationId xmlns:a16="http://schemas.microsoft.com/office/drawing/2014/main" id="{6594A9D9-A310-40D8-8BD8-0D47FAFA61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0443" y="-86472"/>
            <a:ext cx="9216737" cy="5149316"/>
          </a:xfrm>
          <a:prstGeom prst="rect">
            <a:avLst/>
          </a:prstGeom>
          <a:noFill/>
          <a:ln>
            <a:noFill/>
          </a:ln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E9654A9B-3323-4E5C-8B05-68848144A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179928"/>
            <a:ext cx="1828800" cy="18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ình ảnh 1">
            <a:hlinkClick r:id="" action="ppaction://noaction">
              <a:snd r:embed="rId3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2911E49A-3D50-460F-9FCD-9F8D4E34E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7" y="4529511"/>
            <a:ext cx="521619" cy="453313"/>
          </a:xfrm>
          <a:prstGeom prst="rect">
            <a:avLst/>
          </a:prstGeom>
        </p:spPr>
      </p:pic>
      <p:pic>
        <p:nvPicPr>
          <p:cNvPr id="3" name="Hình ảnh 2">
            <a:hlinkClick r:id="" action="ppaction://noaction">
              <a:snd r:embed="rId5" name="sai rồi (online-audio-converter.com) (1).wav"/>
            </a:hlinkClick>
            <a:extLst>
              <a:ext uri="{FF2B5EF4-FFF2-40B4-BE49-F238E27FC236}">
                <a16:creationId xmlns:a16="http://schemas.microsoft.com/office/drawing/2014/main" id="{0F59EBBA-6320-436E-9538-9669A776C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040" y="4667662"/>
            <a:ext cx="359627" cy="359627"/>
          </a:xfrm>
          <a:prstGeom prst="rect">
            <a:avLst/>
          </a:prstGeom>
        </p:spPr>
      </p:pic>
      <p:sp>
        <p:nvSpPr>
          <p:cNvPr id="11" name="Hình chữ nhật 2">
            <a:extLst>
              <a:ext uri="{FF2B5EF4-FFF2-40B4-BE49-F238E27FC236}">
                <a16:creationId xmlns:a16="http://schemas.microsoft.com/office/drawing/2014/main" id="{008DD1D1-BFF3-4BC8-B262-0993141D6A1C}"/>
              </a:ext>
            </a:extLst>
          </p:cNvPr>
          <p:cNvSpPr/>
          <p:nvPr/>
        </p:nvSpPr>
        <p:spPr>
          <a:xfrm rot="10800000" flipV="1">
            <a:off x="1256755" y="445936"/>
            <a:ext cx="7712911" cy="36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con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h·y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kÓ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tªn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c¸c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nh</a:t>
            </a:r>
            <a:r>
              <a:rPr lang="vi-VN" sz="32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ch</a:t>
            </a:r>
            <a:r>
              <a:rPr lang="vi-VN" sz="32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®·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häc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8CAF0AD6-5BA9-4A59-9646-B66479472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791" y="788207"/>
            <a:ext cx="1425638" cy="137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2000" b="1" kern="1200" dirty="0">
                <a:solidFill>
                  <a:srgbClr val="0033CC"/>
                </a:solidFill>
                <a:latin typeface="VNI-Avo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D264FDBA-FC8C-463A-8CFB-3777F38F8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791" y="665997"/>
            <a:ext cx="11705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2000" b="1" kern="1200" dirty="0">
                <a:solidFill>
                  <a:srgbClr val="0033CC"/>
                </a:solidFill>
                <a:latin typeface=".VnAvant" panose="020B7200000000000000" pitchFamily="34" charset="0"/>
                <a:ea typeface="+mn-ea"/>
                <a:cs typeface="+mn-cs"/>
              </a:rPr>
              <a:t>«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5042C735-73FB-47A2-93E2-52624D61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264" y="619440"/>
            <a:ext cx="11705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2000" b="1" kern="1200" dirty="0">
                <a:solidFill>
                  <a:srgbClr val="0033CC"/>
                </a:solidFill>
                <a:latin typeface=".VnAvant" panose="020B7200000000000000" pitchFamily="34" charset="0"/>
                <a:ea typeface="+mn-ea"/>
                <a:cs typeface="+mn-cs"/>
              </a:rPr>
              <a:t>¬</a:t>
            </a:r>
          </a:p>
        </p:txBody>
      </p:sp>
      <p:sp>
        <p:nvSpPr>
          <p:cNvPr id="19" name="Rectangle 64">
            <a:extLst>
              <a:ext uri="{FF2B5EF4-FFF2-40B4-BE49-F238E27FC236}">
                <a16:creationId xmlns:a16="http://schemas.microsoft.com/office/drawing/2014/main" id="{9F113F7F-39E1-47C0-B111-7BDDEF664672}"/>
              </a:ext>
            </a:extLst>
          </p:cNvPr>
          <p:cNvSpPr/>
          <p:nvPr/>
        </p:nvSpPr>
        <p:spPr>
          <a:xfrm>
            <a:off x="2301670" y="2277241"/>
            <a:ext cx="946430" cy="13834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2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a</a:t>
            </a:r>
            <a:endParaRPr lang="en-US" sz="12000" b="1" kern="12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64">
            <a:extLst>
              <a:ext uri="{FF2B5EF4-FFF2-40B4-BE49-F238E27FC236}">
                <a16:creationId xmlns:a16="http://schemas.microsoft.com/office/drawing/2014/main" id="{84856B3B-30D9-48A4-B241-9EEF5CEAF76A}"/>
              </a:ext>
            </a:extLst>
          </p:cNvPr>
          <p:cNvSpPr/>
          <p:nvPr/>
        </p:nvSpPr>
        <p:spPr>
          <a:xfrm>
            <a:off x="3544754" y="2190299"/>
            <a:ext cx="1556682" cy="15845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12000" b="1" kern="1200" noProof="0" dirty="0">
                <a:solidFill>
                  <a:srgbClr val="C00000"/>
                </a:solidFill>
                <a:latin typeface=".VnAvant" panose="020B7200000000000000" pitchFamily="34" charset="0"/>
              </a:rPr>
              <a:t>¨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sym typeface="Arial"/>
            </a:endParaRP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6C9534CB-5601-4BBC-988B-580B37EFA6B4}"/>
              </a:ext>
            </a:extLst>
          </p:cNvPr>
          <p:cNvSpPr/>
          <p:nvPr/>
        </p:nvSpPr>
        <p:spPr>
          <a:xfrm>
            <a:off x="5361221" y="2290842"/>
            <a:ext cx="946430" cy="13834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12000" b="1" kern="1200" noProof="0" dirty="0">
                <a:solidFill>
                  <a:srgbClr val="C00000"/>
                </a:solidFill>
                <a:latin typeface=".VnAvant" panose="020B7200000000000000" pitchFamily="34" charset="0"/>
              </a:rPr>
              <a:t>©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Rectangle 64">
            <a:extLst>
              <a:ext uri="{FF2B5EF4-FFF2-40B4-BE49-F238E27FC236}">
                <a16:creationId xmlns:a16="http://schemas.microsoft.com/office/drawing/2014/main" id="{A84B75DC-166D-453F-B7E3-E3998AB5500B}"/>
              </a:ext>
            </a:extLst>
          </p:cNvPr>
          <p:cNvSpPr/>
          <p:nvPr/>
        </p:nvSpPr>
        <p:spPr>
          <a:xfrm>
            <a:off x="2309694" y="3599341"/>
            <a:ext cx="946430" cy="13834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2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e</a:t>
            </a:r>
            <a:endParaRPr lang="en-US" sz="12000" b="1" kern="12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Rectangle 64">
            <a:extLst>
              <a:ext uri="{FF2B5EF4-FFF2-40B4-BE49-F238E27FC236}">
                <a16:creationId xmlns:a16="http://schemas.microsoft.com/office/drawing/2014/main" id="{2ADED13C-6B9B-4F76-A5C2-CDD8A494A2B1}"/>
              </a:ext>
            </a:extLst>
          </p:cNvPr>
          <p:cNvSpPr/>
          <p:nvPr/>
        </p:nvSpPr>
        <p:spPr>
          <a:xfrm>
            <a:off x="3895832" y="3594618"/>
            <a:ext cx="946430" cy="13834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2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ª</a:t>
            </a:r>
            <a:endParaRPr lang="en-US" sz="12000" b="1" kern="12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1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3;p14" descr="D:\ĐỒ HỌA\VinMC\vinschool\slide 1\TRANG 4.jpg">
            <a:extLst>
              <a:ext uri="{FF2B5EF4-FFF2-40B4-BE49-F238E27FC236}">
                <a16:creationId xmlns:a16="http://schemas.microsoft.com/office/drawing/2014/main" id="{6594A9D9-A310-40D8-8BD8-0D47FAFA61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369" y="-65175"/>
            <a:ext cx="9216737" cy="5149316"/>
          </a:xfrm>
          <a:prstGeom prst="rect">
            <a:avLst/>
          </a:prstGeom>
          <a:noFill/>
          <a:ln>
            <a:noFill/>
          </a:ln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E9654A9B-3323-4E5C-8B05-68848144A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179928"/>
            <a:ext cx="1828800" cy="18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ình ảnh 1">
            <a:hlinkClick r:id="" action="ppaction://noaction">
              <a:snd r:embed="rId3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2911E49A-3D50-460F-9FCD-9F8D4E34E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7" y="4529511"/>
            <a:ext cx="521619" cy="453313"/>
          </a:xfrm>
          <a:prstGeom prst="rect">
            <a:avLst/>
          </a:prstGeom>
        </p:spPr>
      </p:pic>
      <p:pic>
        <p:nvPicPr>
          <p:cNvPr id="3" name="Hình ảnh 2">
            <a:hlinkClick r:id="" action="ppaction://noaction">
              <a:snd r:embed="rId5" name="sai rồi (online-audio-converter.com) (1).wav"/>
            </a:hlinkClick>
            <a:extLst>
              <a:ext uri="{FF2B5EF4-FFF2-40B4-BE49-F238E27FC236}">
                <a16:creationId xmlns:a16="http://schemas.microsoft.com/office/drawing/2014/main" id="{0F59EBBA-6320-436E-9538-9669A776C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040" y="4667662"/>
            <a:ext cx="359627" cy="359627"/>
          </a:xfrm>
          <a:prstGeom prst="rect">
            <a:avLst/>
          </a:prstGeom>
        </p:spPr>
      </p:pic>
      <p:sp>
        <p:nvSpPr>
          <p:cNvPr id="11" name="Hình chữ nhật 2">
            <a:extLst>
              <a:ext uri="{FF2B5EF4-FFF2-40B4-BE49-F238E27FC236}">
                <a16:creationId xmlns:a16="http://schemas.microsoft.com/office/drawing/2014/main" id="{008DD1D1-BFF3-4BC8-B262-0993141D6A1C}"/>
              </a:ext>
            </a:extLst>
          </p:cNvPr>
          <p:cNvSpPr/>
          <p:nvPr/>
        </p:nvSpPr>
        <p:spPr>
          <a:xfrm rot="10800000" flipV="1">
            <a:off x="2879495" y="400184"/>
            <a:ext cx="2994106" cy="36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quan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s¸t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2800" b="1" kern="1200" dirty="0">
              <a:solidFill>
                <a:srgbClr val="008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0E8DDE28-225E-4554-A1F9-E33B44F5B0BE}"/>
              </a:ext>
            </a:extLst>
          </p:cNvPr>
          <p:cNvSpPr/>
          <p:nvPr/>
        </p:nvSpPr>
        <p:spPr>
          <a:xfrm>
            <a:off x="3156160" y="1188523"/>
            <a:ext cx="2691684" cy="2578765"/>
          </a:xfrm>
          <a:prstGeom prst="rect">
            <a:avLst/>
          </a:prstGeom>
          <a:solidFill>
            <a:srgbClr val="00B050"/>
          </a:solidFill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B603527-461F-4902-B14A-CFD66738574A}"/>
              </a:ext>
            </a:extLst>
          </p:cNvPr>
          <p:cNvSpPr/>
          <p:nvPr/>
        </p:nvSpPr>
        <p:spPr>
          <a:xfrm>
            <a:off x="2091980" y="4079771"/>
            <a:ext cx="4960038" cy="60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H×nh</a:t>
            </a:r>
            <a:r>
              <a:rPr lang="vi-VN" sz="4800" b="1" dirty="0">
                <a:solidFill>
                  <a:srgbClr val="0033CC"/>
                </a:solidFill>
                <a:latin typeface=".VnAvant" panose="020B7200000000000000" pitchFamily="34" charset="0"/>
              </a:rPr>
              <a:t> </a:t>
            </a:r>
            <a:r>
              <a:rPr lang="vi-VN" sz="48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vu«ng</a:t>
            </a:r>
            <a:endParaRPr lang="en-US" sz="48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041B4E6-C815-44C6-8362-0BFD568FEF9B}"/>
              </a:ext>
            </a:extLst>
          </p:cNvPr>
          <p:cNvSpPr txBox="1"/>
          <p:nvPr/>
        </p:nvSpPr>
        <p:spPr>
          <a:xfrm>
            <a:off x="4599571" y="3954977"/>
            <a:ext cx="402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u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21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3;p14" descr="D:\ĐỒ HỌA\VinMC\vinschool\slide 1\TRANG 4.jpg">
            <a:extLst>
              <a:ext uri="{FF2B5EF4-FFF2-40B4-BE49-F238E27FC236}">
                <a16:creationId xmlns:a16="http://schemas.microsoft.com/office/drawing/2014/main" id="{8A0ADF83-D111-4615-9FAC-6E383D17DDA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737" y="101097"/>
            <a:ext cx="9216737" cy="51493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Hình chữ nhật 2">
            <a:extLst>
              <a:ext uri="{FF2B5EF4-FFF2-40B4-BE49-F238E27FC236}">
                <a16:creationId xmlns:a16="http://schemas.microsoft.com/office/drawing/2014/main" id="{D8BE9BF2-719D-428F-815B-5BEAA95C0F46}"/>
              </a:ext>
            </a:extLst>
          </p:cNvPr>
          <p:cNvSpPr/>
          <p:nvPr/>
        </p:nvSpPr>
        <p:spPr>
          <a:xfrm rot="10800000" flipV="1">
            <a:off x="2329581" y="438554"/>
            <a:ext cx="4854795" cy="36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ĐÆc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iÓm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cÊu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t¹o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32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u </a:t>
            </a:r>
            <a:endParaRPr lang="en-US" sz="2800" b="1" kern="1200" dirty="0">
              <a:solidFill>
                <a:srgbClr val="008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hlinkClick r:id="" action="ppaction://noaction">
              <a:snd r:embed="rId3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77845C1C-7BA9-47E8-BA5A-A717E7980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7" y="4529511"/>
            <a:ext cx="521619" cy="453313"/>
          </a:xfrm>
          <a:prstGeom prst="rect">
            <a:avLst/>
          </a:prstGeom>
        </p:spPr>
      </p:pic>
      <p:pic>
        <p:nvPicPr>
          <p:cNvPr id="21" name="Hình ảnh 20">
            <a:hlinkClick r:id="" action="ppaction://noaction">
              <a:snd r:embed="rId5" name="sai rồi (online-audio-converter.com) (1).wav"/>
            </a:hlinkClick>
            <a:extLst>
              <a:ext uri="{FF2B5EF4-FFF2-40B4-BE49-F238E27FC236}">
                <a16:creationId xmlns:a16="http://schemas.microsoft.com/office/drawing/2014/main" id="{5C04CA29-F714-4278-B6CD-4B5236392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040" y="4667662"/>
            <a:ext cx="359627" cy="359627"/>
          </a:xfrm>
          <a:prstGeom prst="rect">
            <a:avLst/>
          </a:prstGeom>
        </p:spPr>
      </p:pic>
      <p:sp>
        <p:nvSpPr>
          <p:cNvPr id="17" name="Rectangle 64">
            <a:extLst>
              <a:ext uri="{FF2B5EF4-FFF2-40B4-BE49-F238E27FC236}">
                <a16:creationId xmlns:a16="http://schemas.microsoft.com/office/drawing/2014/main" id="{777FA341-3909-4286-A56D-BD5E905721B9}"/>
              </a:ext>
            </a:extLst>
          </p:cNvPr>
          <p:cNvSpPr/>
          <p:nvPr/>
        </p:nvSpPr>
        <p:spPr>
          <a:xfrm>
            <a:off x="3953173" y="1631925"/>
            <a:ext cx="1601881" cy="2087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0000" b="1" kern="1200" dirty="0">
                <a:solidFill>
                  <a:srgbClr val="0033CC"/>
                </a:solidFill>
                <a:latin typeface=".VnAvant" panose="020B7200000000000000" pitchFamily="34" charset="0"/>
              </a:rPr>
              <a:t>u</a:t>
            </a:r>
            <a:endParaRPr lang="en-US" sz="20000" b="1" kern="1200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FD146A0-A78D-4726-BDDC-D3A29280EE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48" t="24639" r="43685" b="37980"/>
          <a:stretch/>
        </p:blipFill>
        <p:spPr>
          <a:xfrm>
            <a:off x="1189720" y="1631925"/>
            <a:ext cx="1169000" cy="208766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03C8E53-2EBE-45E7-9FCD-A4F28BE133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264" t="32534" r="34027" b="35749"/>
          <a:stretch/>
        </p:blipFill>
        <p:spPr>
          <a:xfrm>
            <a:off x="7149507" y="1973397"/>
            <a:ext cx="518685" cy="1836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142 L 0.30469 -0.019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1544 L -0.22291 -0.008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93;p14" descr="D:\ĐỒ HỌA\VinMC\vinschool\slide 1\TRANG 4.jpg">
            <a:extLst>
              <a:ext uri="{FF2B5EF4-FFF2-40B4-BE49-F238E27FC236}">
                <a16:creationId xmlns:a16="http://schemas.microsoft.com/office/drawing/2014/main" id="{2F873234-D7A3-4CFF-8797-224B176A7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5175"/>
            <a:ext cx="9216737" cy="51493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84AE8780-78DB-405C-90C3-4104E4BC1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789032"/>
              </p:ext>
            </p:extLst>
          </p:nvPr>
        </p:nvGraphicFramePr>
        <p:xfrm>
          <a:off x="2528129" y="1143000"/>
          <a:ext cx="4457700" cy="3771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8850">
                  <a:extLst>
                    <a:ext uri="{9D8B030D-6E8A-4147-A177-3AD203B41FA5}">
                      <a16:colId xmlns:a16="http://schemas.microsoft.com/office/drawing/2014/main" val="4264132737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1689767234"/>
                    </a:ext>
                  </a:extLst>
                </a:gridCol>
              </a:tblGrid>
              <a:tr h="1885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8698271"/>
                  </a:ext>
                </a:extLst>
              </a:tr>
              <a:tr h="1885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6947917"/>
                  </a:ext>
                </a:extLst>
              </a:tr>
            </a:tbl>
          </a:graphicData>
        </a:graphic>
      </p:graphicFrame>
      <p:sp>
        <p:nvSpPr>
          <p:cNvPr id="9" name="Rectangle 64">
            <a:extLst>
              <a:ext uri="{FF2B5EF4-FFF2-40B4-BE49-F238E27FC236}">
                <a16:creationId xmlns:a16="http://schemas.microsoft.com/office/drawing/2014/main" id="{2827E8BA-C56D-4D97-94B8-BD62F12A3E20}"/>
              </a:ext>
            </a:extLst>
          </p:cNvPr>
          <p:cNvSpPr/>
          <p:nvPr/>
        </p:nvSpPr>
        <p:spPr>
          <a:xfrm>
            <a:off x="5314951" y="1428750"/>
            <a:ext cx="946430" cy="13834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2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u</a:t>
            </a:r>
            <a:endParaRPr lang="en-US" sz="12000" b="1" kern="12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Hình chữ nhật 2">
            <a:extLst>
              <a:ext uri="{FF2B5EF4-FFF2-40B4-BE49-F238E27FC236}">
                <a16:creationId xmlns:a16="http://schemas.microsoft.com/office/drawing/2014/main" id="{29A3780A-9033-4FF1-A628-33D91F03F7D5}"/>
              </a:ext>
            </a:extLst>
          </p:cNvPr>
          <p:cNvSpPr/>
          <p:nvPr/>
        </p:nvSpPr>
        <p:spPr>
          <a:xfrm rot="10800000" flipV="1">
            <a:off x="3111315" y="388254"/>
            <a:ext cx="2994106" cy="36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C¸c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kiÓu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3200" b="1" kern="12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kern="1200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</a:t>
            </a:r>
            <a:r>
              <a:rPr lang="vi-VN" sz="2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2800" b="1" kern="1200" dirty="0">
              <a:solidFill>
                <a:srgbClr val="008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1AAD85C-A24E-417B-A331-194350FA23DC}"/>
              </a:ext>
            </a:extLst>
          </p:cNvPr>
          <p:cNvSpPr/>
          <p:nvPr/>
        </p:nvSpPr>
        <p:spPr>
          <a:xfrm>
            <a:off x="2158171" y="3481187"/>
            <a:ext cx="2313090" cy="126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vi-VN" sz="9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u</a:t>
            </a:r>
            <a:r>
              <a:rPr lang="vi-VN" sz="96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endParaRPr lang="en-US" sz="9600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36577D2-B501-4AA1-B700-3CE4E47495CA}"/>
              </a:ext>
            </a:extLst>
          </p:cNvPr>
          <p:cNvSpPr/>
          <p:nvPr/>
        </p:nvSpPr>
        <p:spPr>
          <a:xfrm>
            <a:off x="4471261" y="3566979"/>
            <a:ext cx="2313090" cy="126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vi-VN" sz="80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U</a:t>
            </a:r>
            <a:r>
              <a:rPr lang="vi-VN" sz="8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endParaRPr lang="en-US" sz="8000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20" name="Rectangle 64">
            <a:extLst>
              <a:ext uri="{FF2B5EF4-FFF2-40B4-BE49-F238E27FC236}">
                <a16:creationId xmlns:a16="http://schemas.microsoft.com/office/drawing/2014/main" id="{16E26567-1082-4033-9DDB-7E182633C777}"/>
              </a:ext>
            </a:extLst>
          </p:cNvPr>
          <p:cNvSpPr/>
          <p:nvPr/>
        </p:nvSpPr>
        <p:spPr>
          <a:xfrm>
            <a:off x="3155414" y="1428750"/>
            <a:ext cx="946430" cy="13834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2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U</a:t>
            </a:r>
            <a:endParaRPr lang="en-US" sz="12000" b="1" kern="12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/>
      <p:bldP spid="6" grpId="1"/>
      <p:bldP spid="14" grpId="0"/>
      <p:bldP spid="14" grpId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3;p14" descr="D:\ĐỒ HỌA\VinMC\vinschool\slide 1\TRANG 4.jpg">
            <a:extLst>
              <a:ext uri="{FF2B5EF4-FFF2-40B4-BE49-F238E27FC236}">
                <a16:creationId xmlns:a16="http://schemas.microsoft.com/office/drawing/2014/main" id="{8A0ADF83-D111-4615-9FAC-6E383D17DDA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737" y="101097"/>
            <a:ext cx="9216737" cy="51493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Hình chữ nhật 2">
            <a:extLst>
              <a:ext uri="{FF2B5EF4-FFF2-40B4-BE49-F238E27FC236}">
                <a16:creationId xmlns:a16="http://schemas.microsoft.com/office/drawing/2014/main" id="{D8BE9BF2-719D-428F-815B-5BEAA95C0F46}"/>
              </a:ext>
            </a:extLst>
          </p:cNvPr>
          <p:cNvSpPr/>
          <p:nvPr/>
        </p:nvSpPr>
        <p:spPr>
          <a:xfrm rot="10800000" flipV="1">
            <a:off x="2329581" y="438554"/>
            <a:ext cx="4854795" cy="36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ĐÆc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®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iÓm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cÊu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t¹o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ch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ữ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1200" noProof="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ư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.VnAvant" panose="020B72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Hình ảnh 19">
            <a:hlinkClick r:id="" action="ppaction://noaction">
              <a:snd r:embed="rId3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77845C1C-7BA9-47E8-BA5A-A717E7980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7" y="4529511"/>
            <a:ext cx="521619" cy="453313"/>
          </a:xfrm>
          <a:prstGeom prst="rect">
            <a:avLst/>
          </a:prstGeom>
        </p:spPr>
      </p:pic>
      <p:pic>
        <p:nvPicPr>
          <p:cNvPr id="21" name="Hình ảnh 20">
            <a:hlinkClick r:id="" action="ppaction://noaction">
              <a:snd r:embed="rId5" name="sai rồi (online-audio-converter.com) (1).wav"/>
            </a:hlinkClick>
            <a:extLst>
              <a:ext uri="{FF2B5EF4-FFF2-40B4-BE49-F238E27FC236}">
                <a16:creationId xmlns:a16="http://schemas.microsoft.com/office/drawing/2014/main" id="{5C04CA29-F714-4278-B6CD-4B5236392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040" y="4667662"/>
            <a:ext cx="359627" cy="35962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FD146A0-A78D-4726-BDDC-D3A29280EE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48" t="24639" r="43685" b="37980"/>
          <a:stretch/>
        </p:blipFill>
        <p:spPr>
          <a:xfrm>
            <a:off x="1189720" y="1631925"/>
            <a:ext cx="1169000" cy="208766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03C8E53-2EBE-45E7-9FCD-A4F28BE133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264" t="32534" r="34027" b="35749"/>
          <a:stretch/>
        </p:blipFill>
        <p:spPr>
          <a:xfrm>
            <a:off x="7149507" y="1973397"/>
            <a:ext cx="518685" cy="1836341"/>
          </a:xfrm>
          <a:prstGeom prst="rect">
            <a:avLst/>
          </a:prstGeom>
        </p:spPr>
      </p:pic>
      <p:sp>
        <p:nvSpPr>
          <p:cNvPr id="17" name="Rectangle 64">
            <a:extLst>
              <a:ext uri="{FF2B5EF4-FFF2-40B4-BE49-F238E27FC236}">
                <a16:creationId xmlns:a16="http://schemas.microsoft.com/office/drawing/2014/main" id="{777FA341-3909-4286-A56D-BD5E905721B9}"/>
              </a:ext>
            </a:extLst>
          </p:cNvPr>
          <p:cNvSpPr/>
          <p:nvPr/>
        </p:nvSpPr>
        <p:spPr>
          <a:xfrm>
            <a:off x="3953173" y="1631925"/>
            <a:ext cx="1601881" cy="2087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20000" b="1" kern="1200" noProof="0" dirty="0">
                <a:solidFill>
                  <a:srgbClr val="0033CC"/>
                </a:solidFill>
                <a:latin typeface=".VnAvant" panose="020B7200000000000000" pitchFamily="34" charset="0"/>
              </a:rPr>
              <a:t>u</a:t>
            </a:r>
            <a:endParaRPr kumimoji="0" lang="en-US" sz="20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B615ADD-E3FC-4E5A-868B-CE3032930B1D}"/>
              </a:ext>
            </a:extLst>
          </p:cNvPr>
          <p:cNvSpPr/>
          <p:nvPr/>
        </p:nvSpPr>
        <p:spPr>
          <a:xfrm>
            <a:off x="5356421" y="1968627"/>
            <a:ext cx="317278" cy="281300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FDE821D4-1D3F-4C2F-B55C-3F7F1DBAC27C}"/>
              </a:ext>
            </a:extLst>
          </p:cNvPr>
          <p:cNvSpPr/>
          <p:nvPr/>
        </p:nvSpPr>
        <p:spPr>
          <a:xfrm>
            <a:off x="5402327" y="1772892"/>
            <a:ext cx="406862" cy="3914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4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142 L 0.30469 -0.019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1544 L -0.22291 -0.0080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0" grpId="0" animBg="1"/>
      <p:bldP spid="10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93;p14" descr="D:\ĐỒ HỌA\VinMC\vinschool\slide 1\TRANG 4.jpg">
            <a:extLst>
              <a:ext uri="{FF2B5EF4-FFF2-40B4-BE49-F238E27FC236}">
                <a16:creationId xmlns:a16="http://schemas.microsoft.com/office/drawing/2014/main" id="{2F873234-D7A3-4CFF-8797-224B176A7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369" y="-14464"/>
            <a:ext cx="9216737" cy="51493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84AE8780-78DB-405C-90C3-4104E4BC1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721287"/>
              </p:ext>
            </p:extLst>
          </p:nvPr>
        </p:nvGraphicFramePr>
        <p:xfrm>
          <a:off x="2528129" y="1143000"/>
          <a:ext cx="4457700" cy="3771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8850">
                  <a:extLst>
                    <a:ext uri="{9D8B030D-6E8A-4147-A177-3AD203B41FA5}">
                      <a16:colId xmlns:a16="http://schemas.microsoft.com/office/drawing/2014/main" val="4264132737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1689767234"/>
                    </a:ext>
                  </a:extLst>
                </a:gridCol>
              </a:tblGrid>
              <a:tr h="1885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8698271"/>
                  </a:ext>
                </a:extLst>
              </a:tr>
              <a:tr h="1885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6947917"/>
                  </a:ext>
                </a:extLst>
              </a:tr>
            </a:tbl>
          </a:graphicData>
        </a:graphic>
      </p:graphicFrame>
      <p:sp>
        <p:nvSpPr>
          <p:cNvPr id="5" name="Hình chữ nhật 2">
            <a:extLst>
              <a:ext uri="{FF2B5EF4-FFF2-40B4-BE49-F238E27FC236}">
                <a16:creationId xmlns:a16="http://schemas.microsoft.com/office/drawing/2014/main" id="{29A3780A-9033-4FF1-A628-33D91F03F7D5}"/>
              </a:ext>
            </a:extLst>
          </p:cNvPr>
          <p:cNvSpPr/>
          <p:nvPr/>
        </p:nvSpPr>
        <p:spPr>
          <a:xfrm rot="10800000" flipV="1">
            <a:off x="3111315" y="388254"/>
            <a:ext cx="2994106" cy="36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C¸c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kiÓu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ch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  <a:sym typeface="Arial"/>
              </a:rPr>
              <a:t>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1AAD85C-A24E-417B-A331-194350FA23DC}"/>
              </a:ext>
            </a:extLst>
          </p:cNvPr>
          <p:cNvSpPr/>
          <p:nvPr/>
        </p:nvSpPr>
        <p:spPr>
          <a:xfrm>
            <a:off x="2158171" y="3481187"/>
            <a:ext cx="2313090" cy="126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  <a:sym typeface="Arial"/>
              </a:rPr>
              <a:t> </a:t>
            </a:r>
            <a:r>
              <a:rPr lang="vi-VN" sz="9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ư 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36577D2-B501-4AA1-B700-3CE4E47495CA}"/>
              </a:ext>
            </a:extLst>
          </p:cNvPr>
          <p:cNvSpPr/>
          <p:nvPr/>
        </p:nvSpPr>
        <p:spPr>
          <a:xfrm>
            <a:off x="4471261" y="3566979"/>
            <a:ext cx="2313090" cy="126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  <a:sym typeface="Arial"/>
              </a:rPr>
              <a:t> </a:t>
            </a:r>
            <a:r>
              <a:rPr lang="vi-VN" sz="8000" b="1" noProof="0" dirty="0">
                <a:solidFill>
                  <a:srgbClr val="FF0000"/>
                </a:solidFill>
                <a:latin typeface="HP001 4 hang 1 ô ly" panose="020B0603050302020204" pitchFamily="34" charset="0"/>
              </a:rPr>
              <a:t>Ư</a:t>
            </a:r>
            <a:r>
              <a:rPr kumimoji="0" lang="vi-VN" sz="8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  <a:sym typeface="Arial"/>
              </a:rPr>
              <a:t> 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64">
            <a:extLst>
              <a:ext uri="{FF2B5EF4-FFF2-40B4-BE49-F238E27FC236}">
                <a16:creationId xmlns:a16="http://schemas.microsoft.com/office/drawing/2014/main" id="{16E26567-1082-4033-9DDB-7E182633C777}"/>
              </a:ext>
            </a:extLst>
          </p:cNvPr>
          <p:cNvSpPr/>
          <p:nvPr/>
        </p:nvSpPr>
        <p:spPr>
          <a:xfrm>
            <a:off x="3155414" y="1428750"/>
            <a:ext cx="946430" cy="13834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12000" b="1" kern="1200" noProof="0" dirty="0">
                <a:solidFill>
                  <a:srgbClr val="C00000"/>
                </a:solidFill>
                <a:latin typeface=".VnAvant" panose="020B7200000000000000" pitchFamily="34" charset="0"/>
              </a:rPr>
              <a:t>¦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B46C159-2D46-489A-AFEE-D42E3E453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3" t="24897" r="27775" b="36390"/>
          <a:stretch/>
        </p:blipFill>
        <p:spPr>
          <a:xfrm>
            <a:off x="5314556" y="1576521"/>
            <a:ext cx="989633" cy="109444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68B778C-8546-44D8-A6A1-3EE3ABAEB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3" t="24897" r="27775" b="36390"/>
          <a:stretch/>
        </p:blipFill>
        <p:spPr>
          <a:xfrm>
            <a:off x="5901311" y="329157"/>
            <a:ext cx="402878" cy="44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  <p:bldP spid="14" grpId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A5A4BE-4604-4F1F-AC78-73C4FE4A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D418F8B-08E6-4F82-ACA1-D8A2B8CD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Rectangle 64">
            <a:extLst>
              <a:ext uri="{FF2B5EF4-FFF2-40B4-BE49-F238E27FC236}">
                <a16:creationId xmlns:a16="http://schemas.microsoft.com/office/drawing/2014/main" id="{5642316E-BEF2-45EE-9C7F-4683B8109D85}"/>
              </a:ext>
            </a:extLst>
          </p:cNvPr>
          <p:cNvSpPr/>
          <p:nvPr/>
        </p:nvSpPr>
        <p:spPr>
          <a:xfrm>
            <a:off x="228600" y="1141946"/>
            <a:ext cx="8686800" cy="81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6000" b="1" kern="1200" dirty="0" err="1">
                <a:solidFill>
                  <a:srgbClr val="C00000"/>
                </a:solidFill>
                <a:latin typeface=".VnAvant" panose="020B7200000000000000" pitchFamily="34" charset="0"/>
              </a:rPr>
              <a:t>Trß</a:t>
            </a:r>
            <a:r>
              <a:rPr lang="vi-VN" sz="6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vi-VN" sz="6000" b="1" kern="1200" dirty="0" err="1">
                <a:solidFill>
                  <a:srgbClr val="C00000"/>
                </a:solidFill>
                <a:latin typeface=".VnAvant" panose="020B7200000000000000" pitchFamily="34" charset="0"/>
              </a:rPr>
              <a:t>ch¬i</a:t>
            </a:r>
            <a:r>
              <a:rPr lang="vi-VN" sz="6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  <a:sym typeface="Arial"/>
              </a:rPr>
              <a:t>L¾ng nghe v</a:t>
            </a:r>
            <a:r>
              <a:rPr lang="vi-VN" sz="6000" b="1" kern="1200" dirty="0">
                <a:solidFill>
                  <a:srgbClr val="C00000"/>
                </a:solidFill>
                <a:latin typeface=".VnAvant" panose="020B7200000000000000" pitchFamily="34" charset="0"/>
              </a:rPr>
              <a:t>µ </a:t>
            </a:r>
            <a:r>
              <a:rPr lang="vi-VN" sz="6000" b="1" kern="1200" dirty="0" err="1">
                <a:solidFill>
                  <a:srgbClr val="C00000"/>
                </a:solidFill>
                <a:latin typeface=".VnAvant" panose="020B7200000000000000" pitchFamily="34" charset="0"/>
              </a:rPr>
              <a:t>nh¶y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35594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</TotalTime>
  <Words>122</Words>
  <Application>Microsoft Office PowerPoint</Application>
  <PresentationFormat>On-screen Show (16:9)</PresentationFormat>
  <Paragraphs>43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HP001 4 hang 1 ô ly</vt:lpstr>
      <vt:lpstr>Times New Roman</vt:lpstr>
      <vt:lpstr>VNAvant</vt:lpstr>
      <vt:lpstr>VNI-Avo</vt:lpstr>
      <vt:lpstr>Office Theme</vt:lpstr>
      <vt:lpstr>1_Office Theme</vt:lpstr>
      <vt:lpstr>3_Default Design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HƯỚNG DẪN DẠY VÀ HỌC TRỰC TUYẾN DÀNH CHO KHỐI ALVIN</dc:title>
  <dc:creator>Mai Anh Pham</dc:creator>
  <cp:lastModifiedBy>Techsi.vn</cp:lastModifiedBy>
  <cp:revision>171</cp:revision>
  <dcterms:created xsi:type="dcterms:W3CDTF">2020-04-01T04:27:11Z</dcterms:created>
  <dcterms:modified xsi:type="dcterms:W3CDTF">2025-05-13T03:43:14Z</dcterms:modified>
</cp:coreProperties>
</file>