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eb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62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8" d="100"/>
          <a:sy n="88" d="100"/>
        </p:scale>
        <p:origin x="8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35CC32-B675-48C7-9E97-2887364B3B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7F5CCD-A7A1-4C64-9F96-7E467469CD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917EE3-8BD9-4834-8AAA-48248ED9B4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6B659-3BB7-4FCD-A909-0514C8116A18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9DC11A-AB20-499E-B95D-1237409FBE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79402B-F7CB-4F04-BF8A-4FD1B4CB3B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D08B0-E470-4DB7-A428-19048EC3AA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432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F3BBE0-65F3-4C3A-8A9C-21064F3D3E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2B42702-5089-4556-973B-DD0C96BE91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EE912E-9A9B-4618-9772-407220AF84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6B659-3BB7-4FCD-A909-0514C8116A18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CF2BFF-E517-4767-88EF-AFB329FA4F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803909-FBAF-433B-95DC-F7D6CCBC25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D08B0-E470-4DB7-A428-19048EC3AA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6312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B158959-CC73-4757-9165-318ACCA1FA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320083C-C853-471A-9EB7-071B14600E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62E6C7-FA13-4827-AC14-B161520FB4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6B659-3BB7-4FCD-A909-0514C8116A18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B1EF4E-20B8-481C-8940-204236F3D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701F09-E75C-47EF-A8DF-491D5353A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D08B0-E470-4DB7-A428-19048EC3AA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276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4FBEAC-1367-4BBA-BFC0-D56B18CCC9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2182A7-C268-4D33-8728-0231A19664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05EC7E-0345-4D79-9317-4104721026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6B659-3BB7-4FCD-A909-0514C8116A18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B2E1F7-E1FC-4DAD-A552-12C18D244C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58EA26-99CE-4452-9788-C2ADFC9AE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D08B0-E470-4DB7-A428-19048EC3AA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23333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369F60-1331-4C9D-8C5C-83CE3C623B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840B7F-EA00-4141-B89A-3F5ED0EA88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B984A1-2C8E-4DCE-AFF6-F64F9B8A2D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6B659-3BB7-4FCD-A909-0514C8116A18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DC4372-6D87-46BB-8E87-FC8804383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B59000-F840-4453-BEEA-27C4264597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D08B0-E470-4DB7-A428-19048EC3AA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4573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35A4E0-A4A1-4DFF-ABC4-0DEE8CAAD5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5E34D7-15A8-4D47-87BF-379845A704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B21DACE-6852-4B7D-88DE-AD18AB4D82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828059-6E5B-438C-B837-60F3C76B31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6B659-3BB7-4FCD-A909-0514C8116A18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FF785C-C071-45B6-974B-AFD3B71351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83A631-578A-4103-AE67-0D1CDC4D9F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D08B0-E470-4DB7-A428-19048EC3AA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831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5A874C-AE73-45E0-BABA-91AE3D3B1B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3B4441-B8A5-42EA-B1E5-8A9E426810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6736182-A572-466A-9586-444888F245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5E7C0F7-0E93-4828-94C9-83A0A4624E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1611606-620A-4666-9E39-67857D667BE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29A91D4-9E44-4568-98B4-D5638D57C9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6B659-3BB7-4FCD-A909-0514C8116A18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2A7E7AD-AEDD-4E69-8B23-73A6B455F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549518-BD6B-49B9-BCEC-8A63007D9D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D08B0-E470-4DB7-A428-19048EC3AA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1155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BC9E59-B617-49B1-B82D-9DC100BBF3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32E902E-D56C-4482-B90D-9EDD854E32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6B659-3BB7-4FCD-A909-0514C8116A18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7673C9C-E597-43AF-B69F-0EBEC3EFD2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8407826-F2EE-4C6D-9500-5253AAEC9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D08B0-E470-4DB7-A428-19048EC3AA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31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CAADF90-8A15-4039-90F5-AFA10628D2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6B659-3BB7-4FCD-A909-0514C8116A18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835CB47-3619-43AB-A10A-DA27B6035F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655F0A-B2C2-4F92-85F2-A59B389B44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D08B0-E470-4DB7-A428-19048EC3AA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890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50F121-ECA3-4803-952F-D7633511CA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2EB221-91DC-40FD-9C8F-CEA1C78472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222BD78-2E09-481D-AFBA-909DFF3A3F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360ED1-1663-4B1F-802D-B901C5672E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6B659-3BB7-4FCD-A909-0514C8116A18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A97545-E5E4-4384-9B66-0F7FF7709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1DA3B2-4842-4E22-B08E-687801478C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D08B0-E470-4DB7-A428-19048EC3AA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3251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DEDD07-4D66-4BC9-9772-714EF3B6DB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5E13161-C761-433F-BF86-707C453A9E2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1526B5-92FE-4B0D-84C8-94CC8F8171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A40AEC-17EA-47F5-AD71-375BE4E01E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6B659-3BB7-4FCD-A909-0514C8116A18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C91DA1-C77F-4DF4-A20D-FA3CCB07D7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8924B5-5285-4A12-8F24-823B5FA8A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D08B0-E470-4DB7-A428-19048EC3AA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130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83B8761-9068-44BD-82F5-3246B7748B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63BC06-C83E-4E42-AA51-9BB4662818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DB67D9-B881-4C31-BBDF-74F2EC6BA6F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96B659-3BB7-4FCD-A909-0514C8116A18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7D5DAB-DE6F-4E39-AEB3-6D3FE1DAFE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BA5766-A719-4D28-BC64-38B868528B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8D08B0-E470-4DB7-A428-19048EC3AA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169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ebp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webp"/><Relationship Id="rId5" Type="http://schemas.openxmlformats.org/officeDocument/2006/relationships/image" Target="../media/image8.png"/><Relationship Id="rId4" Type="http://schemas.openxmlformats.org/officeDocument/2006/relationships/image" Target="../media/image7.png"/><Relationship Id="rId9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ebp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webp"/><Relationship Id="rId5" Type="http://schemas.openxmlformats.org/officeDocument/2006/relationships/image" Target="../media/image8.png"/><Relationship Id="rId10" Type="http://schemas.openxmlformats.org/officeDocument/2006/relationships/image" Target="../media/image4.png"/><Relationship Id="rId4" Type="http://schemas.openxmlformats.org/officeDocument/2006/relationships/image" Target="../media/image7.png"/><Relationship Id="rId9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EF9482F-2D75-4ED3-926D-B577E0D26C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0"/>
            <a:ext cx="12191999" cy="6846936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7A3023D3-5431-46D0-9135-27F9421204DD}"/>
              </a:ext>
            </a:extLst>
          </p:cNvPr>
          <p:cNvSpPr/>
          <p:nvPr/>
        </p:nvSpPr>
        <p:spPr>
          <a:xfrm>
            <a:off x="1" y="1754372"/>
            <a:ext cx="12192000" cy="16746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7200" b="1" dirty="0" err="1">
                <a:solidFill>
                  <a:srgbClr val="002060"/>
                </a:solidFill>
                <a:latin typeface="Matura MT Script Capitals" panose="03020802060602070202" pitchFamily="66" charset="0"/>
                <a:cs typeface="Arial" panose="020B0604020202020204" pitchFamily="34" charset="0"/>
              </a:rPr>
              <a:t>Truyện</a:t>
            </a:r>
            <a:r>
              <a:rPr lang="en-US" sz="7200" b="1" dirty="0">
                <a:solidFill>
                  <a:srgbClr val="002060"/>
                </a:solidFill>
                <a:latin typeface="Matura MT Script Capitals" panose="03020802060602070202" pitchFamily="66" charset="0"/>
                <a:cs typeface="Arial" panose="020B0604020202020204" pitchFamily="34" charset="0"/>
              </a:rPr>
              <a:t>: </a:t>
            </a:r>
            <a:r>
              <a:rPr lang="en-US" sz="7200" b="1" dirty="0" err="1">
                <a:solidFill>
                  <a:srgbClr val="002060"/>
                </a:solidFill>
                <a:latin typeface="Matura MT Script Capitals" panose="03020802060602070202" pitchFamily="66" charset="0"/>
                <a:cs typeface="Arial" panose="020B0604020202020204" pitchFamily="34" charset="0"/>
              </a:rPr>
              <a:t>Kiến</a:t>
            </a:r>
            <a:r>
              <a:rPr lang="en-US" sz="7200" b="1" dirty="0">
                <a:solidFill>
                  <a:srgbClr val="002060"/>
                </a:solidFill>
                <a:latin typeface="Matura MT Script Capitals" panose="03020802060602070202" pitchFamily="66" charset="0"/>
                <a:cs typeface="Arial" panose="020B0604020202020204" pitchFamily="34" charset="0"/>
              </a:rPr>
              <a:t> con </a:t>
            </a:r>
            <a:r>
              <a:rPr lang="en-US" sz="7200" b="1" dirty="0" err="1">
                <a:solidFill>
                  <a:srgbClr val="002060"/>
                </a:solidFill>
                <a:latin typeface="Matura MT Script Capitals" panose="03020802060602070202" pitchFamily="66" charset="0"/>
                <a:cs typeface="Arial" panose="020B0604020202020204" pitchFamily="34" charset="0"/>
              </a:rPr>
              <a:t>đi</a:t>
            </a:r>
            <a:r>
              <a:rPr lang="en-US" sz="7200" b="1" dirty="0">
                <a:solidFill>
                  <a:srgbClr val="002060"/>
                </a:solidFill>
                <a:latin typeface="Matura MT Script Capitals" panose="03020802060602070202" pitchFamily="66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solidFill>
                  <a:srgbClr val="002060"/>
                </a:solidFill>
                <a:latin typeface="Matura MT Script Capitals" panose="03020802060602070202" pitchFamily="66" charset="0"/>
                <a:cs typeface="Arial" panose="020B0604020202020204" pitchFamily="34" charset="0"/>
              </a:rPr>
              <a:t>xe</a:t>
            </a:r>
            <a:r>
              <a:rPr lang="en-US" sz="7200" b="1" dirty="0">
                <a:solidFill>
                  <a:srgbClr val="002060"/>
                </a:solidFill>
                <a:latin typeface="Matura MT Script Capitals" panose="03020802060602070202" pitchFamily="66" charset="0"/>
                <a:cs typeface="Arial" panose="020B0604020202020204" pitchFamily="34" charset="0"/>
              </a:rPr>
              <a:t> ô </a:t>
            </a:r>
            <a:r>
              <a:rPr lang="en-US" sz="7200" b="1" dirty="0" err="1">
                <a:solidFill>
                  <a:srgbClr val="002060"/>
                </a:solidFill>
                <a:latin typeface="Matura MT Script Capitals" panose="03020802060602070202" pitchFamily="66" charset="0"/>
                <a:cs typeface="Arial" panose="020B0604020202020204" pitchFamily="34" charset="0"/>
              </a:rPr>
              <a:t>tô</a:t>
            </a:r>
            <a:endParaRPr lang="en-US" sz="7200" b="1" dirty="0">
              <a:solidFill>
                <a:srgbClr val="002060"/>
              </a:solidFill>
              <a:latin typeface="Matura MT Script Capitals" panose="03020802060602070202" pitchFamily="66" charset="0"/>
              <a:cs typeface="Arial" panose="020B0604020202020204" pitchFamily="34" charset="0"/>
            </a:endParaRPr>
          </a:p>
        </p:txBody>
      </p:sp>
      <p:pic>
        <p:nvPicPr>
          <p:cNvPr id="7" name="Picture 16" descr="xe o to">
            <a:extLst>
              <a:ext uri="{FF2B5EF4-FFF2-40B4-BE49-F238E27FC236}">
                <a16:creationId xmlns:a16="http://schemas.microsoft.com/office/drawing/2014/main" id="{5AC9DD4E-F57F-489B-A550-BDC0F146E1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897092" y="3632426"/>
            <a:ext cx="3733800" cy="176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65285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1028 0.00047 L 1.32995 -0.01064 " pathEditMode="relative" rAng="0" ptsTypes="AA">
                                      <p:cBhvr>
                                        <p:cTn id="24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2005" y="-5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Kết quả hình ảnh cho kiến con đi ô tô">
            <a:extLst>
              <a:ext uri="{FF2B5EF4-FFF2-40B4-BE49-F238E27FC236}">
                <a16:creationId xmlns:a16="http://schemas.microsoft.com/office/drawing/2014/main" id="{3ECCA1BD-A407-4FFF-AA0E-D367F31937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EFEF9F1-A275-4AF1-A3B5-F6CD99312DF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6668" y="2819401"/>
            <a:ext cx="1917247" cy="1917247"/>
          </a:xfrm>
          <a:prstGeom prst="rect">
            <a:avLst/>
          </a:prstGeom>
        </p:spPr>
      </p:pic>
      <p:pic>
        <p:nvPicPr>
          <p:cNvPr id="7" name="Picture 16" descr="xe o to">
            <a:extLst>
              <a:ext uri="{FF2B5EF4-FFF2-40B4-BE49-F238E27FC236}">
                <a16:creationId xmlns:a16="http://schemas.microsoft.com/office/drawing/2014/main" id="{42029567-36C1-4C23-9682-901352A3F5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000689" y="4571999"/>
            <a:ext cx="4830795" cy="2286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94802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4596 -0.01852 L 0.7181 -0.0048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203" y="67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49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0833E-6 4.07407E-6 L 0.1849 0.20625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245" y="10301"/>
                                    </p:animMotion>
                                  </p:childTnLst>
                                </p:cTn>
                              </p:par>
                              <p:par>
                                <p:cTn id="10" presetID="10" presetClass="exit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2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63" presetClass="path" presetSubtype="0" accel="50000" decel="5000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0.7181 -0.00486 L 1.49753 -0.01273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971" y="-3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tho lai xe khong dau copy">
            <a:extLst>
              <a:ext uri="{FF2B5EF4-FFF2-40B4-BE49-F238E27FC236}">
                <a16:creationId xmlns:a16="http://schemas.microsoft.com/office/drawing/2014/main" id="{C3CAE27F-9422-48A1-B478-DEE4545433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50C62FB-C1AB-4DF6-8EDE-02EA432C8C9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6717" y="3482788"/>
            <a:ext cx="3241917" cy="3241917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0EEE31C2-FE55-49EB-9768-86CA62FB953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8668" y="3022972"/>
            <a:ext cx="2711026" cy="2632358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30E109D5-D79D-408B-95EF-75E360D86C4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759" y="3482712"/>
            <a:ext cx="1382289" cy="1382289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7B6BC68D-0FF0-4D58-AC56-C4DB914295A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6953" y="3022972"/>
            <a:ext cx="1556854" cy="1459551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79C2A38A-D988-406A-B047-5895B6C7546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5194" y="2981523"/>
            <a:ext cx="1956199" cy="1956199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34AE5DD5-97FB-4033-B448-73F2DE10C1DE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2343" y="3054246"/>
            <a:ext cx="1717631" cy="1810755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CFBCFC13-ADDF-418D-947F-16AC31369485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48223" y="4602269"/>
            <a:ext cx="2299725" cy="2299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9027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899 -0.01829 L 0.36875 -0.0245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982" y="-3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Kết quả hình ảnh cho kiến con đi ô tô">
            <a:extLst>
              <a:ext uri="{FF2B5EF4-FFF2-40B4-BE49-F238E27FC236}">
                <a16:creationId xmlns:a16="http://schemas.microsoft.com/office/drawing/2014/main" id="{3ECCA1BD-A407-4FFF-AA0E-D367F31937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EFEF9F1-A275-4AF1-A3B5-F6CD99312DF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638360" y="2819401"/>
            <a:ext cx="1013862" cy="1917247"/>
          </a:xfrm>
          <a:prstGeom prst="rect">
            <a:avLst/>
          </a:prstGeom>
        </p:spPr>
      </p:pic>
      <p:pic>
        <p:nvPicPr>
          <p:cNvPr id="7" name="Picture 16" descr="xe o to">
            <a:extLst>
              <a:ext uri="{FF2B5EF4-FFF2-40B4-BE49-F238E27FC236}">
                <a16:creationId xmlns:a16="http://schemas.microsoft.com/office/drawing/2014/main" id="{42029567-36C1-4C23-9682-901352A3F5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000689" y="4571999"/>
            <a:ext cx="4830795" cy="2286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762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4596 -0.01852 L 0.7181 -0.0048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203" y="67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49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0833E-6 4.07407E-6 L 0.1849 0.20625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245" y="10301"/>
                                    </p:animMotion>
                                  </p:childTnLst>
                                </p:cTn>
                              </p:par>
                              <p:par>
                                <p:cTn id="10" presetID="10" presetClass="exit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2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63" presetClass="path" presetSubtype="0" accel="50000" decel="5000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0.7181 -0.00486 L 1.49753 -0.01273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971" y="-3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tho lai xe khong dau copy">
            <a:extLst>
              <a:ext uri="{FF2B5EF4-FFF2-40B4-BE49-F238E27FC236}">
                <a16:creationId xmlns:a16="http://schemas.microsoft.com/office/drawing/2014/main" id="{C3CAE27F-9422-48A1-B478-DEE4545433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50C62FB-C1AB-4DF6-8EDE-02EA432C8C9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6717" y="3482788"/>
            <a:ext cx="3241917" cy="3241917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0EEE31C2-FE55-49EB-9768-86CA62FB953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8668" y="3022972"/>
            <a:ext cx="2711026" cy="2632358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30E109D5-D79D-408B-95EF-75E360D86C4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759" y="3482712"/>
            <a:ext cx="1382289" cy="1382289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7B6BC68D-0FF0-4D58-AC56-C4DB914295A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6953" y="3022972"/>
            <a:ext cx="1556854" cy="1459551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79C2A38A-D988-406A-B047-5895B6C7546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8202" y="2565618"/>
            <a:ext cx="1956199" cy="1956199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34AE5DD5-97FB-4033-B448-73F2DE10C1DE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2343" y="3054246"/>
            <a:ext cx="1717631" cy="1810755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CFBCFC13-ADDF-418D-947F-16AC31369485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1506421" y="3784529"/>
            <a:ext cx="1717631" cy="3248097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7000707-B9F3-4C7B-88CF-287AC4AB4B77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5015" y="3167992"/>
            <a:ext cx="1655080" cy="1655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4835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898 -0.01829 L 0.52396 -0.0122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742" y="3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</TotalTime>
  <Words>8</Words>
  <Application>Microsoft Office PowerPoint</Application>
  <PresentationFormat>Widescreen</PresentationFormat>
  <Paragraphs>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Matura MT Script Capitals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NGUYEN HAO</dc:creator>
  <cp:lastModifiedBy>NGUYEN HAO</cp:lastModifiedBy>
  <cp:revision>18</cp:revision>
  <dcterms:created xsi:type="dcterms:W3CDTF">2020-04-03T16:31:19Z</dcterms:created>
  <dcterms:modified xsi:type="dcterms:W3CDTF">2020-04-03T20:07:07Z</dcterms:modified>
</cp:coreProperties>
</file>