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312B-0286-42F0-B07B-A6D5AF00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739A6-9A03-4147-91F7-C47B89F43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F11AB-6994-401A-860B-363E2A46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6C15-5B3F-49E3-AF76-92F861D6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DE0C-F884-47E6-A592-20CD7176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137C-8614-431B-96B9-969C6A97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A5D7-C62A-463B-8AEF-1B68A27FB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9006-2847-4086-B246-E3D0A997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996DA-2311-499E-9F25-F59D6087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2015-CEEA-44F8-B4D4-0A93CEFF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0E8A3-78D9-4E7C-ACB7-0D367523D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8CF0-664D-42F2-B014-F1E3E784F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E033-FBEE-4288-A6AF-118C7F28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D8C1-4521-47FC-81D3-FBDCC7FA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9A95-A319-4AEC-A9C9-5525CECB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EAE8-08EF-4200-ACDE-28A348AE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B3D5-18AB-4057-9755-A07CC53A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B6CC-6F14-45A3-960C-BF4DC3EE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88D2-DFC5-4A3F-B7F2-1FB65CEC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A0FD6-B8D8-4DD2-A36E-F323350C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A9F2-F8F9-48FD-8AA6-2D0F9193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38427-A33D-44F5-8A43-BF3A2473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0294-5EDE-4D8A-B399-C1C269EA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BFAA-E011-42A6-89C6-7811E3E9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6520-C19C-4882-B0D4-25690D50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A9C0-C761-4626-B909-9233E4B4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9352-B1D2-46D6-BE9D-B06C3B18A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D8DD-3F68-41EB-92D8-9E793DC9E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0A94D-6830-4D0E-B37F-88E492F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8FD9E-5CAF-4DC9-AC41-2DD31DB1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1252D-2215-45B1-A7AB-41E61698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3FD8-89D8-494C-9D09-F456D27D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DE9D3-429F-40DE-A711-753B87401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9B009-A171-485C-A727-67C4D2A9F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60500-7E35-4A54-A398-651002621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B1862-C437-4977-B185-CAEDDC369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66F8D-C838-4516-9D75-2BCD06A6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5EDC0-DCA9-4083-81D1-21348E15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F79F9-D219-4FFB-87AC-FCA26E3F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31E9-CF4F-4869-9230-9B4BE7E6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C750F-0552-4BE5-A7CB-2DF5BE70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7E26F-1F56-4656-85FB-8BC1315A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980B7-FE69-45C8-8425-CC1AD1F4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50740-992C-49D7-B7CA-AC0407B9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7223C-4C07-4A45-8F9A-B9233068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5C850-5419-4136-AFDA-9A8DAA53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8102-32F8-4B80-A56C-8860958B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BFBB-F699-4DE4-8600-4C748D5AC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8724E-A769-4E79-8C2F-F7CD50AD4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A07A2-A78F-436F-9406-EC0E6DB6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95CFF-E29C-4E7B-8C85-B0D5301E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58888-6E8B-419E-B3C9-CA59730C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A8E6-8EF1-4C93-A44C-1C3B1387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2FA72-2BE0-4E75-892A-8E97CD3E0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D88A7-05AC-4AC8-85D6-6241B4B45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A5BB7-4974-4D48-AAA7-3B6C15C1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F87B-5E92-4E53-ACE6-BD0D40FF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AC735-2ED2-4658-9E00-79343702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5F9B7-1A99-4873-90EE-CB5F099A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0E3BB-A86B-4005-99A7-3CE0D978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757F-4184-427A-BFC7-7D43E9E5A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EDC6-EEE3-41D1-98D4-40E29D235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13-62D5-4BF7-902D-E67922F6D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KHOA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490" y="3602038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490" y="2740760"/>
            <a:ext cx="1073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lution (Land, Air and Water Pollution) on Make a GIF">
            <a:extLst>
              <a:ext uri="{FF2B5EF4-FFF2-40B4-BE49-F238E27FC236}">
                <a16:creationId xmlns:a16="http://schemas.microsoft.com/office/drawing/2014/main" id="{6B2EA176-7053-414A-9F12-1E156E071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12602"/>
            <a:ext cx="10476442" cy="58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952500" y="152400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952500" y="152400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hat Trump's plan to roll back fuel-economy standards means for your wallet  and the environment | PBS NewsHour">
            <a:extLst>
              <a:ext uri="{FF2B5EF4-FFF2-40B4-BE49-F238E27FC236}">
                <a16:creationId xmlns:a16="http://schemas.microsoft.com/office/drawing/2014/main" id="{B78577A1-DBA2-4134-9D7F-9E269F4BC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9" y="757385"/>
            <a:ext cx="10561461" cy="59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952500" y="152400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alking Trash - Experience Life">
            <a:extLst>
              <a:ext uri="{FF2B5EF4-FFF2-40B4-BE49-F238E27FC236}">
                <a16:creationId xmlns:a16="http://schemas.microsoft.com/office/drawing/2014/main" id="{A018F415-56CA-434D-88E8-160745A7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8" y="766069"/>
            <a:ext cx="9503249" cy="59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952500" y="152400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ast-moving California wildfire forces 82,000 to evacuate | WHNT.com">
            <a:extLst>
              <a:ext uri="{FF2B5EF4-FFF2-40B4-BE49-F238E27FC236}">
                <a16:creationId xmlns:a16="http://schemas.microsoft.com/office/drawing/2014/main" id="{7A87EE5A-A4E1-4428-9051-9BE915B86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87449"/>
            <a:ext cx="8016240" cy="59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485140" y="6082957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ông ty TNHH một thành viên Kinh Đô, giải pháp hạ nhiệt hệ thống ĐHKK, năm  2017">
            <a:extLst>
              <a:ext uri="{FF2B5EF4-FFF2-40B4-BE49-F238E27FC236}">
                <a16:creationId xmlns:a16="http://schemas.microsoft.com/office/drawing/2014/main" id="{E2DEAA3D-5197-47D8-ADD0-B147F035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68" y="447358"/>
            <a:ext cx="9157499" cy="54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688340" y="-23831"/>
            <a:ext cx="10490817" cy="46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6EB587-241E-4546-A255-44B5E044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" y="436881"/>
            <a:ext cx="4222197" cy="2794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E78F4-C2DF-4072-B3FC-FE31F387BAF7}"/>
              </a:ext>
            </a:extLst>
          </p:cNvPr>
          <p:cNvSpPr/>
          <p:nvPr/>
        </p:nvSpPr>
        <p:spPr>
          <a:xfrm>
            <a:off x="288843" y="3374703"/>
            <a:ext cx="4222198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háng 7 năm 2019 là tháng nóng nhất trong lịch sử hành tinh">
            <a:extLst>
              <a:ext uri="{FF2B5EF4-FFF2-40B4-BE49-F238E27FC236}">
                <a16:creationId xmlns:a16="http://schemas.microsoft.com/office/drawing/2014/main" id="{24683ACE-C223-45D3-8A90-55CFAE4F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04" y="436881"/>
            <a:ext cx="5864150" cy="27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489E21-BE71-499C-8480-F647EBF72136}"/>
              </a:ext>
            </a:extLst>
          </p:cNvPr>
          <p:cNvSpPr/>
          <p:nvPr/>
        </p:nvSpPr>
        <p:spPr>
          <a:xfrm>
            <a:off x="5714504" y="3083560"/>
            <a:ext cx="5864150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cưc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Ô NHIỄM KHÔNG KHÍ: NGUYÊN NHÂN, HẬU QUẢ VÀ BIỆN PHÁP KHẮC PHỤC">
            <a:extLst>
              <a:ext uri="{FF2B5EF4-FFF2-40B4-BE49-F238E27FC236}">
                <a16:creationId xmlns:a16="http://schemas.microsoft.com/office/drawing/2014/main" id="{D5CBBD89-6ECC-4DED-9380-E6AD012C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" y="4121423"/>
            <a:ext cx="3752215" cy="24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C8205C-3835-4746-85F9-49DCDF496CA7}"/>
              </a:ext>
            </a:extLst>
          </p:cNvPr>
          <p:cNvSpPr/>
          <p:nvPr/>
        </p:nvSpPr>
        <p:spPr>
          <a:xfrm>
            <a:off x="-739103" y="6486861"/>
            <a:ext cx="5864150" cy="46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Nước biển dâng cao ngày càng đáng báo động">
            <a:extLst>
              <a:ext uri="{FF2B5EF4-FFF2-40B4-BE49-F238E27FC236}">
                <a16:creationId xmlns:a16="http://schemas.microsoft.com/office/drawing/2014/main" id="{02B371E2-3D39-4E92-809F-60DF5807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74" y="3652520"/>
            <a:ext cx="4516616" cy="30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F14E52-2359-477B-AF7E-6940C1E3D47C}"/>
              </a:ext>
            </a:extLst>
          </p:cNvPr>
          <p:cNvSpPr/>
          <p:nvPr/>
        </p:nvSpPr>
        <p:spPr>
          <a:xfrm>
            <a:off x="10375367" y="3779395"/>
            <a:ext cx="1203287" cy="2306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952500" y="152400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9A1D31-29F8-4173-987C-B3B6137A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04" y="748572"/>
            <a:ext cx="8094807" cy="41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31A4F5-253E-415D-A93D-DFB0544B5804}"/>
              </a:ext>
            </a:extLst>
          </p:cNvPr>
          <p:cNvSpPr txBox="1"/>
          <p:nvPr/>
        </p:nvSpPr>
        <p:spPr>
          <a:xfrm>
            <a:off x="952500" y="4897120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7D6F9-62F4-478A-A8C9-C5C4B2B53BFA}"/>
              </a:ext>
            </a:extLst>
          </p:cNvPr>
          <p:cNvSpPr txBox="1"/>
          <p:nvPr/>
        </p:nvSpPr>
        <p:spPr>
          <a:xfrm>
            <a:off x="952500" y="5510457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DAD99-DBBB-41AA-8B0B-431DEDB8A10E}"/>
              </a:ext>
            </a:extLst>
          </p:cNvPr>
          <p:cNvSpPr txBox="1"/>
          <p:nvPr/>
        </p:nvSpPr>
        <p:spPr>
          <a:xfrm>
            <a:off x="952500" y="6134109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822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12" y="239339"/>
            <a:ext cx="1791735" cy="17917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6A3330-754C-4B86-8C64-02D92509D961}"/>
              </a:ext>
            </a:extLst>
          </p:cNvPr>
          <p:cNvSpPr txBox="1"/>
          <p:nvPr/>
        </p:nvSpPr>
        <p:spPr>
          <a:xfrm>
            <a:off x="1026160" y="2517286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DC3CA-7947-484A-A96F-03D4D9B0B0D5}"/>
              </a:ext>
            </a:extLst>
          </p:cNvPr>
          <p:cNvSpPr txBox="1"/>
          <p:nvPr/>
        </p:nvSpPr>
        <p:spPr>
          <a:xfrm>
            <a:off x="924560" y="3575787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F81DB-77AA-436E-8875-31F401D6E990}"/>
              </a:ext>
            </a:extLst>
          </p:cNvPr>
          <p:cNvSpPr txBox="1"/>
          <p:nvPr/>
        </p:nvSpPr>
        <p:spPr>
          <a:xfrm>
            <a:off x="924560" y="4646774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3EF83-D7D4-40DD-BC25-38D6FC29C688}"/>
              </a:ext>
            </a:extLst>
          </p:cNvPr>
          <p:cNvSpPr txBox="1"/>
          <p:nvPr/>
        </p:nvSpPr>
        <p:spPr>
          <a:xfrm>
            <a:off x="2034622" y="1691159"/>
            <a:ext cx="853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17E0A-0347-4C5B-8932-54B49403EC1A}"/>
              </a:ext>
            </a:extLst>
          </p:cNvPr>
          <p:cNvSpPr txBox="1"/>
          <p:nvPr/>
        </p:nvSpPr>
        <p:spPr>
          <a:xfrm>
            <a:off x="924560" y="5654253"/>
            <a:ext cx="1075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30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CHAU</dc:creator>
  <cp:lastModifiedBy>Techsi.vn</cp:lastModifiedBy>
  <cp:revision>9</cp:revision>
  <dcterms:created xsi:type="dcterms:W3CDTF">2021-03-07T12:20:27Z</dcterms:created>
  <dcterms:modified xsi:type="dcterms:W3CDTF">2025-05-13T03:25:06Z</dcterms:modified>
</cp:coreProperties>
</file>