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56" r:id="rId3"/>
    <p:sldId id="257" r:id="rId4"/>
    <p:sldId id="258" r:id="rId5"/>
    <p:sldId id="259" r:id="rId6"/>
    <p:sldId id="260" r:id="rId7"/>
    <p:sldId id="261" r:id="rId8"/>
    <p:sldId id="262" r:id="rId9"/>
    <p:sldId id="26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8" d="100"/>
          <a:sy n="88" d="100"/>
        </p:scale>
        <p:origin x="57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3DDE9D-1E28-4D27-A13C-E3571A64DE70}"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25663E-DBB1-42C0-87D8-82BD1F9F1256}" type="slidenum">
              <a:rPr lang="en-US" smtClean="0"/>
              <a:t>‹#›</a:t>
            </a:fld>
            <a:endParaRPr lang="en-US"/>
          </a:p>
        </p:txBody>
      </p:sp>
    </p:spTree>
    <p:extLst>
      <p:ext uri="{BB962C8B-B14F-4D97-AF65-F5344CB8AC3E}">
        <p14:creationId xmlns:p14="http://schemas.microsoft.com/office/powerpoint/2010/main" val="2358978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3DDE9D-1E28-4D27-A13C-E3571A64DE70}"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25663E-DBB1-42C0-87D8-82BD1F9F1256}" type="slidenum">
              <a:rPr lang="en-US" smtClean="0"/>
              <a:t>‹#›</a:t>
            </a:fld>
            <a:endParaRPr lang="en-US"/>
          </a:p>
        </p:txBody>
      </p:sp>
    </p:spTree>
    <p:extLst>
      <p:ext uri="{BB962C8B-B14F-4D97-AF65-F5344CB8AC3E}">
        <p14:creationId xmlns:p14="http://schemas.microsoft.com/office/powerpoint/2010/main" val="4230117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3DDE9D-1E28-4D27-A13C-E3571A64DE70}"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25663E-DBB1-42C0-87D8-82BD1F9F1256}" type="slidenum">
              <a:rPr lang="en-US" smtClean="0"/>
              <a:t>‹#›</a:t>
            </a:fld>
            <a:endParaRPr lang="en-US"/>
          </a:p>
        </p:txBody>
      </p:sp>
    </p:spTree>
    <p:extLst>
      <p:ext uri="{BB962C8B-B14F-4D97-AF65-F5344CB8AC3E}">
        <p14:creationId xmlns:p14="http://schemas.microsoft.com/office/powerpoint/2010/main" val="1655128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3DDE9D-1E28-4D27-A13C-E3571A64DE70}"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25663E-DBB1-42C0-87D8-82BD1F9F1256}" type="slidenum">
              <a:rPr lang="en-US" smtClean="0"/>
              <a:t>‹#›</a:t>
            </a:fld>
            <a:endParaRPr lang="en-US"/>
          </a:p>
        </p:txBody>
      </p:sp>
    </p:spTree>
    <p:extLst>
      <p:ext uri="{BB962C8B-B14F-4D97-AF65-F5344CB8AC3E}">
        <p14:creationId xmlns:p14="http://schemas.microsoft.com/office/powerpoint/2010/main" val="3873073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C3DDE9D-1E28-4D27-A13C-E3571A64DE70}"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25663E-DBB1-42C0-87D8-82BD1F9F1256}" type="slidenum">
              <a:rPr lang="en-US" smtClean="0"/>
              <a:t>‹#›</a:t>
            </a:fld>
            <a:endParaRPr lang="en-US"/>
          </a:p>
        </p:txBody>
      </p:sp>
    </p:spTree>
    <p:extLst>
      <p:ext uri="{BB962C8B-B14F-4D97-AF65-F5344CB8AC3E}">
        <p14:creationId xmlns:p14="http://schemas.microsoft.com/office/powerpoint/2010/main" val="1333085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3DDE9D-1E28-4D27-A13C-E3571A64DE70}" type="datetimeFigureOut">
              <a:rPr lang="en-US" smtClean="0"/>
              <a:t>5/13/2025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25663E-DBB1-42C0-87D8-82BD1F9F1256}" type="slidenum">
              <a:rPr lang="en-US" smtClean="0"/>
              <a:t>‹#›</a:t>
            </a:fld>
            <a:endParaRPr lang="en-US"/>
          </a:p>
        </p:txBody>
      </p:sp>
    </p:spTree>
    <p:extLst>
      <p:ext uri="{BB962C8B-B14F-4D97-AF65-F5344CB8AC3E}">
        <p14:creationId xmlns:p14="http://schemas.microsoft.com/office/powerpoint/2010/main" val="1030234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3DDE9D-1E28-4D27-A13C-E3571A64DE70}" type="datetimeFigureOut">
              <a:rPr lang="en-US" smtClean="0"/>
              <a:t>5/13/2025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25663E-DBB1-42C0-87D8-82BD1F9F1256}" type="slidenum">
              <a:rPr lang="en-US" smtClean="0"/>
              <a:t>‹#›</a:t>
            </a:fld>
            <a:endParaRPr lang="en-US"/>
          </a:p>
        </p:txBody>
      </p:sp>
    </p:spTree>
    <p:extLst>
      <p:ext uri="{BB962C8B-B14F-4D97-AF65-F5344CB8AC3E}">
        <p14:creationId xmlns:p14="http://schemas.microsoft.com/office/powerpoint/2010/main" val="564231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3DDE9D-1E28-4D27-A13C-E3571A64DE70}" type="datetimeFigureOut">
              <a:rPr lang="en-US" smtClean="0"/>
              <a:t>5/13/2025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25663E-DBB1-42C0-87D8-82BD1F9F1256}" type="slidenum">
              <a:rPr lang="en-US" smtClean="0"/>
              <a:t>‹#›</a:t>
            </a:fld>
            <a:endParaRPr lang="en-US"/>
          </a:p>
        </p:txBody>
      </p:sp>
    </p:spTree>
    <p:extLst>
      <p:ext uri="{BB962C8B-B14F-4D97-AF65-F5344CB8AC3E}">
        <p14:creationId xmlns:p14="http://schemas.microsoft.com/office/powerpoint/2010/main" val="757822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3DDE9D-1E28-4D27-A13C-E3571A64DE70}" type="datetimeFigureOut">
              <a:rPr lang="en-US" smtClean="0"/>
              <a:t>5/13/2025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25663E-DBB1-42C0-87D8-82BD1F9F1256}" type="slidenum">
              <a:rPr lang="en-US" smtClean="0"/>
              <a:t>‹#›</a:t>
            </a:fld>
            <a:endParaRPr lang="en-US"/>
          </a:p>
        </p:txBody>
      </p:sp>
    </p:spTree>
    <p:extLst>
      <p:ext uri="{BB962C8B-B14F-4D97-AF65-F5344CB8AC3E}">
        <p14:creationId xmlns:p14="http://schemas.microsoft.com/office/powerpoint/2010/main" val="3216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C3DDE9D-1E28-4D27-A13C-E3571A64DE70}" type="datetimeFigureOut">
              <a:rPr lang="en-US" smtClean="0"/>
              <a:t>5/13/2025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25663E-DBB1-42C0-87D8-82BD1F9F1256}" type="slidenum">
              <a:rPr lang="en-US" smtClean="0"/>
              <a:t>‹#›</a:t>
            </a:fld>
            <a:endParaRPr lang="en-US"/>
          </a:p>
        </p:txBody>
      </p:sp>
    </p:spTree>
    <p:extLst>
      <p:ext uri="{BB962C8B-B14F-4D97-AF65-F5344CB8AC3E}">
        <p14:creationId xmlns:p14="http://schemas.microsoft.com/office/powerpoint/2010/main" val="46305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C3DDE9D-1E28-4D27-A13C-E3571A64DE70}" type="datetimeFigureOut">
              <a:rPr lang="en-US" smtClean="0"/>
              <a:t>5/13/2025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25663E-DBB1-42C0-87D8-82BD1F9F1256}" type="slidenum">
              <a:rPr lang="en-US" smtClean="0"/>
              <a:t>‹#›</a:t>
            </a:fld>
            <a:endParaRPr lang="en-US"/>
          </a:p>
        </p:txBody>
      </p:sp>
    </p:spTree>
    <p:extLst>
      <p:ext uri="{BB962C8B-B14F-4D97-AF65-F5344CB8AC3E}">
        <p14:creationId xmlns:p14="http://schemas.microsoft.com/office/powerpoint/2010/main" val="696132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3DDE9D-1E28-4D27-A13C-E3571A64DE70}" type="datetimeFigureOut">
              <a:rPr lang="en-US" smtClean="0"/>
              <a:t>5/13/2025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25663E-DBB1-42C0-87D8-82BD1F9F1256}" type="slidenum">
              <a:rPr lang="en-US" smtClean="0"/>
              <a:t>‹#›</a:t>
            </a:fld>
            <a:endParaRPr lang="en-US"/>
          </a:p>
        </p:txBody>
      </p:sp>
    </p:spTree>
    <p:extLst>
      <p:ext uri="{BB962C8B-B14F-4D97-AF65-F5344CB8AC3E}">
        <p14:creationId xmlns:p14="http://schemas.microsoft.com/office/powerpoint/2010/main" val="19803996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4" y="0"/>
            <a:ext cx="12186586" cy="6858000"/>
          </a:xfrm>
          <a:prstGeom prst="rect">
            <a:avLst/>
          </a:prstGeom>
        </p:spPr>
      </p:pic>
      <p:sp>
        <p:nvSpPr>
          <p:cNvPr id="6" name="TextBox 5"/>
          <p:cNvSpPr txBox="1"/>
          <p:nvPr/>
        </p:nvSpPr>
        <p:spPr>
          <a:xfrm>
            <a:off x="2785402" y="476098"/>
            <a:ext cx="7165145" cy="923330"/>
          </a:xfrm>
          <a:prstGeom prst="rect">
            <a:avLst/>
          </a:prstGeom>
          <a:noFill/>
        </p:spPr>
        <p:txBody>
          <a:bodyPr wrap="square" rtlCol="0">
            <a:spAutoFit/>
          </a:bodyPr>
          <a:lstStyle/>
          <a:p>
            <a:pPr algn="ctr"/>
            <a:r>
              <a:rPr lang="en-US" b="1" dirty="0" err="1" smtClean="0">
                <a:latin typeface="Times New Roman" panose="02020603050405020304" pitchFamily="18" charset="0"/>
                <a:cs typeface="Times New Roman" panose="02020603050405020304" pitchFamily="18" charset="0"/>
              </a:rPr>
              <a:t>PHÒNG</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GIÁO</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DỤC</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VÀ</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ĐÀO</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TẠO</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QUẬN</a:t>
            </a:r>
            <a:r>
              <a:rPr lang="en-US" b="1" dirty="0" smtClean="0">
                <a:latin typeface="Times New Roman" panose="02020603050405020304" pitchFamily="18" charset="0"/>
                <a:cs typeface="Times New Roman" panose="02020603050405020304" pitchFamily="18" charset="0"/>
              </a:rPr>
              <a:t> LONG </a:t>
            </a:r>
            <a:r>
              <a:rPr lang="en-US" b="1" dirty="0" err="1" smtClean="0">
                <a:latin typeface="Times New Roman" panose="02020603050405020304" pitchFamily="18" charset="0"/>
                <a:cs typeface="Times New Roman" panose="02020603050405020304" pitchFamily="18" charset="0"/>
              </a:rPr>
              <a:t>BIÊN</a:t>
            </a:r>
            <a:endParaRPr lang="en-US" b="1" dirty="0" smtClean="0">
              <a:latin typeface="Times New Roman" panose="02020603050405020304" pitchFamily="18" charset="0"/>
              <a:cs typeface="Times New Roman" panose="02020603050405020304" pitchFamily="18" charset="0"/>
            </a:endParaRPr>
          </a:p>
          <a:p>
            <a:pPr algn="ctr"/>
            <a:r>
              <a:rPr lang="en-US" b="1" dirty="0" err="1" smtClean="0">
                <a:latin typeface="Times New Roman" panose="02020603050405020304" pitchFamily="18" charset="0"/>
                <a:cs typeface="Times New Roman" panose="02020603050405020304" pitchFamily="18" charset="0"/>
              </a:rPr>
              <a:t>TRƯỜNG</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MẦM</a:t>
            </a:r>
            <a:r>
              <a:rPr lang="en-US" b="1" dirty="0" smtClean="0">
                <a:latin typeface="Times New Roman" panose="02020603050405020304" pitchFamily="18" charset="0"/>
                <a:cs typeface="Times New Roman" panose="02020603050405020304" pitchFamily="18" charset="0"/>
              </a:rPr>
              <a:t> NON </a:t>
            </a:r>
            <a:r>
              <a:rPr lang="en-US" b="1" dirty="0" err="1" smtClean="0">
                <a:latin typeface="Times New Roman" panose="02020603050405020304" pitchFamily="18" charset="0"/>
                <a:cs typeface="Times New Roman" panose="02020603050405020304" pitchFamily="18" charset="0"/>
              </a:rPr>
              <a:t>NGUYỆT</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QUẾ</a:t>
            </a:r>
            <a:endParaRPr lang="en-US" b="1" dirty="0" smtClean="0">
              <a:latin typeface="Times New Roman" panose="02020603050405020304" pitchFamily="18" charset="0"/>
              <a:cs typeface="Times New Roman" panose="02020603050405020304" pitchFamily="18" charset="0"/>
            </a:endParaRPr>
          </a:p>
          <a:p>
            <a:pPr algn="ctr"/>
            <a:endParaRPr lang="en-US" b="1"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2672" y="756344"/>
            <a:ext cx="1791735" cy="1791735"/>
          </a:xfrm>
          <a:prstGeom prst="rect">
            <a:avLst/>
          </a:prstGeom>
        </p:spPr>
      </p:pic>
      <p:sp>
        <p:nvSpPr>
          <p:cNvPr id="8" name="TextBox 7"/>
          <p:cNvSpPr txBox="1"/>
          <p:nvPr/>
        </p:nvSpPr>
        <p:spPr>
          <a:xfrm>
            <a:off x="2922648" y="2362201"/>
            <a:ext cx="6571785" cy="770824"/>
          </a:xfrm>
          <a:prstGeom prst="rect">
            <a:avLst/>
          </a:prstGeom>
          <a:noFill/>
        </p:spPr>
        <p:txBody>
          <a:bodyPr wrap="none" rtlCol="0">
            <a:prstTxWarp prst="textDeflateBottom">
              <a:avLst>
                <a:gd name="adj" fmla="val 66989"/>
              </a:avLst>
            </a:prstTxWarp>
            <a:spAutoFit/>
          </a:bodyPr>
          <a:lstStyle/>
          <a:p>
            <a:r>
              <a:rPr lang="en-US" sz="5400" b="1" dirty="0" err="1" smtClean="0">
                <a:solidFill>
                  <a:srgbClr val="FF0000"/>
                </a:solidFill>
                <a:latin typeface="VNAvant" pitchFamily="34" charset="0"/>
              </a:rPr>
              <a:t>TRÒ</a:t>
            </a:r>
            <a:r>
              <a:rPr lang="en-US" sz="5400" b="1" dirty="0" smtClean="0">
                <a:solidFill>
                  <a:srgbClr val="FF0000"/>
                </a:solidFill>
                <a:latin typeface="VNAvant" pitchFamily="34" charset="0"/>
              </a:rPr>
              <a:t> </a:t>
            </a:r>
            <a:r>
              <a:rPr lang="en-US" sz="5400" b="1" dirty="0" err="1" smtClean="0">
                <a:solidFill>
                  <a:srgbClr val="FF0000"/>
                </a:solidFill>
                <a:latin typeface="VNAvant" pitchFamily="34" charset="0"/>
              </a:rPr>
              <a:t>CHUYỆN</a:t>
            </a:r>
            <a:r>
              <a:rPr lang="en-US" sz="5400" b="1" dirty="0" smtClean="0">
                <a:solidFill>
                  <a:srgbClr val="FF0000"/>
                </a:solidFill>
                <a:latin typeface="VNAvant" pitchFamily="34" charset="0"/>
              </a:rPr>
              <a:t> </a:t>
            </a:r>
            <a:r>
              <a:rPr lang="en-US" sz="5400" b="1" dirty="0" err="1" smtClean="0">
                <a:solidFill>
                  <a:srgbClr val="FF0000"/>
                </a:solidFill>
                <a:latin typeface="VNAvant" pitchFamily="34" charset="0"/>
              </a:rPr>
              <a:t>ĐẦU</a:t>
            </a:r>
            <a:r>
              <a:rPr lang="en-US" sz="5400" b="1" dirty="0" smtClean="0">
                <a:solidFill>
                  <a:srgbClr val="FF0000"/>
                </a:solidFill>
                <a:latin typeface="VNAvant" pitchFamily="34" charset="0"/>
              </a:rPr>
              <a:t> </a:t>
            </a:r>
            <a:r>
              <a:rPr lang="en-US" sz="5400" b="1" dirty="0" err="1" smtClean="0">
                <a:solidFill>
                  <a:srgbClr val="FF0000"/>
                </a:solidFill>
                <a:latin typeface="VNAvant" pitchFamily="34" charset="0"/>
              </a:rPr>
              <a:t>NGÀY</a:t>
            </a:r>
            <a:endParaRPr lang="en-US" sz="5400" b="1" dirty="0">
              <a:solidFill>
                <a:srgbClr val="FF0000"/>
              </a:solidFill>
              <a:latin typeface="VNAvant" pitchFamily="34" charset="0"/>
            </a:endParaRPr>
          </a:p>
        </p:txBody>
      </p:sp>
      <p:sp>
        <p:nvSpPr>
          <p:cNvPr id="9" name="TextBox 8"/>
          <p:cNvSpPr txBox="1"/>
          <p:nvPr/>
        </p:nvSpPr>
        <p:spPr>
          <a:xfrm>
            <a:off x="196947" y="3247331"/>
            <a:ext cx="10733649" cy="3877985"/>
          </a:xfrm>
          <a:prstGeom prst="rect">
            <a:avLst/>
          </a:prstGeom>
          <a:noFill/>
        </p:spPr>
        <p:txBody>
          <a:bodyPr wrap="square" rtlCol="0">
            <a:spAutoFit/>
          </a:bodyPr>
          <a:lstStyle/>
          <a:p>
            <a:pPr lvl="3" algn="ctr"/>
            <a:endParaRPr lang="en-US" sz="3200" b="1" dirty="0" smtClean="0">
              <a:latin typeface="Times New Roman" panose="02020603050405020304" pitchFamily="18" charset="0"/>
              <a:cs typeface="Times New Roman" panose="02020603050405020304" pitchFamily="18" charset="0"/>
            </a:endParaRPr>
          </a:p>
          <a:p>
            <a:pPr lvl="3" algn="ctr"/>
            <a:r>
              <a:rPr lang="en-US" sz="3200" b="1" dirty="0" err="1" smtClean="0">
                <a:latin typeface="Times New Roman" panose="02020603050405020304" pitchFamily="18" charset="0"/>
                <a:cs typeface="Times New Roman" panose="02020603050405020304" pitchFamily="18" charset="0"/>
              </a:rPr>
              <a:t>LỚP</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MGL</a:t>
            </a:r>
            <a:r>
              <a:rPr lang="en-US" sz="3200" b="1" dirty="0" smtClean="0">
                <a:latin typeface="Times New Roman" panose="02020603050405020304" pitchFamily="18" charset="0"/>
                <a:cs typeface="Times New Roman" panose="02020603050405020304" pitchFamily="18" charset="0"/>
              </a:rPr>
              <a:t> – Panda 1 </a:t>
            </a:r>
          </a:p>
          <a:p>
            <a:pPr lvl="3" algn="ctr"/>
            <a:endParaRPr lang="en-US" sz="3200" b="1" dirty="0">
              <a:latin typeface="Times New Roman" panose="02020603050405020304" pitchFamily="18" charset="0"/>
              <a:cs typeface="Times New Roman" panose="02020603050405020304" pitchFamily="18" charset="0"/>
            </a:endParaRPr>
          </a:p>
          <a:p>
            <a:pPr lvl="3" algn="ctr"/>
            <a:r>
              <a:rPr lang="en-US" sz="2000" b="1" i="1" dirty="0" err="1" smtClean="0">
                <a:latin typeface="Times New Roman" panose="02020603050405020304" pitchFamily="18" charset="0"/>
                <a:cs typeface="Times New Roman" panose="02020603050405020304" pitchFamily="18" charset="0"/>
              </a:rPr>
              <a:t>Giáo</a:t>
            </a:r>
            <a:r>
              <a:rPr lang="en-US" sz="2000" b="1" i="1"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viên</a:t>
            </a:r>
            <a:r>
              <a:rPr lang="en-US" sz="2000" b="1" i="1"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Nguyễn</a:t>
            </a:r>
            <a:r>
              <a:rPr lang="en-US" sz="2000" b="1" i="1"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Thị</a:t>
            </a:r>
            <a:r>
              <a:rPr lang="en-US" sz="2000" b="1" i="1"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Quỳnh</a:t>
            </a:r>
            <a:r>
              <a:rPr lang="en-US" sz="2000" b="1" i="1"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Châu</a:t>
            </a:r>
            <a:endParaRPr lang="en-US" sz="2000" b="1" i="1" dirty="0" smtClean="0">
              <a:latin typeface="Times New Roman" panose="02020603050405020304" pitchFamily="18" charset="0"/>
              <a:cs typeface="Times New Roman" panose="02020603050405020304" pitchFamily="18" charset="0"/>
            </a:endParaRPr>
          </a:p>
          <a:p>
            <a:pPr lvl="3" algn="ctr"/>
            <a:endParaRPr lang="en-US" sz="2000" b="1" i="1" dirty="0">
              <a:latin typeface="Times New Roman" panose="02020603050405020304" pitchFamily="18" charset="0"/>
              <a:cs typeface="Times New Roman" panose="02020603050405020304" pitchFamily="18" charset="0"/>
            </a:endParaRPr>
          </a:p>
          <a:p>
            <a:pPr lvl="3" algn="ctr"/>
            <a:endParaRPr lang="en-US" sz="2000" b="1" i="1" dirty="0" smtClean="0">
              <a:latin typeface="Times New Roman" panose="02020603050405020304" pitchFamily="18" charset="0"/>
              <a:cs typeface="Times New Roman" panose="02020603050405020304" pitchFamily="18" charset="0"/>
            </a:endParaRPr>
          </a:p>
          <a:p>
            <a:pPr lvl="3" algn="ctr"/>
            <a:r>
              <a:rPr lang="en-US" sz="2000" b="1" dirty="0" err="1" smtClean="0">
                <a:solidFill>
                  <a:schemeClr val="accent5">
                    <a:lumMod val="75000"/>
                  </a:schemeClr>
                </a:solidFill>
                <a:latin typeface="Times New Roman" panose="02020603050405020304" pitchFamily="18" charset="0"/>
                <a:cs typeface="Times New Roman" panose="02020603050405020304" pitchFamily="18" charset="0"/>
              </a:rPr>
              <a:t>Năm</a:t>
            </a:r>
            <a:r>
              <a:rPr lang="en-US" sz="2000" b="1" dirty="0" smtClean="0">
                <a:solidFill>
                  <a:schemeClr val="accent5">
                    <a:lumMod val="75000"/>
                  </a:schemeClr>
                </a:solidFill>
                <a:latin typeface="Times New Roman" panose="02020603050405020304" pitchFamily="18" charset="0"/>
                <a:cs typeface="Times New Roman" panose="02020603050405020304" pitchFamily="18" charset="0"/>
              </a:rPr>
              <a:t> </a:t>
            </a:r>
            <a:r>
              <a:rPr lang="en-US" sz="2000" b="1" dirty="0" err="1" smtClean="0">
                <a:solidFill>
                  <a:schemeClr val="accent5">
                    <a:lumMod val="75000"/>
                  </a:schemeClr>
                </a:solidFill>
                <a:latin typeface="Times New Roman" panose="02020603050405020304" pitchFamily="18" charset="0"/>
                <a:cs typeface="Times New Roman" panose="02020603050405020304" pitchFamily="18" charset="0"/>
              </a:rPr>
              <a:t>học</a:t>
            </a:r>
            <a:r>
              <a:rPr lang="en-US" sz="2000" b="1" dirty="0" smtClean="0">
                <a:solidFill>
                  <a:schemeClr val="accent5">
                    <a:lumMod val="75000"/>
                  </a:schemeClr>
                </a:solidFill>
                <a:latin typeface="Times New Roman" panose="02020603050405020304" pitchFamily="18" charset="0"/>
                <a:cs typeface="Times New Roman" panose="02020603050405020304" pitchFamily="18" charset="0"/>
              </a:rPr>
              <a:t>: 2024 – 2025</a:t>
            </a:r>
          </a:p>
          <a:p>
            <a:pPr marL="1714500" lvl="3" indent="-342900" algn="ctr">
              <a:buAutoNum type="arabicPeriod"/>
            </a:pPr>
            <a:endParaRPr lang="en-US" sz="3200" dirty="0" smtClean="0">
              <a:latin typeface="Times New Roman" panose="02020603050405020304" pitchFamily="18" charset="0"/>
              <a:cs typeface="Times New Roman" panose="02020603050405020304" pitchFamily="18" charset="0"/>
            </a:endParaRPr>
          </a:p>
          <a:p>
            <a:pPr algn="ctr"/>
            <a:endParaRPr lang="en-US" sz="2000" dirty="0" smtClean="0">
              <a:latin typeface="Times New Roman" panose="02020603050405020304" pitchFamily="18" charset="0"/>
              <a:cs typeface="Times New Roman" panose="02020603050405020304" pitchFamily="18" charset="0"/>
            </a:endParaRPr>
          </a:p>
          <a:p>
            <a:pPr marL="342900" indent="-342900" algn="ctr">
              <a:buAutoNum type="arabicPeriod"/>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40691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7915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chemeClr val="tx1"/>
                </a:solidFill>
              </a:rPr>
              <a:t>Thứ</a:t>
            </a:r>
            <a:r>
              <a:rPr lang="en-US" sz="3600" b="1" dirty="0" smtClean="0">
                <a:solidFill>
                  <a:schemeClr val="tx1"/>
                </a:solidFill>
              </a:rPr>
              <a:t> 2: </a:t>
            </a:r>
            <a:r>
              <a:rPr lang="en-US" sz="3600" b="1" dirty="0" err="1" smtClean="0">
                <a:solidFill>
                  <a:schemeClr val="tx1"/>
                </a:solidFill>
              </a:rPr>
              <a:t>Châu</a:t>
            </a:r>
            <a:r>
              <a:rPr lang="en-US" sz="3600" b="1" dirty="0" smtClean="0">
                <a:solidFill>
                  <a:schemeClr val="tx1"/>
                </a:solidFill>
              </a:rPr>
              <a:t> </a:t>
            </a:r>
            <a:r>
              <a:rPr lang="en-US" sz="3600" b="1" dirty="0" err="1" smtClean="0">
                <a:solidFill>
                  <a:schemeClr val="tx1"/>
                </a:solidFill>
              </a:rPr>
              <a:t>lục</a:t>
            </a:r>
            <a:endParaRPr lang="en-US" sz="3600" b="1" dirty="0">
              <a:solidFill>
                <a:schemeClr val="tx1"/>
              </a:solidFill>
            </a:endParaRPr>
          </a:p>
        </p:txBody>
      </p:sp>
      <p:sp>
        <p:nvSpPr>
          <p:cNvPr id="5" name="Rectangle 4"/>
          <p:cNvSpPr/>
          <p:nvPr/>
        </p:nvSpPr>
        <p:spPr>
          <a:xfrm>
            <a:off x="232012" y="559560"/>
            <a:ext cx="11709779" cy="9826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chemeClr val="tx1"/>
                </a:solidFill>
              </a:rPr>
              <a:t>Ngày nay, chúng ta có 7 châu lục trên Trái đất được bao quanh bởi 5 đại dương. Là nhà của hơn 7,5 tỷ người và hơn 1,5 triệu loài khác nhau gồm: động vật, côn trùng và thực vật trải rộng trên 7 châu lục</a:t>
            </a:r>
            <a:r>
              <a:rPr lang="vi-VN" dirty="0" smtClean="0">
                <a:solidFill>
                  <a:schemeClr val="tx1"/>
                </a:solidFill>
              </a:rPr>
              <a:t>.</a:t>
            </a:r>
            <a:endParaRPr lang="en-US" sz="3600" b="1" dirty="0">
              <a:solidFill>
                <a:schemeClr val="tx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82225"/>
            <a:ext cx="8321293" cy="5120796"/>
          </a:xfrm>
          <a:prstGeom prst="rect">
            <a:avLst/>
          </a:prstGeom>
        </p:spPr>
      </p:pic>
      <p:sp>
        <p:nvSpPr>
          <p:cNvPr id="7" name="Rectangle 6"/>
          <p:cNvSpPr/>
          <p:nvPr/>
        </p:nvSpPr>
        <p:spPr>
          <a:xfrm>
            <a:off x="8237484" y="1542198"/>
            <a:ext cx="1894057" cy="4498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000" b="1" dirty="0" smtClean="0">
                <a:solidFill>
                  <a:schemeClr val="tx1"/>
                </a:solidFill>
              </a:rPr>
              <a:t>7 </a:t>
            </a:r>
            <a:r>
              <a:rPr lang="en-US" sz="2000" b="1" dirty="0" err="1" smtClean="0">
                <a:solidFill>
                  <a:schemeClr val="tx1"/>
                </a:solidFill>
              </a:rPr>
              <a:t>Châu</a:t>
            </a:r>
            <a:r>
              <a:rPr lang="en-US" sz="2000" b="1" dirty="0" smtClean="0">
                <a:solidFill>
                  <a:schemeClr val="tx1"/>
                </a:solidFill>
              </a:rPr>
              <a:t> </a:t>
            </a:r>
            <a:r>
              <a:rPr lang="en-US" sz="2000" b="1" dirty="0" err="1" smtClean="0">
                <a:solidFill>
                  <a:schemeClr val="tx1"/>
                </a:solidFill>
              </a:rPr>
              <a:t>lục</a:t>
            </a:r>
            <a:r>
              <a:rPr lang="en-US" sz="2000" b="1" dirty="0" smtClean="0">
                <a:solidFill>
                  <a:schemeClr val="tx1"/>
                </a:solidFill>
              </a:rPr>
              <a:t>:</a:t>
            </a:r>
          </a:p>
          <a:p>
            <a:pPr marL="285750" indent="-285750">
              <a:lnSpc>
                <a:spcPct val="150000"/>
              </a:lnSpc>
              <a:buFont typeface="Wingdings" panose="05000000000000000000" pitchFamily="2" charset="2"/>
              <a:buChar char="ü"/>
            </a:pPr>
            <a:r>
              <a:rPr lang="en-US" sz="2000" dirty="0" err="1" smtClean="0">
                <a:solidFill>
                  <a:srgbClr val="0070C0"/>
                </a:solidFill>
              </a:rPr>
              <a:t>Châu</a:t>
            </a:r>
            <a:r>
              <a:rPr lang="en-US" sz="2000" dirty="0" smtClean="0">
                <a:solidFill>
                  <a:srgbClr val="0070C0"/>
                </a:solidFill>
              </a:rPr>
              <a:t> Á</a:t>
            </a:r>
          </a:p>
          <a:p>
            <a:pPr marL="285750" indent="-285750">
              <a:lnSpc>
                <a:spcPct val="150000"/>
              </a:lnSpc>
              <a:buFont typeface="Wingdings" panose="05000000000000000000" pitchFamily="2" charset="2"/>
              <a:buChar char="ü"/>
            </a:pPr>
            <a:r>
              <a:rPr lang="en-US" sz="2000" dirty="0" err="1" smtClean="0">
                <a:solidFill>
                  <a:schemeClr val="tx1"/>
                </a:solidFill>
              </a:rPr>
              <a:t>Châu</a:t>
            </a:r>
            <a:r>
              <a:rPr lang="en-US" sz="2000" dirty="0" smtClean="0">
                <a:solidFill>
                  <a:schemeClr val="tx1"/>
                </a:solidFill>
              </a:rPr>
              <a:t> Phi</a:t>
            </a:r>
          </a:p>
          <a:p>
            <a:pPr marL="285750" indent="-285750">
              <a:lnSpc>
                <a:spcPct val="150000"/>
              </a:lnSpc>
              <a:buFont typeface="Wingdings" panose="05000000000000000000" pitchFamily="2" charset="2"/>
              <a:buChar char="ü"/>
            </a:pPr>
            <a:r>
              <a:rPr lang="en-US" sz="2000" dirty="0" err="1" smtClean="0">
                <a:solidFill>
                  <a:srgbClr val="FF0000"/>
                </a:solidFill>
              </a:rPr>
              <a:t>Bắc</a:t>
            </a:r>
            <a:r>
              <a:rPr lang="en-US" sz="2000" dirty="0" smtClean="0">
                <a:solidFill>
                  <a:srgbClr val="FF0000"/>
                </a:solidFill>
              </a:rPr>
              <a:t> </a:t>
            </a:r>
            <a:r>
              <a:rPr lang="en-US" sz="2000" dirty="0" err="1" smtClean="0">
                <a:solidFill>
                  <a:srgbClr val="FF0000"/>
                </a:solidFill>
              </a:rPr>
              <a:t>Mĩ</a:t>
            </a:r>
            <a:endParaRPr lang="en-US" sz="2000" dirty="0" smtClean="0">
              <a:solidFill>
                <a:srgbClr val="FF0000"/>
              </a:solidFill>
            </a:endParaRPr>
          </a:p>
          <a:p>
            <a:pPr marL="285750" indent="-285750">
              <a:lnSpc>
                <a:spcPct val="150000"/>
              </a:lnSpc>
              <a:buFont typeface="Wingdings" panose="05000000000000000000" pitchFamily="2" charset="2"/>
              <a:buChar char="ü"/>
            </a:pPr>
            <a:r>
              <a:rPr lang="en-US" sz="2000" dirty="0" smtClean="0">
                <a:solidFill>
                  <a:srgbClr val="FF0000"/>
                </a:solidFill>
              </a:rPr>
              <a:t>Nam </a:t>
            </a:r>
            <a:r>
              <a:rPr lang="en-US" sz="2000" dirty="0" err="1" smtClean="0">
                <a:solidFill>
                  <a:srgbClr val="FF0000"/>
                </a:solidFill>
              </a:rPr>
              <a:t>Mĩ</a:t>
            </a:r>
            <a:endParaRPr lang="en-US" sz="2000" dirty="0" smtClean="0">
              <a:solidFill>
                <a:srgbClr val="FF0000"/>
              </a:solidFill>
            </a:endParaRPr>
          </a:p>
          <a:p>
            <a:pPr marL="285750" indent="-285750">
              <a:lnSpc>
                <a:spcPct val="150000"/>
              </a:lnSpc>
              <a:buFont typeface="Wingdings" panose="05000000000000000000" pitchFamily="2" charset="2"/>
              <a:buChar char="ü"/>
            </a:pPr>
            <a:r>
              <a:rPr lang="en-US" sz="2000" dirty="0" smtClean="0">
                <a:solidFill>
                  <a:schemeClr val="tx1"/>
                </a:solidFill>
              </a:rPr>
              <a:t>Nam </a:t>
            </a:r>
            <a:r>
              <a:rPr lang="en-US" sz="2000" dirty="0" err="1" smtClean="0">
                <a:solidFill>
                  <a:schemeClr val="tx1"/>
                </a:solidFill>
              </a:rPr>
              <a:t>Cực</a:t>
            </a:r>
            <a:endParaRPr lang="en-US" sz="2000" dirty="0" smtClean="0">
              <a:solidFill>
                <a:schemeClr val="tx1"/>
              </a:solidFill>
            </a:endParaRPr>
          </a:p>
          <a:p>
            <a:pPr marL="285750" indent="-285750">
              <a:lnSpc>
                <a:spcPct val="150000"/>
              </a:lnSpc>
              <a:buFont typeface="Wingdings" panose="05000000000000000000" pitchFamily="2" charset="2"/>
              <a:buChar char="ü"/>
            </a:pPr>
            <a:r>
              <a:rPr lang="en-US" sz="2000" dirty="0" err="1" smtClean="0">
                <a:solidFill>
                  <a:srgbClr val="0070C0"/>
                </a:solidFill>
              </a:rPr>
              <a:t>Châu</a:t>
            </a:r>
            <a:r>
              <a:rPr lang="en-US" sz="2000" dirty="0" smtClean="0">
                <a:solidFill>
                  <a:srgbClr val="0070C0"/>
                </a:solidFill>
              </a:rPr>
              <a:t> </a:t>
            </a:r>
            <a:r>
              <a:rPr lang="en-US" sz="2000" dirty="0" err="1" smtClean="0">
                <a:solidFill>
                  <a:srgbClr val="0070C0"/>
                </a:solidFill>
              </a:rPr>
              <a:t>Âu</a:t>
            </a:r>
            <a:endParaRPr lang="en-US" sz="2000" dirty="0" smtClean="0">
              <a:solidFill>
                <a:srgbClr val="0070C0"/>
              </a:solidFill>
            </a:endParaRPr>
          </a:p>
          <a:p>
            <a:pPr marL="285750" indent="-285750">
              <a:lnSpc>
                <a:spcPct val="150000"/>
              </a:lnSpc>
              <a:buFont typeface="Wingdings" panose="05000000000000000000" pitchFamily="2" charset="2"/>
              <a:buChar char="ü"/>
            </a:pPr>
            <a:r>
              <a:rPr lang="en-US" sz="2000" dirty="0" err="1" smtClean="0">
                <a:solidFill>
                  <a:schemeClr val="tx1"/>
                </a:solidFill>
              </a:rPr>
              <a:t>Châu</a:t>
            </a:r>
            <a:r>
              <a:rPr lang="en-US" sz="2000" dirty="0" smtClean="0">
                <a:solidFill>
                  <a:schemeClr val="tx1"/>
                </a:solidFill>
              </a:rPr>
              <a:t> </a:t>
            </a:r>
            <a:r>
              <a:rPr lang="en-US" sz="2000" dirty="0" err="1" smtClean="0">
                <a:solidFill>
                  <a:schemeClr val="tx1"/>
                </a:solidFill>
              </a:rPr>
              <a:t>Úc</a:t>
            </a:r>
            <a:endParaRPr lang="en-US" sz="2000" dirty="0">
              <a:solidFill>
                <a:schemeClr val="tx1"/>
              </a:solidFill>
            </a:endParaRPr>
          </a:p>
        </p:txBody>
      </p:sp>
      <p:sp>
        <p:nvSpPr>
          <p:cNvPr id="8" name="Rectangle 7"/>
          <p:cNvSpPr/>
          <p:nvPr/>
        </p:nvSpPr>
        <p:spPr>
          <a:xfrm>
            <a:off x="9726302" y="1086442"/>
            <a:ext cx="2324669" cy="4498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000" b="1" dirty="0" smtClean="0">
                <a:solidFill>
                  <a:schemeClr val="tx1"/>
                </a:solidFill>
              </a:rPr>
              <a:t>5 </a:t>
            </a:r>
            <a:r>
              <a:rPr lang="en-US" sz="2000" b="1" dirty="0" err="1" smtClean="0">
                <a:solidFill>
                  <a:schemeClr val="tx1"/>
                </a:solidFill>
              </a:rPr>
              <a:t>Đại</a:t>
            </a:r>
            <a:r>
              <a:rPr lang="en-US" sz="2000" b="1" dirty="0" smtClean="0">
                <a:solidFill>
                  <a:schemeClr val="tx1"/>
                </a:solidFill>
              </a:rPr>
              <a:t> </a:t>
            </a:r>
            <a:r>
              <a:rPr lang="en-US" sz="2000" b="1" dirty="0" err="1" smtClean="0">
                <a:solidFill>
                  <a:schemeClr val="tx1"/>
                </a:solidFill>
              </a:rPr>
              <a:t>Dương</a:t>
            </a:r>
            <a:r>
              <a:rPr lang="en-US" sz="2000" b="1" dirty="0" smtClean="0">
                <a:solidFill>
                  <a:schemeClr val="tx1"/>
                </a:solidFill>
              </a:rPr>
              <a:t>:</a:t>
            </a:r>
          </a:p>
          <a:p>
            <a:pPr marL="342900" indent="-342900">
              <a:lnSpc>
                <a:spcPct val="150000"/>
              </a:lnSpc>
              <a:buFont typeface="Wingdings" panose="05000000000000000000" pitchFamily="2" charset="2"/>
              <a:buChar char="ü"/>
            </a:pPr>
            <a:r>
              <a:rPr lang="en-US" sz="2000" dirty="0" err="1" smtClean="0">
                <a:solidFill>
                  <a:schemeClr val="tx1"/>
                </a:solidFill>
              </a:rPr>
              <a:t>Thái</a:t>
            </a:r>
            <a:r>
              <a:rPr lang="en-US" sz="2000" dirty="0" smtClean="0">
                <a:solidFill>
                  <a:schemeClr val="tx1"/>
                </a:solidFill>
              </a:rPr>
              <a:t> </a:t>
            </a:r>
            <a:r>
              <a:rPr lang="en-US" sz="2000" dirty="0" err="1" smtClean="0">
                <a:solidFill>
                  <a:schemeClr val="tx1"/>
                </a:solidFill>
              </a:rPr>
              <a:t>Bình</a:t>
            </a:r>
            <a:r>
              <a:rPr lang="en-US" sz="2000" dirty="0" smtClean="0">
                <a:solidFill>
                  <a:schemeClr val="tx1"/>
                </a:solidFill>
              </a:rPr>
              <a:t> </a:t>
            </a:r>
            <a:r>
              <a:rPr lang="en-US" sz="2000" dirty="0" err="1" smtClean="0">
                <a:solidFill>
                  <a:schemeClr val="tx1"/>
                </a:solidFill>
              </a:rPr>
              <a:t>Dương</a:t>
            </a:r>
            <a:endParaRPr lang="en-US" sz="2000" dirty="0" smtClean="0">
              <a:solidFill>
                <a:schemeClr val="tx1"/>
              </a:solidFill>
            </a:endParaRPr>
          </a:p>
          <a:p>
            <a:pPr marL="342900" indent="-342900">
              <a:lnSpc>
                <a:spcPct val="150000"/>
              </a:lnSpc>
              <a:buFont typeface="Wingdings" panose="05000000000000000000" pitchFamily="2" charset="2"/>
              <a:buChar char="ü"/>
            </a:pPr>
            <a:r>
              <a:rPr lang="en-US" sz="2000" dirty="0" err="1" smtClean="0">
                <a:solidFill>
                  <a:schemeClr val="tx1"/>
                </a:solidFill>
              </a:rPr>
              <a:t>Đại</a:t>
            </a:r>
            <a:r>
              <a:rPr lang="en-US" sz="2000" dirty="0" smtClean="0">
                <a:solidFill>
                  <a:schemeClr val="tx1"/>
                </a:solidFill>
              </a:rPr>
              <a:t> </a:t>
            </a:r>
            <a:r>
              <a:rPr lang="en-US" sz="2000" dirty="0" err="1" smtClean="0">
                <a:solidFill>
                  <a:schemeClr val="tx1"/>
                </a:solidFill>
              </a:rPr>
              <a:t>Tây</a:t>
            </a:r>
            <a:r>
              <a:rPr lang="en-US" sz="2000" dirty="0" smtClean="0">
                <a:solidFill>
                  <a:schemeClr val="tx1"/>
                </a:solidFill>
              </a:rPr>
              <a:t> </a:t>
            </a:r>
            <a:r>
              <a:rPr lang="en-US" sz="2000" dirty="0" err="1" smtClean="0">
                <a:solidFill>
                  <a:schemeClr val="tx1"/>
                </a:solidFill>
              </a:rPr>
              <a:t>Dương</a:t>
            </a:r>
            <a:endParaRPr lang="en-US" sz="2000" dirty="0" smtClean="0">
              <a:solidFill>
                <a:schemeClr val="tx1"/>
              </a:solidFill>
            </a:endParaRPr>
          </a:p>
          <a:p>
            <a:pPr marL="342900" indent="-342900">
              <a:lnSpc>
                <a:spcPct val="150000"/>
              </a:lnSpc>
              <a:buFont typeface="Wingdings" panose="05000000000000000000" pitchFamily="2" charset="2"/>
              <a:buChar char="ü"/>
            </a:pPr>
            <a:r>
              <a:rPr lang="en-US" sz="2000" dirty="0" err="1" smtClean="0">
                <a:solidFill>
                  <a:schemeClr val="tx1"/>
                </a:solidFill>
              </a:rPr>
              <a:t>Ấn</a:t>
            </a:r>
            <a:r>
              <a:rPr lang="en-US" sz="2000" dirty="0" smtClean="0">
                <a:solidFill>
                  <a:schemeClr val="tx1"/>
                </a:solidFill>
              </a:rPr>
              <a:t> </a:t>
            </a:r>
            <a:r>
              <a:rPr lang="en-US" sz="2000" dirty="0" err="1" smtClean="0">
                <a:solidFill>
                  <a:schemeClr val="tx1"/>
                </a:solidFill>
              </a:rPr>
              <a:t>Độ</a:t>
            </a:r>
            <a:r>
              <a:rPr lang="en-US" sz="2000" dirty="0" smtClean="0">
                <a:solidFill>
                  <a:schemeClr val="tx1"/>
                </a:solidFill>
              </a:rPr>
              <a:t> </a:t>
            </a:r>
            <a:r>
              <a:rPr lang="en-US" sz="2000" dirty="0" err="1" smtClean="0">
                <a:solidFill>
                  <a:schemeClr val="tx1"/>
                </a:solidFill>
              </a:rPr>
              <a:t>Dương</a:t>
            </a:r>
            <a:endParaRPr lang="en-US" sz="2000" dirty="0" smtClean="0">
              <a:solidFill>
                <a:schemeClr val="tx1"/>
              </a:solidFill>
            </a:endParaRPr>
          </a:p>
          <a:p>
            <a:pPr marL="342900" indent="-342900">
              <a:lnSpc>
                <a:spcPct val="150000"/>
              </a:lnSpc>
              <a:buFont typeface="Wingdings" panose="05000000000000000000" pitchFamily="2" charset="2"/>
              <a:buChar char="ü"/>
            </a:pPr>
            <a:r>
              <a:rPr lang="en-US" sz="1900" dirty="0" smtClean="0">
                <a:solidFill>
                  <a:schemeClr val="tx1"/>
                </a:solidFill>
              </a:rPr>
              <a:t>Nam </a:t>
            </a:r>
            <a:r>
              <a:rPr lang="en-US" sz="1900" dirty="0" err="1" smtClean="0">
                <a:solidFill>
                  <a:schemeClr val="tx1"/>
                </a:solidFill>
              </a:rPr>
              <a:t>Băng</a:t>
            </a:r>
            <a:r>
              <a:rPr lang="en-US" sz="1900" dirty="0" smtClean="0">
                <a:solidFill>
                  <a:schemeClr val="tx1"/>
                </a:solidFill>
              </a:rPr>
              <a:t> </a:t>
            </a:r>
            <a:r>
              <a:rPr lang="en-US" sz="1900" dirty="0" err="1" smtClean="0">
                <a:solidFill>
                  <a:schemeClr val="tx1"/>
                </a:solidFill>
              </a:rPr>
              <a:t>Dương</a:t>
            </a:r>
            <a:endParaRPr lang="en-US" sz="1900" dirty="0" smtClean="0">
              <a:solidFill>
                <a:schemeClr val="tx1"/>
              </a:solidFill>
            </a:endParaRPr>
          </a:p>
          <a:p>
            <a:pPr marL="342900" indent="-342900">
              <a:lnSpc>
                <a:spcPct val="150000"/>
              </a:lnSpc>
              <a:buFont typeface="Wingdings" panose="05000000000000000000" pitchFamily="2" charset="2"/>
              <a:buChar char="ü"/>
            </a:pPr>
            <a:r>
              <a:rPr lang="en-US" sz="2000" dirty="0" err="1" smtClean="0">
                <a:solidFill>
                  <a:schemeClr val="tx1"/>
                </a:solidFill>
              </a:rPr>
              <a:t>Bắc</a:t>
            </a:r>
            <a:r>
              <a:rPr lang="en-US" sz="2000" dirty="0" smtClean="0">
                <a:solidFill>
                  <a:schemeClr val="tx1"/>
                </a:solidFill>
              </a:rPr>
              <a:t> </a:t>
            </a:r>
            <a:r>
              <a:rPr lang="en-US" sz="2000" dirty="0" err="1" smtClean="0">
                <a:solidFill>
                  <a:schemeClr val="tx1"/>
                </a:solidFill>
              </a:rPr>
              <a:t>Băng</a:t>
            </a:r>
            <a:r>
              <a:rPr lang="en-US" sz="2000" dirty="0" smtClean="0">
                <a:solidFill>
                  <a:schemeClr val="tx1"/>
                </a:solidFill>
              </a:rPr>
              <a:t> </a:t>
            </a:r>
            <a:r>
              <a:rPr lang="en-US" sz="2000" dirty="0" err="1" smtClean="0">
                <a:solidFill>
                  <a:schemeClr val="tx1"/>
                </a:solidFill>
              </a:rPr>
              <a:t>Dương</a:t>
            </a:r>
            <a:endParaRPr lang="en-US" sz="2000" dirty="0" smtClean="0">
              <a:solidFill>
                <a:schemeClr val="tx1"/>
              </a:solidFill>
            </a:endParaRPr>
          </a:p>
        </p:txBody>
      </p:sp>
    </p:spTree>
    <p:extLst>
      <p:ext uri="{BB962C8B-B14F-4D97-AF65-F5344CB8AC3E}">
        <p14:creationId xmlns:p14="http://schemas.microsoft.com/office/powerpoint/2010/main" val="785960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7915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chemeClr val="tx1"/>
                </a:solidFill>
              </a:rPr>
              <a:t>Thứ</a:t>
            </a:r>
            <a:r>
              <a:rPr lang="en-US" sz="3600" b="1" dirty="0" smtClean="0">
                <a:solidFill>
                  <a:schemeClr val="tx1"/>
                </a:solidFill>
              </a:rPr>
              <a:t> 2: </a:t>
            </a:r>
            <a:r>
              <a:rPr lang="en-US" sz="3600" b="1" dirty="0" err="1" smtClean="0">
                <a:solidFill>
                  <a:schemeClr val="tx1"/>
                </a:solidFill>
              </a:rPr>
              <a:t>Châu</a:t>
            </a:r>
            <a:r>
              <a:rPr lang="en-US" sz="3600" b="1" dirty="0" smtClean="0">
                <a:solidFill>
                  <a:schemeClr val="tx1"/>
                </a:solidFill>
              </a:rPr>
              <a:t> </a:t>
            </a:r>
            <a:r>
              <a:rPr lang="en-US" sz="3600" b="1" dirty="0" err="1" smtClean="0">
                <a:solidFill>
                  <a:schemeClr val="tx1"/>
                </a:solidFill>
              </a:rPr>
              <a:t>lục</a:t>
            </a:r>
            <a:endParaRPr lang="en-US" sz="3600" b="1" dirty="0">
              <a:solidFill>
                <a:schemeClr val="tx1"/>
              </a:solidFill>
            </a:endParaRPr>
          </a:p>
        </p:txBody>
      </p:sp>
      <p:sp>
        <p:nvSpPr>
          <p:cNvPr id="5" name="Rectangle 4"/>
          <p:cNvSpPr/>
          <p:nvPr/>
        </p:nvSpPr>
        <p:spPr>
          <a:xfrm>
            <a:off x="232012" y="559560"/>
            <a:ext cx="11709779" cy="9826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b="1" dirty="0">
                <a:solidFill>
                  <a:schemeClr val="tx1"/>
                </a:solidFill>
              </a:rPr>
              <a:t>CHÂU Á</a:t>
            </a:r>
            <a:r>
              <a:rPr lang="vi-VN" dirty="0">
                <a:solidFill>
                  <a:schemeClr val="tx1"/>
                </a:solidFill>
              </a:rPr>
              <a:t> (43.820.000 km2) bao gồm </a:t>
            </a:r>
            <a:r>
              <a:rPr lang="vi-VN" dirty="0" smtClean="0">
                <a:solidFill>
                  <a:schemeClr val="tx1"/>
                </a:solidFill>
              </a:rPr>
              <a:t>5</a:t>
            </a:r>
            <a:r>
              <a:rPr lang="en-US" dirty="0" smtClean="0">
                <a:solidFill>
                  <a:schemeClr val="tx1"/>
                </a:solidFill>
              </a:rPr>
              <a:t>3</a:t>
            </a:r>
            <a:r>
              <a:rPr lang="vi-VN" dirty="0" smtClean="0">
                <a:solidFill>
                  <a:schemeClr val="tx1"/>
                </a:solidFill>
              </a:rPr>
              <a:t> </a:t>
            </a:r>
            <a:r>
              <a:rPr lang="vi-VN" dirty="0">
                <a:solidFill>
                  <a:schemeClr val="tx1"/>
                </a:solidFill>
              </a:rPr>
              <a:t>quốc gia, và nó là lục địa lớn nhất và đông dân nhất, 60% trong tổng số dân của Trái đất sống ở đây</a:t>
            </a:r>
            <a:r>
              <a:rPr lang="vi-VN" dirty="0" smtClean="0">
                <a:solidFill>
                  <a:schemeClr val="tx1"/>
                </a:solidFill>
              </a:rPr>
              <a:t>.</a:t>
            </a:r>
            <a:endParaRPr lang="en-US" sz="3600" b="1" dirty="0">
              <a:solidFill>
                <a:schemeClr val="tx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81447"/>
            <a:ext cx="6357840" cy="344118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8914" y="1704026"/>
            <a:ext cx="5730955" cy="4068978"/>
          </a:xfrm>
          <a:prstGeom prst="rect">
            <a:avLst/>
          </a:prstGeom>
        </p:spPr>
      </p:pic>
    </p:spTree>
    <p:extLst>
      <p:ext uri="{BB962C8B-B14F-4D97-AF65-F5344CB8AC3E}">
        <p14:creationId xmlns:p14="http://schemas.microsoft.com/office/powerpoint/2010/main" val="3113726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7915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chemeClr val="tx1"/>
                </a:solidFill>
              </a:rPr>
              <a:t>Thứ</a:t>
            </a:r>
            <a:r>
              <a:rPr lang="en-US" sz="3600" b="1" dirty="0" smtClean="0">
                <a:solidFill>
                  <a:schemeClr val="tx1"/>
                </a:solidFill>
              </a:rPr>
              <a:t> 2: </a:t>
            </a:r>
            <a:r>
              <a:rPr lang="en-US" sz="3600" b="1" dirty="0" err="1" smtClean="0">
                <a:solidFill>
                  <a:schemeClr val="tx1"/>
                </a:solidFill>
              </a:rPr>
              <a:t>Châu</a:t>
            </a:r>
            <a:r>
              <a:rPr lang="en-US" sz="3600" b="1" dirty="0" smtClean="0">
                <a:solidFill>
                  <a:schemeClr val="tx1"/>
                </a:solidFill>
              </a:rPr>
              <a:t> </a:t>
            </a:r>
            <a:r>
              <a:rPr lang="en-US" sz="3600" b="1" dirty="0" err="1" smtClean="0">
                <a:solidFill>
                  <a:schemeClr val="tx1"/>
                </a:solidFill>
              </a:rPr>
              <a:t>lục</a:t>
            </a:r>
            <a:endParaRPr lang="en-US" sz="3600" b="1" dirty="0">
              <a:solidFill>
                <a:schemeClr val="tx1"/>
              </a:solidFill>
            </a:endParaRPr>
          </a:p>
        </p:txBody>
      </p:sp>
      <p:sp>
        <p:nvSpPr>
          <p:cNvPr id="5" name="Rectangle 4"/>
          <p:cNvSpPr/>
          <p:nvPr/>
        </p:nvSpPr>
        <p:spPr>
          <a:xfrm>
            <a:off x="232012" y="559560"/>
            <a:ext cx="11709779" cy="9826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b="1" dirty="0">
                <a:solidFill>
                  <a:schemeClr val="tx1"/>
                </a:solidFill>
              </a:rPr>
              <a:t>CHÂU PHI </a:t>
            </a:r>
            <a:r>
              <a:rPr lang="vi-VN" dirty="0">
                <a:solidFill>
                  <a:schemeClr val="tx1"/>
                </a:solidFill>
              </a:rPr>
              <a:t>(30.370.000 km2) bao gồm 54 quốc gia. Đây là châu lục nóng nhất và nhà của sa mạc lớn nhất thế giới, Sahara, chiếm 25% tổng diện tích của châu Phi</a:t>
            </a:r>
            <a:r>
              <a:rPr lang="vi-VN" dirty="0" smtClean="0">
                <a:solidFill>
                  <a:schemeClr val="tx1"/>
                </a:solidFill>
              </a:rPr>
              <a:t>.</a:t>
            </a:r>
            <a:endParaRPr lang="en-US" sz="3600" b="1" dirty="0">
              <a:solidFill>
                <a:schemeClr val="tx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8291" y="1351130"/>
            <a:ext cx="4667535" cy="5390917"/>
          </a:xfrm>
          <a:prstGeom prst="rect">
            <a:avLst/>
          </a:prstGeom>
        </p:spPr>
      </p:pic>
    </p:spTree>
    <p:extLst>
      <p:ext uri="{BB962C8B-B14F-4D97-AF65-F5344CB8AC3E}">
        <p14:creationId xmlns:p14="http://schemas.microsoft.com/office/powerpoint/2010/main" val="3733629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7915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chemeClr val="tx1"/>
                </a:solidFill>
              </a:rPr>
              <a:t>Thứ</a:t>
            </a:r>
            <a:r>
              <a:rPr lang="en-US" sz="3600" b="1" dirty="0" smtClean="0">
                <a:solidFill>
                  <a:schemeClr val="tx1"/>
                </a:solidFill>
              </a:rPr>
              <a:t> 2: </a:t>
            </a:r>
            <a:r>
              <a:rPr lang="en-US" sz="3600" b="1" dirty="0" err="1" smtClean="0">
                <a:solidFill>
                  <a:schemeClr val="tx1"/>
                </a:solidFill>
              </a:rPr>
              <a:t>Châu</a:t>
            </a:r>
            <a:r>
              <a:rPr lang="en-US" sz="3600" b="1" dirty="0" smtClean="0">
                <a:solidFill>
                  <a:schemeClr val="tx1"/>
                </a:solidFill>
              </a:rPr>
              <a:t> </a:t>
            </a:r>
            <a:r>
              <a:rPr lang="en-US" sz="3600" b="1" dirty="0" err="1" smtClean="0">
                <a:solidFill>
                  <a:schemeClr val="tx1"/>
                </a:solidFill>
              </a:rPr>
              <a:t>lục</a:t>
            </a:r>
            <a:endParaRPr lang="en-US" sz="3600" b="1" dirty="0">
              <a:solidFill>
                <a:schemeClr val="tx1"/>
              </a:solidFill>
            </a:endParaRPr>
          </a:p>
        </p:txBody>
      </p:sp>
      <p:sp>
        <p:nvSpPr>
          <p:cNvPr id="5" name="Rectangle 4"/>
          <p:cNvSpPr/>
          <p:nvPr/>
        </p:nvSpPr>
        <p:spPr>
          <a:xfrm>
            <a:off x="241110" y="539087"/>
            <a:ext cx="11709779" cy="13858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b="1" dirty="0">
                <a:solidFill>
                  <a:schemeClr val="tx1"/>
                </a:solidFill>
              </a:rPr>
              <a:t>BẮC MỸ </a:t>
            </a:r>
            <a:r>
              <a:rPr lang="vi-VN" dirty="0">
                <a:solidFill>
                  <a:schemeClr val="tx1"/>
                </a:solidFill>
              </a:rPr>
              <a:t>(24.490.000 km2) bao </a:t>
            </a:r>
            <a:r>
              <a:rPr lang="vi-VN" dirty="0" smtClean="0">
                <a:solidFill>
                  <a:schemeClr val="tx1"/>
                </a:solidFill>
              </a:rPr>
              <a:t>23 </a:t>
            </a:r>
            <a:r>
              <a:rPr lang="vi-VN" dirty="0">
                <a:solidFill>
                  <a:schemeClr val="tx1"/>
                </a:solidFill>
              </a:rPr>
              <a:t>quốc gia độc lập chính thức được công nhận. Lớn nhất </a:t>
            </a:r>
            <a:r>
              <a:rPr lang="vi-VN" dirty="0" smtClean="0">
                <a:solidFill>
                  <a:schemeClr val="tx1"/>
                </a:solidFill>
              </a:rPr>
              <a:t>là </a:t>
            </a:r>
            <a:r>
              <a:rPr lang="vi-VN" dirty="0">
                <a:solidFill>
                  <a:schemeClr val="tx1"/>
                </a:solidFill>
              </a:rPr>
              <a:t>Canada, tiếp theo cũng khá lớn là Hoa Kỳ, </a:t>
            </a:r>
            <a:r>
              <a:rPr lang="vi-VN" dirty="0" smtClean="0">
                <a:solidFill>
                  <a:schemeClr val="tx1"/>
                </a:solidFill>
              </a:rPr>
              <a:t>Quốc </a:t>
            </a:r>
            <a:r>
              <a:rPr lang="vi-VN" dirty="0">
                <a:solidFill>
                  <a:schemeClr val="tx1"/>
                </a:solidFill>
              </a:rPr>
              <a:t>gia nhỏ nhất là St. Kitts và Nevis, nó chỉ là hai hòn đảo nhỏ ở biển Caribbean. Trong số các nước Bắc Mỹ quốc gia được nhắc nhiều nhất là Mỹ, nơi thành phố New York được coi là cột mốc hấp dẫn nhất đối với khách du lịch, tiếp theo là Mexico và Canada</a:t>
            </a:r>
            <a:r>
              <a:rPr lang="vi-VN" dirty="0" smtClean="0">
                <a:solidFill>
                  <a:schemeClr val="tx1"/>
                </a:solidFill>
              </a:rPr>
              <a:t>.</a:t>
            </a:r>
            <a:endParaRPr lang="en-US" sz="3600" b="1" dirty="0">
              <a:solidFill>
                <a:schemeClr val="tx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4711" y="1806063"/>
            <a:ext cx="5502184" cy="4997345"/>
          </a:xfrm>
          <a:prstGeom prst="rect">
            <a:avLst/>
          </a:prstGeom>
        </p:spPr>
      </p:pic>
    </p:spTree>
    <p:extLst>
      <p:ext uri="{BB962C8B-B14F-4D97-AF65-F5344CB8AC3E}">
        <p14:creationId xmlns:p14="http://schemas.microsoft.com/office/powerpoint/2010/main" val="1308459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7915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chemeClr val="tx1"/>
                </a:solidFill>
              </a:rPr>
              <a:t>Thứ</a:t>
            </a:r>
            <a:r>
              <a:rPr lang="en-US" sz="3600" b="1" dirty="0" smtClean="0">
                <a:solidFill>
                  <a:schemeClr val="tx1"/>
                </a:solidFill>
              </a:rPr>
              <a:t> 2: </a:t>
            </a:r>
            <a:r>
              <a:rPr lang="en-US" sz="3600" b="1" dirty="0" err="1" smtClean="0">
                <a:solidFill>
                  <a:schemeClr val="tx1"/>
                </a:solidFill>
              </a:rPr>
              <a:t>Châu</a:t>
            </a:r>
            <a:r>
              <a:rPr lang="en-US" sz="3600" b="1" dirty="0" smtClean="0">
                <a:solidFill>
                  <a:schemeClr val="tx1"/>
                </a:solidFill>
              </a:rPr>
              <a:t> </a:t>
            </a:r>
            <a:r>
              <a:rPr lang="en-US" sz="3600" b="1" dirty="0" err="1" smtClean="0">
                <a:solidFill>
                  <a:schemeClr val="tx1"/>
                </a:solidFill>
              </a:rPr>
              <a:t>lục</a:t>
            </a:r>
            <a:endParaRPr lang="en-US" sz="3600" b="1" dirty="0">
              <a:solidFill>
                <a:schemeClr val="tx1"/>
              </a:solidFill>
            </a:endParaRPr>
          </a:p>
        </p:txBody>
      </p:sp>
      <p:sp>
        <p:nvSpPr>
          <p:cNvPr id="5" name="Rectangle 4"/>
          <p:cNvSpPr/>
          <p:nvPr/>
        </p:nvSpPr>
        <p:spPr>
          <a:xfrm>
            <a:off x="241110" y="361666"/>
            <a:ext cx="11709779" cy="13858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b="1" dirty="0">
                <a:solidFill>
                  <a:schemeClr val="tx1"/>
                </a:solidFill>
              </a:rPr>
              <a:t>NAM MỸ </a:t>
            </a:r>
            <a:r>
              <a:rPr lang="vi-VN" dirty="0">
                <a:solidFill>
                  <a:schemeClr val="tx1"/>
                </a:solidFill>
              </a:rPr>
              <a:t>(17.840.000 km2) bao gồm </a:t>
            </a:r>
            <a:r>
              <a:rPr lang="vi-VN" dirty="0" smtClean="0">
                <a:solidFill>
                  <a:schemeClr val="tx1"/>
                </a:solidFill>
              </a:rPr>
              <a:t>12 quốc gia độc lập và 3 vùng lãnh thổ phụ thuộc ở Nam Mỹ. Quốc </a:t>
            </a:r>
            <a:r>
              <a:rPr lang="vi-VN" dirty="0">
                <a:solidFill>
                  <a:schemeClr val="tx1"/>
                </a:solidFill>
              </a:rPr>
              <a:t>gia có diện tích lớn và đông dân cư nhất là Brazil, </a:t>
            </a:r>
            <a:r>
              <a:rPr lang="en-US" dirty="0">
                <a:solidFill>
                  <a:schemeClr val="tx1"/>
                </a:solidFill>
              </a:rPr>
              <a:t>q</a:t>
            </a:r>
            <a:r>
              <a:rPr lang="vi-VN" dirty="0" smtClean="0">
                <a:solidFill>
                  <a:schemeClr val="tx1"/>
                </a:solidFill>
              </a:rPr>
              <a:t>uốc </a:t>
            </a:r>
            <a:r>
              <a:rPr lang="vi-VN" dirty="0">
                <a:solidFill>
                  <a:schemeClr val="tx1"/>
                </a:solidFill>
              </a:rPr>
              <a:t>gia độc lập nhỏ nhất là </a:t>
            </a:r>
            <a:r>
              <a:rPr lang="vi-VN" dirty="0" smtClean="0">
                <a:solidFill>
                  <a:schemeClr val="tx1"/>
                </a:solidFill>
              </a:rPr>
              <a:t>Suriname</a:t>
            </a:r>
            <a:r>
              <a:rPr lang="en-US" dirty="0" smtClean="0">
                <a:solidFill>
                  <a:schemeClr val="tx1"/>
                </a:solidFill>
              </a:rPr>
              <a:t>. </a:t>
            </a:r>
            <a:r>
              <a:rPr lang="vi-VN" dirty="0">
                <a:solidFill>
                  <a:schemeClr val="tx1"/>
                </a:solidFill>
              </a:rPr>
              <a:t>Được bao phủ bởi những khu rừng lớn, rừng nhiệt đới Amazon chiếm đến 30% tổng diện Nam Mỹ. </a:t>
            </a:r>
            <a:endParaRPr lang="en-US" dirty="0">
              <a:solidFill>
                <a:schemeClr val="tx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7514" y="1560863"/>
            <a:ext cx="4900326" cy="5201601"/>
          </a:xfrm>
          <a:prstGeom prst="rect">
            <a:avLst/>
          </a:prstGeom>
        </p:spPr>
      </p:pic>
    </p:spTree>
    <p:extLst>
      <p:ext uri="{BB962C8B-B14F-4D97-AF65-F5344CB8AC3E}">
        <p14:creationId xmlns:p14="http://schemas.microsoft.com/office/powerpoint/2010/main" val="3698039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7915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chemeClr val="tx1"/>
                </a:solidFill>
              </a:rPr>
              <a:t>Thứ</a:t>
            </a:r>
            <a:r>
              <a:rPr lang="en-US" sz="3600" b="1" dirty="0" smtClean="0">
                <a:solidFill>
                  <a:schemeClr val="tx1"/>
                </a:solidFill>
              </a:rPr>
              <a:t> 2: </a:t>
            </a:r>
            <a:r>
              <a:rPr lang="en-US" sz="3600" b="1" dirty="0" err="1" smtClean="0">
                <a:solidFill>
                  <a:schemeClr val="tx1"/>
                </a:solidFill>
              </a:rPr>
              <a:t>Châu</a:t>
            </a:r>
            <a:r>
              <a:rPr lang="en-US" sz="3600" b="1" dirty="0" smtClean="0">
                <a:solidFill>
                  <a:schemeClr val="tx1"/>
                </a:solidFill>
              </a:rPr>
              <a:t> </a:t>
            </a:r>
            <a:r>
              <a:rPr lang="en-US" sz="3600" b="1" dirty="0" err="1" smtClean="0">
                <a:solidFill>
                  <a:schemeClr val="tx1"/>
                </a:solidFill>
              </a:rPr>
              <a:t>lục</a:t>
            </a:r>
            <a:endParaRPr lang="en-US" sz="3600" b="1" dirty="0">
              <a:solidFill>
                <a:schemeClr val="tx1"/>
              </a:solidFill>
            </a:endParaRPr>
          </a:p>
        </p:txBody>
      </p:sp>
      <p:sp>
        <p:nvSpPr>
          <p:cNvPr id="5" name="Rectangle 4"/>
          <p:cNvSpPr/>
          <p:nvPr/>
        </p:nvSpPr>
        <p:spPr>
          <a:xfrm>
            <a:off x="241110" y="361666"/>
            <a:ext cx="11709779" cy="13858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b="1" dirty="0" smtClean="0">
                <a:solidFill>
                  <a:schemeClr val="tx1"/>
                </a:solidFill>
              </a:rPr>
              <a:t>NAM CỰC </a:t>
            </a:r>
            <a:r>
              <a:rPr lang="vi-VN" dirty="0" smtClean="0">
                <a:solidFill>
                  <a:schemeClr val="tx1"/>
                </a:solidFill>
              </a:rPr>
              <a:t>(</a:t>
            </a:r>
            <a:r>
              <a:rPr lang="vi-VN" dirty="0">
                <a:solidFill>
                  <a:schemeClr val="tx1"/>
                </a:solidFill>
              </a:rPr>
              <a:t>13.720.000 km2) là lục địa lạnh nhất trên thế giới, hoàn toàn bao phủ trong băng. Không có dân cư trú ở đây, ngoại trừ các nhà khoa học sinh sống trong các trạm nghiên cứu ở Nam Cực</a:t>
            </a:r>
            <a:r>
              <a:rPr lang="vi-VN" dirty="0" smtClean="0">
                <a:solidFill>
                  <a:schemeClr val="tx1"/>
                </a:solidFill>
              </a:rPr>
              <a:t>.</a:t>
            </a:r>
            <a:endParaRPr lang="en-US" dirty="0">
              <a:solidFill>
                <a:schemeClr val="tx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6347" y="1373971"/>
            <a:ext cx="7246961" cy="5319269"/>
          </a:xfrm>
          <a:prstGeom prst="rect">
            <a:avLst/>
          </a:prstGeom>
        </p:spPr>
      </p:pic>
    </p:spTree>
    <p:extLst>
      <p:ext uri="{BB962C8B-B14F-4D97-AF65-F5344CB8AC3E}">
        <p14:creationId xmlns:p14="http://schemas.microsoft.com/office/powerpoint/2010/main" val="3228758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7915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chemeClr val="tx1"/>
                </a:solidFill>
              </a:rPr>
              <a:t>Thứ</a:t>
            </a:r>
            <a:r>
              <a:rPr lang="en-US" sz="3600" b="1" dirty="0" smtClean="0">
                <a:solidFill>
                  <a:schemeClr val="tx1"/>
                </a:solidFill>
              </a:rPr>
              <a:t> 2: </a:t>
            </a:r>
            <a:r>
              <a:rPr lang="en-US" sz="3600" b="1" dirty="0" err="1" smtClean="0">
                <a:solidFill>
                  <a:schemeClr val="tx1"/>
                </a:solidFill>
              </a:rPr>
              <a:t>Châu</a:t>
            </a:r>
            <a:r>
              <a:rPr lang="en-US" sz="3600" b="1" dirty="0" smtClean="0">
                <a:solidFill>
                  <a:schemeClr val="tx1"/>
                </a:solidFill>
              </a:rPr>
              <a:t> </a:t>
            </a:r>
            <a:r>
              <a:rPr lang="en-US" sz="3600" b="1" dirty="0" err="1" smtClean="0">
                <a:solidFill>
                  <a:schemeClr val="tx1"/>
                </a:solidFill>
              </a:rPr>
              <a:t>lục</a:t>
            </a:r>
            <a:endParaRPr lang="en-US" sz="3600" b="1" dirty="0">
              <a:solidFill>
                <a:schemeClr val="tx1"/>
              </a:solidFill>
            </a:endParaRPr>
          </a:p>
        </p:txBody>
      </p:sp>
      <p:sp>
        <p:nvSpPr>
          <p:cNvPr id="5" name="Rectangle 4"/>
          <p:cNvSpPr/>
          <p:nvPr/>
        </p:nvSpPr>
        <p:spPr>
          <a:xfrm>
            <a:off x="241110" y="361666"/>
            <a:ext cx="11709779" cy="13858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dirty="0">
                <a:solidFill>
                  <a:schemeClr val="tx1"/>
                </a:solidFill>
              </a:rPr>
              <a:t>CHÂU ÂU (10.180.000 km2) bao gồm 51 quốc gia. </a:t>
            </a:r>
            <a:r>
              <a:rPr lang="en-US" dirty="0" err="1" smtClean="0">
                <a:solidFill>
                  <a:schemeClr val="tx1"/>
                </a:solidFill>
              </a:rPr>
              <a:t>Châu</a:t>
            </a:r>
            <a:r>
              <a:rPr lang="en-US" dirty="0" smtClean="0">
                <a:solidFill>
                  <a:schemeClr val="tx1"/>
                </a:solidFill>
              </a:rPr>
              <a:t> </a:t>
            </a:r>
            <a:r>
              <a:rPr lang="en-US" dirty="0" err="1" smtClean="0">
                <a:solidFill>
                  <a:schemeClr val="tx1"/>
                </a:solidFill>
              </a:rPr>
              <a:t>Âu</a:t>
            </a:r>
            <a:r>
              <a:rPr lang="en-US" dirty="0" smtClean="0">
                <a:solidFill>
                  <a:schemeClr val="tx1"/>
                </a:solidFill>
              </a:rPr>
              <a:t> </a:t>
            </a:r>
            <a:r>
              <a:rPr lang="en-US" dirty="0" err="1" smtClean="0">
                <a:solidFill>
                  <a:schemeClr val="tx1"/>
                </a:solidFill>
              </a:rPr>
              <a:t>gồm</a:t>
            </a:r>
            <a:r>
              <a:rPr lang="en-US" dirty="0" smtClean="0">
                <a:solidFill>
                  <a:schemeClr val="tx1"/>
                </a:solidFill>
              </a:rPr>
              <a:t> </a:t>
            </a:r>
            <a:r>
              <a:rPr lang="en-US" dirty="0" err="1" smtClean="0">
                <a:solidFill>
                  <a:schemeClr val="tx1"/>
                </a:solidFill>
              </a:rPr>
              <a:t>các</a:t>
            </a:r>
            <a:r>
              <a:rPr lang="en-US" dirty="0" smtClean="0">
                <a:solidFill>
                  <a:schemeClr val="tx1"/>
                </a:solidFill>
              </a:rPr>
              <a:t> </a:t>
            </a:r>
            <a:r>
              <a:rPr lang="en-US" dirty="0" err="1" smtClean="0">
                <a:solidFill>
                  <a:schemeClr val="tx1"/>
                </a:solidFill>
              </a:rPr>
              <a:t>nước</a:t>
            </a:r>
            <a:r>
              <a:rPr lang="en-US" dirty="0" smtClean="0">
                <a:solidFill>
                  <a:schemeClr val="tx1"/>
                </a:solidFill>
              </a:rPr>
              <a:t> </a:t>
            </a:r>
            <a:r>
              <a:rPr lang="en-US" dirty="0" err="1" smtClean="0">
                <a:solidFill>
                  <a:schemeClr val="tx1"/>
                </a:solidFill>
              </a:rPr>
              <a:t>như</a:t>
            </a:r>
            <a:r>
              <a:rPr lang="en-US" dirty="0" smtClean="0">
                <a:solidFill>
                  <a:schemeClr val="tx1"/>
                </a:solidFill>
              </a:rPr>
              <a:t>: </a:t>
            </a:r>
            <a:r>
              <a:rPr lang="en-US" dirty="0" err="1" smtClean="0">
                <a:solidFill>
                  <a:schemeClr val="tx1"/>
                </a:solidFill>
              </a:rPr>
              <a:t>Phần</a:t>
            </a:r>
            <a:r>
              <a:rPr lang="en-US" dirty="0" smtClean="0">
                <a:solidFill>
                  <a:schemeClr val="tx1"/>
                </a:solidFill>
              </a:rPr>
              <a:t> Lan, </a:t>
            </a:r>
            <a:r>
              <a:rPr lang="en-US" dirty="0" err="1" smtClean="0">
                <a:solidFill>
                  <a:schemeClr val="tx1"/>
                </a:solidFill>
              </a:rPr>
              <a:t>Thụy</a:t>
            </a:r>
            <a:r>
              <a:rPr lang="en-US" dirty="0" smtClean="0">
                <a:solidFill>
                  <a:schemeClr val="tx1"/>
                </a:solidFill>
              </a:rPr>
              <a:t> </a:t>
            </a:r>
            <a:r>
              <a:rPr lang="en-US" dirty="0" err="1" smtClean="0">
                <a:solidFill>
                  <a:schemeClr val="tx1"/>
                </a:solidFill>
              </a:rPr>
              <a:t>Điển</a:t>
            </a:r>
            <a:r>
              <a:rPr lang="en-US" dirty="0" smtClean="0">
                <a:solidFill>
                  <a:schemeClr val="tx1"/>
                </a:solidFill>
              </a:rPr>
              <a:t>, </a:t>
            </a:r>
            <a:r>
              <a:rPr lang="en-US" dirty="0" err="1" smtClean="0">
                <a:solidFill>
                  <a:schemeClr val="tx1"/>
                </a:solidFill>
              </a:rPr>
              <a:t>Cộng</a:t>
            </a:r>
            <a:r>
              <a:rPr lang="en-US" dirty="0" smtClean="0">
                <a:solidFill>
                  <a:schemeClr val="tx1"/>
                </a:solidFill>
              </a:rPr>
              <a:t> </a:t>
            </a:r>
            <a:r>
              <a:rPr lang="en-US" dirty="0" err="1" smtClean="0">
                <a:solidFill>
                  <a:schemeClr val="tx1"/>
                </a:solidFill>
              </a:rPr>
              <a:t>hòa</a:t>
            </a:r>
            <a:r>
              <a:rPr lang="en-US" dirty="0" smtClean="0">
                <a:solidFill>
                  <a:schemeClr val="tx1"/>
                </a:solidFill>
              </a:rPr>
              <a:t> </a:t>
            </a:r>
            <a:r>
              <a:rPr lang="en-US" dirty="0" err="1" smtClean="0">
                <a:solidFill>
                  <a:schemeClr val="tx1"/>
                </a:solidFill>
              </a:rPr>
              <a:t>Séc</a:t>
            </a:r>
            <a:r>
              <a:rPr lang="en-US" dirty="0" smtClean="0">
                <a:solidFill>
                  <a:schemeClr val="tx1"/>
                </a:solidFill>
              </a:rPr>
              <a:t>, </a:t>
            </a:r>
            <a:r>
              <a:rPr lang="en-US" dirty="0" err="1" smtClean="0">
                <a:solidFill>
                  <a:schemeClr val="tx1"/>
                </a:solidFill>
              </a:rPr>
              <a:t>Đức</a:t>
            </a:r>
            <a:r>
              <a:rPr lang="en-US" dirty="0" smtClean="0">
                <a:solidFill>
                  <a:schemeClr val="tx1"/>
                </a:solidFill>
              </a:rPr>
              <a:t>, </a:t>
            </a:r>
            <a:r>
              <a:rPr lang="en-US" dirty="0" err="1" smtClean="0">
                <a:solidFill>
                  <a:schemeClr val="tx1"/>
                </a:solidFill>
              </a:rPr>
              <a:t>Pháp</a:t>
            </a:r>
            <a:r>
              <a:rPr lang="en-US" dirty="0" smtClean="0">
                <a:solidFill>
                  <a:schemeClr val="tx1"/>
                </a:solidFill>
              </a:rPr>
              <a:t>, </a:t>
            </a:r>
            <a:r>
              <a:rPr lang="en-US" dirty="0" err="1" smtClean="0">
                <a:solidFill>
                  <a:schemeClr val="tx1"/>
                </a:solidFill>
              </a:rPr>
              <a:t>Hà</a:t>
            </a:r>
            <a:r>
              <a:rPr lang="en-US" dirty="0" smtClean="0">
                <a:solidFill>
                  <a:schemeClr val="tx1"/>
                </a:solidFill>
              </a:rPr>
              <a:t> Lan, </a:t>
            </a:r>
            <a:r>
              <a:rPr lang="en-US" dirty="0" err="1" smtClean="0">
                <a:solidFill>
                  <a:schemeClr val="tx1"/>
                </a:solidFill>
              </a:rPr>
              <a:t>Bỉ</a:t>
            </a:r>
            <a:r>
              <a:rPr lang="en-US" dirty="0" smtClean="0">
                <a:solidFill>
                  <a:schemeClr val="tx1"/>
                </a:solidFill>
              </a:rPr>
              <a:t>,....</a:t>
            </a:r>
            <a:endParaRPr lang="en-US" dirty="0">
              <a:solidFill>
                <a:schemeClr val="tx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6097" y="1488981"/>
            <a:ext cx="8318516" cy="5157479"/>
          </a:xfrm>
          <a:prstGeom prst="rect">
            <a:avLst/>
          </a:prstGeom>
        </p:spPr>
      </p:pic>
    </p:spTree>
    <p:extLst>
      <p:ext uri="{BB962C8B-B14F-4D97-AF65-F5344CB8AC3E}">
        <p14:creationId xmlns:p14="http://schemas.microsoft.com/office/powerpoint/2010/main" val="241252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7915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chemeClr val="tx1"/>
                </a:solidFill>
              </a:rPr>
              <a:t>Thứ</a:t>
            </a:r>
            <a:r>
              <a:rPr lang="en-US" sz="3600" b="1" dirty="0" smtClean="0">
                <a:solidFill>
                  <a:schemeClr val="tx1"/>
                </a:solidFill>
              </a:rPr>
              <a:t> 2: </a:t>
            </a:r>
            <a:r>
              <a:rPr lang="en-US" sz="3600" b="1" dirty="0" err="1" smtClean="0">
                <a:solidFill>
                  <a:schemeClr val="tx1"/>
                </a:solidFill>
              </a:rPr>
              <a:t>Châu</a:t>
            </a:r>
            <a:r>
              <a:rPr lang="en-US" sz="3600" b="1" dirty="0" smtClean="0">
                <a:solidFill>
                  <a:schemeClr val="tx1"/>
                </a:solidFill>
              </a:rPr>
              <a:t> </a:t>
            </a:r>
            <a:r>
              <a:rPr lang="en-US" sz="3600" b="1" dirty="0" err="1" smtClean="0">
                <a:solidFill>
                  <a:schemeClr val="tx1"/>
                </a:solidFill>
              </a:rPr>
              <a:t>lục</a:t>
            </a:r>
            <a:endParaRPr lang="en-US" sz="3600" b="1" dirty="0">
              <a:solidFill>
                <a:schemeClr val="tx1"/>
              </a:solidFill>
            </a:endParaRPr>
          </a:p>
        </p:txBody>
      </p:sp>
      <p:sp>
        <p:nvSpPr>
          <p:cNvPr id="5" name="Rectangle 4"/>
          <p:cNvSpPr/>
          <p:nvPr/>
        </p:nvSpPr>
        <p:spPr>
          <a:xfrm>
            <a:off x="241110" y="279778"/>
            <a:ext cx="11709779" cy="13858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b="1" dirty="0" smtClean="0">
                <a:solidFill>
                  <a:schemeClr val="tx1"/>
                </a:solidFill>
              </a:rPr>
              <a:t>CHÂU ÚC </a:t>
            </a:r>
            <a:r>
              <a:rPr lang="vi-VN" dirty="0" smtClean="0">
                <a:solidFill>
                  <a:schemeClr val="tx1"/>
                </a:solidFill>
              </a:rPr>
              <a:t>(</a:t>
            </a:r>
            <a:r>
              <a:rPr lang="vi-VN" dirty="0">
                <a:solidFill>
                  <a:schemeClr val="tx1"/>
                </a:solidFill>
              </a:rPr>
              <a:t>9.008.500 km2) bao gồm 14 quốc gia. Đây là châu lục ít dân cư nhất trừ Nam Cực, chỉ có 0,3% trong tổng dân số Trái đất sống ở đây</a:t>
            </a:r>
            <a:r>
              <a:rPr lang="vi-VN" dirty="0" smtClean="0">
                <a:solidFill>
                  <a:schemeClr val="tx1"/>
                </a:solidFill>
              </a:rPr>
              <a:t>.</a:t>
            </a:r>
            <a:r>
              <a:rPr lang="en-US" smtClean="0">
                <a:solidFill>
                  <a:schemeClr val="tx1"/>
                </a:solidFill>
              </a:rPr>
              <a:t>’</a:t>
            </a:r>
            <a:endParaRPr lang="en-US" dirty="0">
              <a:solidFill>
                <a:schemeClr val="tx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9923" y="1352504"/>
            <a:ext cx="6763510" cy="5275538"/>
          </a:xfrm>
          <a:prstGeom prst="rect">
            <a:avLst/>
          </a:prstGeom>
        </p:spPr>
      </p:pic>
    </p:spTree>
    <p:extLst>
      <p:ext uri="{BB962C8B-B14F-4D97-AF65-F5344CB8AC3E}">
        <p14:creationId xmlns:p14="http://schemas.microsoft.com/office/powerpoint/2010/main" val="3608512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TotalTime>
  <Words>435</Words>
  <Application>Microsoft Office PowerPoint</Application>
  <PresentationFormat>Widescreen</PresentationFormat>
  <Paragraphs>41</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Calibri Light</vt:lpstr>
      <vt:lpstr>Times New Roman</vt:lpstr>
      <vt:lpstr>VNAvant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Techsi.vn</cp:lastModifiedBy>
  <cp:revision>7</cp:revision>
  <dcterms:created xsi:type="dcterms:W3CDTF">2020-07-12T17:31:51Z</dcterms:created>
  <dcterms:modified xsi:type="dcterms:W3CDTF">2025-05-13T03:13:27Z</dcterms:modified>
</cp:coreProperties>
</file>