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6" r:id="rId3"/>
    <p:sldId id="265" r:id="rId4"/>
    <p:sldId id="266" r:id="rId5"/>
    <p:sldId id="274" r:id="rId6"/>
    <p:sldId id="275" r:id="rId7"/>
    <p:sldId id="268" r:id="rId8"/>
    <p:sldId id="26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8956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Bật</a:t>
            </a:r>
            <a:r>
              <a:rPr lang="en-US" sz="2800" b="1" dirty="0" smtClean="0">
                <a:solidFill>
                  <a:srgbClr val="FF0000"/>
                </a:solidFill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cản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TCVĐ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Vận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chuyển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nhỡ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32619"/>
            <a:ext cx="5943600" cy="5943600"/>
          </a:xfrm>
        </p:spPr>
      </p:pic>
      <p:pic>
        <p:nvPicPr>
          <p:cNvPr id="3" name="Nhạc trò chơi lắc lư lắc lư (mp3cut.net)">
            <a:hlinkClick r:id="" action="ppaction://media"/>
            <a:extLst>
              <a:ext uri="{FF2B5EF4-FFF2-40B4-BE49-F238E27FC236}">
                <a16:creationId xmlns:a16="http://schemas.microsoft.com/office/drawing/2014/main" id="{0A8099AC-DF61-7ED7-EB64-ECABE7531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5580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TPTC-  nhan bat">
            <a:hlinkClick r:id="" action="ppaction://media"/>
            <a:extLst>
              <a:ext uri="{FF2B5EF4-FFF2-40B4-BE49-F238E27FC236}">
                <a16:creationId xmlns:a16="http://schemas.microsoft.com/office/drawing/2014/main" id="{3FB3ACEC-0C3A-ED5E-393C-E36D42141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886200" cy="838200"/>
          </a:xfrm>
        </p:spPr>
        <p:txBody>
          <a:bodyPr/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31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Re-Mi Sharks - Sing Along with Baby Shark - Pinkfong Songs for Children 00_00_11-00_01_1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886200" cy="838200"/>
          </a:xfrm>
        </p:spPr>
        <p:txBody>
          <a:bodyPr/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070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Re-Mi Sharks - Sing Along with Baby Shark - Pinkfong Songs for Children 00_00_11-00_01_1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34636"/>
            <a:ext cx="9130147" cy="682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14800"/>
            <a:ext cx="80772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Vận chuyển thực phẩm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ò chơi lắc lư lắc lư (mp3cut.net)">
            <a:hlinkClick r:id="" action="ppaction://media"/>
            <a:extLst>
              <a:ext uri="{FF2B5EF4-FFF2-40B4-BE49-F238E27FC236}">
                <a16:creationId xmlns:a16="http://schemas.microsoft.com/office/drawing/2014/main" id="{A53F41FB-1C37-582C-B2B8-5824E99C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7"/>
            <a:ext cx="9137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tập YOGA cho trẻ nhỏ (mp3cut.net)">
            <a:hlinkClick r:id="" action="ppaction://media"/>
            <a:extLst>
              <a:ext uri="{FF2B5EF4-FFF2-40B4-BE49-F238E27FC236}">
                <a16:creationId xmlns:a16="http://schemas.microsoft.com/office/drawing/2014/main" id="{71A3166C-6C17-53CB-019A-02DEF956C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7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38</Words>
  <Application>Microsoft Office PowerPoint</Application>
  <PresentationFormat>On-screen Show (4:3)</PresentationFormat>
  <Paragraphs>9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GIÁO DỤC THỂ CHẤT  Đề tài: Bật qua vật cản TCVĐ: Vận chuyển thực phẩm Lứa tuổi: Mẫu giáo nhỡ </vt:lpstr>
      <vt:lpstr>PowerPoint Presentation</vt:lpstr>
      <vt:lpstr>Khởi động</vt:lpstr>
      <vt:lpstr>Bài tập phát triển chung</vt:lpstr>
      <vt:lpstr>D</vt:lpstr>
      <vt:lpstr>D</vt:lpstr>
      <vt:lpstr>Trò chơi: Vận chuyển thực phẩm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34</cp:revision>
  <dcterms:created xsi:type="dcterms:W3CDTF">2017-11-07T11:56:29Z</dcterms:created>
  <dcterms:modified xsi:type="dcterms:W3CDTF">2025-05-09T04:36:19Z</dcterms:modified>
</cp:coreProperties>
</file>