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63" r:id="rId3"/>
    <p:sldId id="258" r:id="rId4"/>
    <p:sldId id="259" r:id="rId5"/>
    <p:sldId id="260" r:id="rId6"/>
    <p:sldId id="265" r:id="rId7"/>
    <p:sldId id="266" r:id="rId8"/>
    <p:sldId id="273" r:id="rId9"/>
    <p:sldId id="272" r:id="rId10"/>
    <p:sldId id="267" r:id="rId11"/>
    <p:sldId id="275" r:id="rId12"/>
    <p:sldId id="270" r:id="rId13"/>
    <p:sldId id="274" r:id="rId14"/>
    <p:sldId id="271" r:id="rId15"/>
    <p:sldId id="256" r:id="rId16"/>
    <p:sldId id="269" r:id="rId17"/>
    <p:sldId id="257" r:id="rId18"/>
    <p:sldId id="276" r:id="rId19"/>
    <p:sldId id="268" r:id="rId20"/>
    <p:sldId id="277" r:id="rId21"/>
    <p:sldId id="261" r:id="rId22"/>
    <p:sldId id="278" r:id="rId23"/>
    <p:sldId id="279" r:id="rId24"/>
    <p:sldId id="280" r:id="rId25"/>
    <p:sldId id="281" r:id="rId26"/>
    <p:sldId id="282" r:id="rId27"/>
    <p:sldId id="262" r:id="rId28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2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09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80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18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75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2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57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9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917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AB606-37BF-4DA6-A193-8F8F8C8C7D7B}" type="datetimeFigureOut">
              <a:rPr lang="en-GB" smtClean="0"/>
              <a:t>12/11/2024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DD59-B417-4488-9980-00DB6DD66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8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3000"/>
          </a:blip>
          <a:srcRect t="22208" b="22208"/>
          <a:stretch>
            <a:fillRect/>
          </a:stretch>
        </p:blipFill>
        <p:spPr>
          <a:xfrm>
            <a:off x="-1066800" y="183152"/>
            <a:ext cx="11540791" cy="64916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2800" y="859780"/>
            <a:ext cx="8938014" cy="39038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086142" y="4483518"/>
            <a:ext cx="5563443" cy="19402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72024" y="3942928"/>
            <a:ext cx="3348176" cy="28543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-1858180" y="-407543"/>
            <a:ext cx="3647704" cy="3109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191037">
            <a:off x="4159427" y="997733"/>
            <a:ext cx="1419447" cy="141944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34328" y="2382152"/>
            <a:ext cx="9068843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44"/>
              </a:lnSpc>
            </a:pPr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>
              <a:lnSpc>
                <a:spcPts val="4544"/>
              </a:lnSpc>
            </a:pPr>
            <a:r>
              <a:rPr lang="en-US" sz="36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ĐỀ TÀI</a:t>
            </a:r>
            <a:r>
              <a:rPr lang="en-US" sz="3600" b="1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 NGÔI NHÀ CỦA BÉ</a:t>
            </a:r>
            <a:endParaRPr lang="en-US" sz="36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31145" y="1908504"/>
            <a:ext cx="602137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8"/>
              </a:lnSpc>
            </a:pPr>
            <a:r>
              <a:rPr lang="en-US" sz="24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LĨNH VỰC PHÁT TRIỂN NHẬN THỨC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909687" y="2056309"/>
            <a:ext cx="1253487" cy="12983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250557" y="2744227"/>
            <a:ext cx="1012496" cy="1048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257823" y="859780"/>
            <a:ext cx="1012496" cy="1048724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825773" y="4293329"/>
            <a:ext cx="1253487" cy="1298339"/>
          </a:xfrm>
          <a:prstGeom prst="rect">
            <a:avLst/>
          </a:prstGeom>
        </p:spPr>
      </p:pic>
      <p:sp>
        <p:nvSpPr>
          <p:cNvPr id="16" name="矩形 6"/>
          <p:cNvSpPr/>
          <p:nvPr/>
        </p:nvSpPr>
        <p:spPr>
          <a:xfrm>
            <a:off x="1843908" y="714735"/>
            <a:ext cx="53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E7E6E6">
                  <a:lumMod val="10000"/>
                </a:srgbClr>
              </a:buClr>
            </a:pPr>
            <a:r>
              <a:rPr lang="en-US" altLang="zh-CN" sz="1400" b="1" spc="18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ea"/>
                <a:sym typeface="+mn-lt"/>
              </a:rPr>
              <a:t>UỶ BAN NHÂN DÂN QUẬN </a:t>
            </a:r>
            <a:r>
              <a:rPr lang="en-US" altLang="zh-CN" sz="1400" b="1" spc="18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ea"/>
                <a:sym typeface="+mn-lt"/>
              </a:rPr>
              <a:t>LONG BIÊN</a:t>
            </a:r>
            <a:endParaRPr lang="en-US" altLang="zh-CN" sz="1400" b="1" spc="18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ea"/>
              <a:sym typeface="+mn-lt"/>
            </a:endParaRPr>
          </a:p>
          <a:p>
            <a:pPr algn="ctr">
              <a:buClr>
                <a:srgbClr val="E7E6E6">
                  <a:lumMod val="10000"/>
                </a:srgbClr>
              </a:buClr>
            </a:pPr>
            <a:r>
              <a:rPr lang="en-US" altLang="zh-CN" sz="1400" b="1" spc="18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ea"/>
                <a:sym typeface="+mn-lt"/>
              </a:rPr>
              <a:t>TRƯỜNG MẦM NON </a:t>
            </a:r>
            <a:r>
              <a:rPr lang="en-US" altLang="zh-CN" sz="1400" b="1" spc="18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ea"/>
                <a:sym typeface="+mn-lt"/>
              </a:rPr>
              <a:t>NGUYỆT QUẾ</a:t>
            </a:r>
            <a:endParaRPr lang="en-US" altLang="zh-CN" sz="1400" b="1" spc="18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4" repeatCount="3000" accel="20000" decel="2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repeatCount="3000" accel="20000" decel="2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4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51447">
            <a:off x="3738290" y="312767"/>
            <a:ext cx="5043769" cy="2262002"/>
          </a:xfrm>
          <a:prstGeom prst="cloudCallout">
            <a:avLst>
              <a:gd name="adj1" fmla="val -52496"/>
              <a:gd name="adj2" fmla="val 8088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9872" y="548680"/>
            <a:ext cx="54102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2564904"/>
            <a:ext cx="5902501" cy="442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60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" y="404664"/>
            <a:ext cx="908408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222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" y="411979"/>
            <a:ext cx="9132391" cy="596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2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49396"/>
            <a:ext cx="9123784" cy="683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1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4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51447">
            <a:off x="4267080" y="332114"/>
            <a:ext cx="4507817" cy="2438400"/>
          </a:xfrm>
          <a:prstGeom prst="cloudCallout">
            <a:avLst>
              <a:gd name="adj1" fmla="val -52496"/>
              <a:gd name="adj2" fmla="val 8088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33800" y="753310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492894"/>
            <a:ext cx="5614473" cy="421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425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278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4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51447">
            <a:off x="4267080" y="332114"/>
            <a:ext cx="4507817" cy="2438400"/>
          </a:xfrm>
          <a:prstGeom prst="cloudCallout">
            <a:avLst>
              <a:gd name="adj1" fmla="val -52496"/>
              <a:gd name="adj2" fmla="val 8088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70312" y="897327"/>
            <a:ext cx="54102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492894"/>
            <a:ext cx="5614473" cy="421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0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764704"/>
            <a:ext cx="9126071" cy="51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_nen_doc_tho_-54303887892765413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0632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764704"/>
            <a:ext cx="9126071" cy="51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69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2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" y="901701"/>
            <a:ext cx="9067800" cy="5118100"/>
            <a:chOff x="1776" y="424"/>
            <a:chExt cx="5712" cy="3224"/>
          </a:xfrm>
        </p:grpSpPr>
        <p:pic>
          <p:nvPicPr>
            <p:cNvPr id="21507" name="Picture 3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424"/>
              <a:ext cx="5572" cy="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3312" y="927"/>
              <a:ext cx="417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9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ài hát Nhà Của Tô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0632" y="5877272"/>
            <a:ext cx="609600" cy="60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15311"/>
            <a:ext cx="9095712" cy="684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334077"/>
            <a:ext cx="8280920" cy="220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2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ài hát Nhà Của Tô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0632" y="5877272"/>
            <a:ext cx="609600" cy="609600"/>
          </a:xfrm>
          <a:prstGeom prst="rect">
            <a:avLst/>
          </a:prstGeom>
        </p:spPr>
      </p:pic>
      <p:pic>
        <p:nvPicPr>
          <p:cNvPr id="6" name="Picture 2" descr="D:\SUU TAP TRANH\KHUNG TRANH\NEN TRANH\nh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1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UU TAP TRANH\KHUNG TRANH\NEN TRANH\nh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992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ài hát Nhà Của Tô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0632" y="5877272"/>
            <a:ext cx="609600" cy="609600"/>
          </a:xfrm>
          <a:prstGeom prst="rect">
            <a:avLst/>
          </a:prstGeom>
        </p:spPr>
      </p:pic>
      <p:pic>
        <p:nvPicPr>
          <p:cNvPr id="6" name="Picture 2" descr="D:\SUU TAP TRANH\KHUNG TRANH\NEN TRANH\nh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UU TAP TRANH\KHUNG TRANH\NEN TRANH\nh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667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2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" y="901701"/>
            <a:ext cx="9067800" cy="5118100"/>
            <a:chOff x="1776" y="424"/>
            <a:chExt cx="5712" cy="3224"/>
          </a:xfrm>
        </p:grpSpPr>
        <p:pic>
          <p:nvPicPr>
            <p:cNvPr id="21507" name="Picture 3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424"/>
              <a:ext cx="5572" cy="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3312" y="927"/>
              <a:ext cx="417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endPara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4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_nen_doc_tho_-54303887892765413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0632" y="5157192"/>
            <a:ext cx="609600" cy="609600"/>
          </a:xfrm>
          <a:prstGeom prst="rect">
            <a:avLst/>
          </a:prstGeom>
        </p:spPr>
      </p:pic>
      <p:pic>
        <p:nvPicPr>
          <p:cNvPr id="4" name="Picture 2" descr="D:\SUU TAP TRANH\KHUNG TRANH\NEN TRANH\nh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6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15311"/>
            <a:ext cx="9095712" cy="684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334077"/>
            <a:ext cx="8280920" cy="220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66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13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764704"/>
            <a:ext cx="9156632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84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0" y="91973"/>
            <a:ext cx="4631004" cy="347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584082" cy="3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69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22" y="349377"/>
            <a:ext cx="3950482" cy="606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377"/>
            <a:ext cx="4716436" cy="606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68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408"/>
            <a:ext cx="9164216" cy="515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21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84175"/>
            <a:ext cx="918210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60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4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51447">
            <a:off x="3725367" y="312294"/>
            <a:ext cx="5043769" cy="2615690"/>
          </a:xfrm>
          <a:prstGeom prst="cloudCallout">
            <a:avLst>
              <a:gd name="adj1" fmla="val -52496"/>
              <a:gd name="adj2" fmla="val 8088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5896" y="753311"/>
            <a:ext cx="54102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2564904"/>
            <a:ext cx="5902501" cy="442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11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31" y="3480519"/>
            <a:ext cx="5669049" cy="318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1" y="168151"/>
            <a:ext cx="4808200" cy="318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48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5&quot;/&gt;&lt;property id=&quot;20307&quot; value=&quot;256&quot;/&gt;&lt;/object&gt;&lt;object type=&quot;3&quot; unique_id=&quot;10005&quot;&gt;&lt;property id=&quot;20148&quot; value=&quot;5&quot;/&gt;&lt;property id=&quot;20300&quot; value=&quot;Slide 17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3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21&quot;/&gt;&lt;property id=&quot;20307&quot; value=&quot;261&quot;/&gt;&lt;/object&gt;&lt;object type=&quot;3&quot; unique_id=&quot;10010&quot;&gt;&lt;property id=&quot;20148&quot; value=&quot;5&quot;/&gt;&lt;property id=&quot;20300&quot; value=&quot;Slide 27&quot;/&gt;&lt;property id=&quot;20307&quot; value=&quot;262&quot;/&gt;&lt;/object&gt;&lt;object type=&quot;3&quot; unique_id=&quot;10047&quot;&gt;&lt;property id=&quot;20148&quot; value=&quot;5&quot;/&gt;&lt;property id=&quot;20300&quot; value=&quot;Slide 1&quot;/&gt;&lt;property id=&quot;20307&quot; value=&quot;264&quot;/&gt;&lt;/object&gt;&lt;object type=&quot;3&quot; unique_id=&quot;10048&quot;&gt;&lt;property id=&quot;20148&quot; value=&quot;5&quot;/&gt;&lt;property id=&quot;20300&quot; value=&quot;Slide 2&quot;/&gt;&lt;property id=&quot;20307&quot; value=&quot;263&quot;/&gt;&lt;/object&gt;&lt;object type=&quot;3&quot; unique_id=&quot;10049&quot;&gt;&lt;property id=&quot;20148&quot; value=&quot;5&quot;/&gt;&lt;property id=&quot;20300&quot; value=&quot;Slide 7&quot;/&gt;&lt;property id=&quot;20307&quot; value=&quot;266&quot;/&gt;&lt;/object&gt;&lt;object type=&quot;3&quot; unique_id=&quot;10050&quot;&gt;&lt;property id=&quot;20148&quot; value=&quot;5&quot;/&gt;&lt;property id=&quot;20300&quot; value=&quot;Slide 6&quot;/&gt;&lt;property id=&quot;20307&quot; value=&quot;265&quot;/&gt;&lt;/object&gt;&lt;object type=&quot;3&quot; unique_id=&quot;10064&quot;&gt;&lt;property id=&quot;20148&quot; value=&quot;5&quot;/&gt;&lt;property id=&quot;20300&quot; value=&quot;Slide 8&quot;/&gt;&lt;property id=&quot;20307&quot; value=&quot;273&quot;/&gt;&lt;/object&gt;&lt;object type=&quot;3&quot; unique_id=&quot;10065&quot;&gt;&lt;property id=&quot;20148&quot; value=&quot;5&quot;/&gt;&lt;property id=&quot;20300&quot; value=&quot;Slide 9&quot;/&gt;&lt;property id=&quot;20307&quot; value=&quot;272&quot;/&gt;&lt;/object&gt;&lt;object type=&quot;3&quot; unique_id=&quot;10066&quot;&gt;&lt;property id=&quot;20148&quot; value=&quot;5&quot;/&gt;&lt;property id=&quot;20300&quot; value=&quot;Slide 10&quot;/&gt;&lt;property id=&quot;20307&quot; value=&quot;267&quot;/&gt;&lt;/object&gt;&lt;object type=&quot;3&quot; unique_id=&quot;10067&quot;&gt;&lt;property id=&quot;20148&quot; value=&quot;5&quot;/&gt;&lt;property id=&quot;20300&quot; value=&quot;Slide 11&quot;/&gt;&lt;property id=&quot;20307&quot; value=&quot;275&quot;/&gt;&lt;/object&gt;&lt;object type=&quot;3&quot; unique_id=&quot;10068&quot;&gt;&lt;property id=&quot;20148&quot; value=&quot;5&quot;/&gt;&lt;property id=&quot;20300&quot; value=&quot;Slide 12&quot;/&gt;&lt;property id=&quot;20307&quot; value=&quot;270&quot;/&gt;&lt;/object&gt;&lt;object type=&quot;3&quot; unique_id=&quot;10069&quot;&gt;&lt;property id=&quot;20148&quot; value=&quot;5&quot;/&gt;&lt;property id=&quot;20300&quot; value=&quot;Slide 13&quot;/&gt;&lt;property id=&quot;20307&quot; value=&quot;274&quot;/&gt;&lt;/object&gt;&lt;object type=&quot;3&quot; unique_id=&quot;10070&quot;&gt;&lt;property id=&quot;20148&quot; value=&quot;5&quot;/&gt;&lt;property id=&quot;20300&quot; value=&quot;Slide 14&quot;/&gt;&lt;property id=&quot;20307&quot; value=&quot;271&quot;/&gt;&lt;/object&gt;&lt;object type=&quot;3&quot; unique_id=&quot;10071&quot;&gt;&lt;property id=&quot;20148&quot; value=&quot;5&quot;/&gt;&lt;property id=&quot;20300&quot; value=&quot;Slide 16&quot;/&gt;&lt;property id=&quot;20307&quot; value=&quot;269&quot;/&gt;&lt;/object&gt;&lt;object type=&quot;3&quot; unique_id=&quot;10072&quot;&gt;&lt;property id=&quot;20148&quot; value=&quot;5&quot;/&gt;&lt;property id=&quot;20300&quot; value=&quot;Slide 18&quot;/&gt;&lt;property id=&quot;20307&quot; value=&quot;276&quot;/&gt;&lt;/object&gt;&lt;object type=&quot;3&quot; unique_id=&quot;10073&quot;&gt;&lt;property id=&quot;20148&quot; value=&quot;5&quot;/&gt;&lt;property id=&quot;20300&quot; value=&quot;Slide 19&quot;/&gt;&lt;property id=&quot;20307&quot; value=&quot;268&quot;/&gt;&lt;/object&gt;&lt;object type=&quot;3&quot; unique_id=&quot;10074&quot;&gt;&lt;property id=&quot;20148&quot; value=&quot;5&quot;/&gt;&lt;property id=&quot;20300&quot; value=&quot;Slide 20&quot;/&gt;&lt;property id=&quot;20307&quot; value=&quot;277&quot;/&gt;&lt;/object&gt;&lt;object type=&quot;3&quot; unique_id=&quot;10075&quot;&gt;&lt;property id=&quot;20148&quot; value=&quot;5&quot;/&gt;&lt;property id=&quot;20300&quot; value=&quot;Slide 22&quot;/&gt;&lt;property id=&quot;20307&quot; value=&quot;278&quot;/&gt;&lt;/object&gt;&lt;object type=&quot;3&quot; unique_id=&quot;10076&quot;&gt;&lt;property id=&quot;20148&quot; value=&quot;5&quot;/&gt;&lt;property id=&quot;20300&quot; value=&quot;Slide 23&quot;/&gt;&lt;property id=&quot;20307&quot; value=&quot;279&quot;/&gt;&lt;/object&gt;&lt;object type=&quot;3&quot; unique_id=&quot;10077&quot;&gt;&lt;property id=&quot;20148&quot; value=&quot;5&quot;/&gt;&lt;property id=&quot;20300&quot; value=&quot;Slide 24&quot;/&gt;&lt;property id=&quot;20307&quot; value=&quot;280&quot;/&gt;&lt;/object&gt;&lt;object type=&quot;3&quot; unique_id=&quot;10078&quot;&gt;&lt;property id=&quot;20148&quot; value=&quot;5&quot;/&gt;&lt;property id=&quot;20300&quot; value=&quot;Slide 25&quot;/&gt;&lt;property id=&quot;20307&quot; value=&quot;281&quot;/&gt;&lt;/object&gt;&lt;object type=&quot;3&quot; unique_id=&quot;10079&quot;&gt;&lt;property id=&quot;20148&quot; value=&quot;5&quot;/&gt;&lt;property id=&quot;20300&quot; value=&quot;Slide 26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101</Words>
  <Application>Microsoft Office PowerPoint</Application>
  <PresentationFormat>On-screen Show (4:3)</PresentationFormat>
  <Paragraphs>19</Paragraphs>
  <Slides>27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宋体</vt:lpstr>
      <vt:lpstr>Arial</vt:lpstr>
      <vt:lpstr>Calibri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18</cp:revision>
  <dcterms:created xsi:type="dcterms:W3CDTF">2020-11-30T08:03:19Z</dcterms:created>
  <dcterms:modified xsi:type="dcterms:W3CDTF">2024-11-12T01:39:42Z</dcterms:modified>
</cp:coreProperties>
</file>