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6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3396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478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74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02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9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1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7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2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4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68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8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95363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Đề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cổng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95400" y="11430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90600" y="609600"/>
            <a:ext cx="8229600" cy="1470025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8213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45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</vt:lpstr>
      <vt:lpstr>Giáo Án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Techsi.vn</cp:lastModifiedBy>
  <cp:revision>10</cp:revision>
  <dcterms:created xsi:type="dcterms:W3CDTF">2018-10-16T03:58:51Z</dcterms:created>
  <dcterms:modified xsi:type="dcterms:W3CDTF">2025-05-09T04:25:28Z</dcterms:modified>
</cp:coreProperties>
</file>