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6" r:id="rId3"/>
    <p:sldId id="257" r:id="rId4"/>
    <p:sldId id="277" r:id="rId5"/>
    <p:sldId id="259" r:id="rId6"/>
    <p:sldId id="261" r:id="rId7"/>
    <p:sldId id="276" r:id="rId8"/>
    <p:sldId id="283" r:id="rId9"/>
    <p:sldId id="285" r:id="rId10"/>
    <p:sldId id="273" r:id="rId11"/>
    <p:sldId id="272" r:id="rId12"/>
    <p:sldId id="262" r:id="rId13"/>
    <p:sldId id="274" r:id="rId14"/>
    <p:sldId id="275" r:id="rId15"/>
    <p:sldId id="281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4" autoAdjust="0"/>
    <p:restoredTop sz="94660" autoAdjust="0"/>
  </p:normalViewPr>
  <p:slideViewPr>
    <p:cSldViewPr>
      <p:cViewPr varScale="1">
        <p:scale>
          <a:sx n="91" d="100"/>
          <a:sy n="91" d="100"/>
        </p:scale>
        <p:origin x="169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ownloads\Ti&#7871;ng%20C&#242;i%20T&#224;u%20L&#250;c%20B&#236;nh%20Minh%20SE25%20Qu&#7843;ng%20Ng&#227;i%20-%20S&#224;i%20G&#242;n%20V&#7873;%20&#272;&#7871;n%20H&#7889;%20Nai%20-%20Bi&#234;n%20H&#242;a%20(Aug%2020,%202017)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br>
              <a:rPr lang="en-US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HOẠT ĐỘNG NHẬN BIẾT</a:t>
            </a:r>
            <a:br>
              <a:rPr lang="en-US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: 24 - 36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1300" y="3810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UBND QUẬN LONG BIÊN </a:t>
            </a:r>
          </a:p>
          <a:p>
            <a:pPr algn="ctr"/>
            <a:r>
              <a:rPr lang="en-US" dirty="0" smtClean="0"/>
              <a:t>TRƯỜNG MẦM NON NGUYỆT QUẾ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00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ải xuống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28600"/>
            <a:ext cx="9144000" cy="7315199"/>
          </a:xfrm>
        </p:spPr>
      </p:pic>
      <p:sp>
        <p:nvSpPr>
          <p:cNvPr id="5" name="TextBox 4"/>
          <p:cNvSpPr txBox="1"/>
          <p:nvPr/>
        </p:nvSpPr>
        <p:spPr>
          <a:xfrm>
            <a:off x="3048000" y="2667000"/>
            <a:ext cx="3429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4b0b05b8-1dba-4a56-a072-4cdc2aeef0d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638800"/>
          </a:xfrm>
        </p:spPr>
      </p:pic>
      <p:sp>
        <p:nvSpPr>
          <p:cNvPr id="9" name="TextBox 8"/>
          <p:cNvSpPr txBox="1"/>
          <p:nvPr/>
        </p:nvSpPr>
        <p:spPr>
          <a:xfrm>
            <a:off x="1752600" y="59436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1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92006"/>
          </a:xfrm>
        </p:spPr>
      </p:pic>
      <p:sp>
        <p:nvSpPr>
          <p:cNvPr id="7" name="TextBox 6"/>
          <p:cNvSpPr txBox="1"/>
          <p:nvPr/>
        </p:nvSpPr>
        <p:spPr>
          <a:xfrm>
            <a:off x="2514600" y="59436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7620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Content Placeholder 12" descr="tải xuống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14" name="TextBox 13"/>
          <p:cNvSpPr txBox="1"/>
          <p:nvPr/>
        </p:nvSpPr>
        <p:spPr>
          <a:xfrm>
            <a:off x="1143000" y="1981200"/>
            <a:ext cx="7010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endParaRPr lang="en-US" sz="6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6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CC:Cô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 u,,,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xình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xịch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hỏa-trẻ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 u 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hung-anh-hoat-hinh-dep-de-thuong_121328608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-161112" y="0"/>
            <a:ext cx="9533712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87807" y="1551563"/>
            <a:ext cx="623587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CC: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toa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:“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3" name="Doan-Tau-Nho-Xiu-Hop-Ca">
            <a:hlinkClick r:id="" action="ppaction://media"/>
            <a:extLst>
              <a:ext uri="{FF2B5EF4-FFF2-40B4-BE49-F238E27FC236}">
                <a16:creationId xmlns:a16="http://schemas.microsoft.com/office/drawing/2014/main" id="{2AD1C247-6BD0-62A0-3965-91EB75CDC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41700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3b6afa82037b4fbd957df3cd1fbc7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3726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21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oàn tàu nhỏ xíu">
            <a:hlinkClick r:id="" action="ppaction://media"/>
            <a:extLst>
              <a:ext uri="{FF2B5EF4-FFF2-40B4-BE49-F238E27FC236}">
                <a16:creationId xmlns:a16="http://schemas.microsoft.com/office/drawing/2014/main" id="{3D3B349C-F348-5094-2FDD-BD3CDB788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252F-BB07-41C3-6D0D-ED39132A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35CD50-88A9-202B-C3DF-24CCB7227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39400" cy="70866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D97BCA-BA6F-7538-3D03-A4BE31194D9A}"/>
              </a:ext>
            </a:extLst>
          </p:cNvPr>
          <p:cNvSpPr txBox="1">
            <a:spLocks/>
          </p:cNvSpPr>
          <p:nvPr/>
        </p:nvSpPr>
        <p:spPr>
          <a:xfrm>
            <a:off x="1104900" y="1905000"/>
            <a:ext cx="82296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1.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Gây</a:t>
            </a:r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hứng</a:t>
            </a:r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thú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68456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3018D5-2710-C1AA-5ECD-AF978B90E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5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3D5282-97C3-0C97-94AE-F6C0A809AFC2}"/>
              </a:ext>
            </a:extLst>
          </p:cNvPr>
          <p:cNvSpPr/>
          <p:nvPr/>
        </p:nvSpPr>
        <p:spPr>
          <a:xfrm>
            <a:off x="762000" y="5534569"/>
            <a:ext cx="273578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Tàu</a:t>
            </a:r>
            <a:r>
              <a:rPr lang="en-US" sz="6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hỏa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436819484-cdpjtau_trat_banh_anh_1_q_ngai_tau_trat_banh__ymk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0909" y="0"/>
            <a:ext cx="9214909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4800" y="304800"/>
            <a:ext cx="2598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5" y="533400"/>
            <a:ext cx="8061401" cy="5748130"/>
          </a:xfrm>
        </p:spPr>
      </p:pic>
      <p:sp>
        <p:nvSpPr>
          <p:cNvPr id="6" name="Rectangle 5"/>
          <p:cNvSpPr/>
          <p:nvPr/>
        </p:nvSpPr>
        <p:spPr>
          <a:xfrm>
            <a:off x="5867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2870381" y="5486400"/>
            <a:ext cx="29712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Bánh</a:t>
            </a:r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xe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Còi Tàu Lúc Bình Minh SE25 Quảng Ngãi - Sài Gòn Về Đến Hố Nai - Biên Hòa (Aug 20, 2017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2CDA-D45B-F14C-4F5B-EBB560B5B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iếng tàu hỏa">
            <a:hlinkClick r:id="" action="ppaction://media"/>
            <a:extLst>
              <a:ext uri="{FF2B5EF4-FFF2-40B4-BE49-F238E27FC236}">
                <a16:creationId xmlns:a16="http://schemas.microsoft.com/office/drawing/2014/main" id="{1FBB43FD-7215-42BA-9BF7-5F31D2944F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146C71-5CD5-8034-00FB-3DB3555F95EE}"/>
              </a:ext>
            </a:extLst>
          </p:cNvPr>
          <p:cNvSpPr txBox="1">
            <a:spLocks/>
          </p:cNvSpPr>
          <p:nvPr/>
        </p:nvSpPr>
        <p:spPr>
          <a:xfrm>
            <a:off x="-1219200" y="4876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tàu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hỏa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chạy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2CDA-D45B-F14C-4F5B-EBB560B5B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tiếng còi tàu hỏa">
            <a:hlinkClick r:id="" action="ppaction://media"/>
            <a:extLst>
              <a:ext uri="{FF2B5EF4-FFF2-40B4-BE49-F238E27FC236}">
                <a16:creationId xmlns:a16="http://schemas.microsoft.com/office/drawing/2014/main" id="{5874D55A-D511-AB07-8873-0BB9B19BDE0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5C4AD14-8FB7-E916-8762-6A44DE96B491}"/>
              </a:ext>
            </a:extLst>
          </p:cNvPr>
          <p:cNvSpPr txBox="1">
            <a:spLocks/>
          </p:cNvSpPr>
          <p:nvPr/>
        </p:nvSpPr>
        <p:spPr>
          <a:xfrm>
            <a:off x="-990600" y="5257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còi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tàu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hỏa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118</Words>
  <Application>Microsoft Office PowerPoint</Application>
  <PresentationFormat>On-screen Show (4:3)</PresentationFormat>
  <Paragraphs>23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Calibri</vt:lpstr>
      <vt:lpstr>Office Theme</vt:lpstr>
      <vt:lpstr>   LĨNH VỰC PHÁT TRIỂN NGÔN NGỮ HOẠT ĐỘNG NHẬN BIẾT Đề tài: Nhận biết “Tàu hỏa” Chủ đề: Phương tiện giao thông  Lứa tuổi: 24 - 36 tháng tuổi Giáo viên: Nguyễn Hải Yến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33</cp:revision>
  <dcterms:created xsi:type="dcterms:W3CDTF">2006-08-16T00:00:00Z</dcterms:created>
  <dcterms:modified xsi:type="dcterms:W3CDTF">2025-05-15T03:03:20Z</dcterms:modified>
</cp:coreProperties>
</file>