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4" r:id="rId4"/>
    <p:sldId id="283" r:id="rId5"/>
    <p:sldId id="274" r:id="rId6"/>
    <p:sldId id="267" r:id="rId7"/>
    <p:sldId id="277" r:id="rId8"/>
    <p:sldId id="273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50AA-D05F-3659-31FA-6B28459FB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1BBDD-9F1A-3529-8A70-A1220F0E4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888CA-5AF6-C92C-BC18-4A944DBE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B73D7-0B85-C0A9-456D-820F7355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95B9-5FF4-BA83-586E-9D65D1C7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30FE-7550-338F-46D7-BD48DAEC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D3E18-5909-4610-7EFA-B97C39D56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53E3E-38E7-C260-5E5C-5A09854D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94BF2-8BAE-46F8-9998-F241F469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3F7B-4E79-22BA-B55C-04B93C03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7A23C-86F4-08A1-8443-658FA1B47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B259C-6F05-3FC8-9D8C-317DF719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2F0C1-93B3-04E6-6651-BA2E452C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D1F10-F788-C470-8276-A49C10C9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0C99-1745-5113-2620-23B5588C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8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51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9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4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3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39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4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1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0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E2FA-85C7-177F-93C1-D9A145E7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7D166-2DF9-1CCE-157A-6DCFD0A5F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1D31F-B094-8D95-2108-CB1620BC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CCB0-1DA1-E8A1-F68C-C68C25A6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612D8-F63C-6051-E7B6-107F9338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9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97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14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2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35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98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23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22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75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2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5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7BAF-ECBD-4264-C6A5-D8AA0D58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26A01-0CF3-7AD1-2338-FDFB09864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478E7-BDC1-13AF-3435-7BC7D103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068E4-F84F-7E8A-6C1A-E82F5D6A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38D84-013E-2741-DB2E-F44AC29B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00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63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06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2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9D16-0351-61D2-E9C0-33B90664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7E654-05F6-E1B2-AE80-9EF085CF3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AC76-D953-5039-2F7B-1159519AF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AE43A-F769-0778-6629-46A67F19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0B125-C3BA-11D2-9D1B-3CAB3CB0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1526C-3F18-C6EA-F0FF-7FB5A3FF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9603-C656-CDEC-FA98-8E171278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CD923-1198-96D1-1ED5-58FF83F40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C529-0186-C6C0-D578-625122D8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0D6A2-3FBF-5656-C8ED-B00FF7834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97C60-124D-407D-AD92-523B7EFEE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44A842-5047-0A17-F7CE-A4549AC4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5E57B-3489-E732-D0D2-4A28EC77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D886E-E537-F03D-87E4-600CF22E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035E6-37B4-37F8-AE2C-3C5C6B32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90AFD-4314-E3C2-90F5-E37BDDE3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29D3C-2C4E-DDAD-63FD-1B107217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A61B4-E347-3D1A-5B0F-47A92A60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7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0CDDB-2569-BCE0-B084-EED68F2A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DB10B-0793-EA76-76A3-6B960E48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8E9A5-2D94-5058-392D-C2181C8C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0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53A9-062D-9834-5260-12C6DE40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50BE-E3E6-811D-F47F-13B92BC8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0C072-5EC4-66A7-5A65-CFDACF83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E52C8-6C23-F720-8FEE-237AA5BC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4E47F-0102-4BE6-0098-9EFFCFFF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361B3-79AD-9BEC-88CE-4409C4CF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9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A875-61A9-09CE-EFF0-59823607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A9EF6-7397-5716-F334-5CFF596D6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01082-3E12-7224-2AF9-699011CB0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7CEB8-1A9B-F7B0-C76A-7B60BB62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4364D-D699-A8C5-73A9-8FE3ACF7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18A5A-95AF-E7E9-2FD4-369FD691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11363-F6DB-7454-7C5D-586B451F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7BDCD-A081-7E92-C31E-B4F21FBD5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ED5EE-0AF1-B721-CA8A-A43B9D625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BA65B-DB7F-43E6-8156-56EC305065B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C61D8-006C-AC0E-A056-58F0D57DA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0BD5B-EC56-1836-8A0C-79C55F1D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E070-311F-4312-93C2-2542D358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8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23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24.svg"/><Relationship Id="rId12" Type="http://schemas.openxmlformats.org/officeDocument/2006/relationships/image" Target="../media/image6.gif"/><Relationship Id="rId17" Type="http://schemas.openxmlformats.org/officeDocument/2006/relationships/image" Target="../media/image9.png"/><Relationship Id="rId2" Type="http://schemas.openxmlformats.org/officeDocument/2006/relationships/audio" Target="../media/media2.m4a"/><Relationship Id="rId16" Type="http://schemas.openxmlformats.org/officeDocument/2006/relationships/image" Target="../media/image13.svg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2.png"/><Relationship Id="rId10" Type="http://schemas.openxmlformats.org/officeDocument/2006/relationships/image" Target="../media/image5.sv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7154" y="1294670"/>
            <a:ext cx="8965005" cy="4580921"/>
          </a:xfrm>
          <a:custGeom>
            <a:avLst/>
            <a:gdLst/>
            <a:ahLst/>
            <a:cxnLst/>
            <a:rect l="l" t="t" r="r" b="b"/>
            <a:pathLst>
              <a:path w="13447507" h="6871381">
                <a:moveTo>
                  <a:pt x="0" y="0"/>
                </a:moveTo>
                <a:lnTo>
                  <a:pt x="13447507" y="0"/>
                </a:lnTo>
                <a:lnTo>
                  <a:pt x="13447507" y="6871381"/>
                </a:lnTo>
                <a:lnTo>
                  <a:pt x="0" y="6871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983895">
            <a:off x="959262" y="1236792"/>
            <a:ext cx="442309" cy="233015"/>
            <a:chOff x="0" y="0"/>
            <a:chExt cx="1610360" cy="848360"/>
          </a:xfrm>
        </p:grpSpPr>
        <p:sp>
          <p:nvSpPr>
            <p:cNvPr id="4" name="Freeform 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681662">
            <a:off x="10895056" y="2457536"/>
            <a:ext cx="398349" cy="328803"/>
            <a:chOff x="0" y="0"/>
            <a:chExt cx="2138680" cy="1765300"/>
          </a:xfrm>
        </p:grpSpPr>
        <p:sp>
          <p:nvSpPr>
            <p:cNvPr id="6" name="Freeform 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7" name="Freeform 7"/>
          <p:cNvSpPr/>
          <p:nvPr/>
        </p:nvSpPr>
        <p:spPr>
          <a:xfrm rot="1776571">
            <a:off x="10923308" y="949309"/>
            <a:ext cx="383188" cy="330935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1033" y="4214903"/>
            <a:ext cx="1746394" cy="2643097"/>
          </a:xfrm>
          <a:custGeom>
            <a:avLst/>
            <a:gdLst/>
            <a:ahLst/>
            <a:cxnLst/>
            <a:rect l="l" t="t" r="r" b="b"/>
            <a:pathLst>
              <a:path w="2619591" h="3964646">
                <a:moveTo>
                  <a:pt x="0" y="0"/>
                </a:moveTo>
                <a:lnTo>
                  <a:pt x="2619591" y="0"/>
                </a:lnTo>
                <a:lnTo>
                  <a:pt x="2619591" y="3964646"/>
                </a:lnTo>
                <a:lnTo>
                  <a:pt x="0" y="3964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99" t="-36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1329" y="4938521"/>
            <a:ext cx="1104437" cy="1732449"/>
          </a:xfrm>
          <a:custGeom>
            <a:avLst/>
            <a:gdLst/>
            <a:ahLst/>
            <a:cxnLst/>
            <a:rect l="l" t="t" r="r" b="b"/>
            <a:pathLst>
              <a:path w="1656655" h="2598674">
                <a:moveTo>
                  <a:pt x="0" y="0"/>
                </a:moveTo>
                <a:lnTo>
                  <a:pt x="1656655" y="0"/>
                </a:lnTo>
                <a:lnTo>
                  <a:pt x="1656655" y="2598675"/>
                </a:lnTo>
                <a:lnTo>
                  <a:pt x="0" y="2598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36643" y="-297384"/>
            <a:ext cx="2515175" cy="25665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1749" y="147265"/>
            <a:ext cx="2086568" cy="267508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18010" y="3442758"/>
            <a:ext cx="904993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5"/>
              </a:lnSpc>
            </a:pPr>
            <a:r>
              <a:rPr lang="en-US" sz="4800" dirty="0" err="1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Nhận</a:t>
            </a:r>
            <a:r>
              <a:rPr lang="en-US" sz="4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biết</a:t>
            </a:r>
            <a:r>
              <a:rPr lang="en-US" sz="4800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: </a:t>
            </a:r>
            <a:r>
              <a:rPr lang="en-US" sz="4800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Con </a:t>
            </a:r>
            <a:r>
              <a:rPr lang="en-US" sz="4800" dirty="0" err="1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vịt</a:t>
            </a:r>
            <a:r>
              <a:rPr lang="en-US" sz="4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nsita"/>
                <a:sym typeface="Sansit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7730" y="4938521"/>
            <a:ext cx="501787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63"/>
              </a:lnSpc>
            </a:pPr>
            <a:r>
              <a:rPr lang="en-US" sz="2616" b="1" spc="52" dirty="0" err="1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Giáo</a:t>
            </a:r>
            <a:r>
              <a:rPr lang="en-US" sz="2616" b="1" spc="52" dirty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r>
              <a:rPr lang="en-US" sz="2616" b="1" spc="52" dirty="0" err="1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viên</a:t>
            </a:r>
            <a:r>
              <a:rPr lang="en-US" sz="2616" b="1" spc="52" dirty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: </a:t>
            </a:r>
            <a:r>
              <a:rPr lang="en-US" sz="2616" b="1" spc="52" dirty="0" err="1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Nguyễn</a:t>
            </a:r>
            <a:r>
              <a:rPr lang="en-US" sz="2616" b="1" spc="52" dirty="0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r>
              <a:rPr lang="en-US" sz="2616" b="1" spc="52" dirty="0" err="1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Hải</a:t>
            </a:r>
            <a:r>
              <a:rPr lang="en-US" sz="2616" b="1" spc="52" dirty="0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r>
              <a:rPr lang="en-US" sz="2616" b="1" spc="52" dirty="0" err="1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Yến</a:t>
            </a:r>
            <a:r>
              <a:rPr lang="en-US" sz="2616" b="1" spc="52" dirty="0" smtClean="0"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 </a:t>
            </a:r>
            <a:endParaRPr lang="en-US" sz="2616" b="1" spc="52" dirty="0">
              <a:latin typeface="Times New Roman" panose="02020603050405020304" pitchFamily="18" charset="0"/>
              <a:ea typeface="ไอติม"/>
              <a:cs typeface="Times New Roman" panose="02020603050405020304" pitchFamily="18" charset="0"/>
              <a:sym typeface="ไอติม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51331" y="304516"/>
            <a:ext cx="587104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90"/>
              </a:lnSpc>
            </a:pPr>
            <a:r>
              <a:rPr lang="en-US" sz="2350" spc="94" dirty="0" smtClean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UBND QUẬN LONG BIÊN </a:t>
            </a:r>
            <a:endParaRPr lang="en-US" sz="2350" spc="94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 defTabSz="609630">
              <a:lnSpc>
                <a:spcPts val="3290"/>
              </a:lnSpc>
            </a:pPr>
            <a:r>
              <a:rPr lang="en-US" sz="2350" spc="9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NON </a:t>
            </a:r>
            <a:r>
              <a:rPr lang="en-US" sz="2350" spc="94" dirty="0" smtClean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NGUYỆT QUẾ </a:t>
            </a:r>
            <a:endParaRPr lang="en-US" sz="2350" spc="94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2582" y="1716489"/>
            <a:ext cx="661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6997" y="4093110"/>
            <a:ext cx="507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24-36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893" y="2509841"/>
            <a:ext cx="504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</a:rPr>
              <a:t>Hoạt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</a:rPr>
              <a:t>động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</a:rPr>
              <a:t>nhận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</a:rPr>
              <a:t>biết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endParaRPr lang="en-US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61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9659" y="758283"/>
            <a:ext cx="7961970" cy="5497551"/>
            <a:chOff x="5305757" y="0"/>
            <a:chExt cx="7130540" cy="3643549"/>
          </a:xfrm>
        </p:grpSpPr>
        <p:sp>
          <p:nvSpPr>
            <p:cNvPr id="4" name="Freeform 4"/>
            <p:cNvSpPr/>
            <p:nvPr/>
          </p:nvSpPr>
          <p:spPr>
            <a:xfrm rot="-10800000">
              <a:off x="5305757" y="0"/>
              <a:ext cx="7130540" cy="3643549"/>
            </a:xfrm>
            <a:custGeom>
              <a:avLst/>
              <a:gdLst/>
              <a:ahLst/>
              <a:cxnLst/>
              <a:rect l="l" t="t" r="r" b="b"/>
              <a:pathLst>
                <a:path w="7130540" h="3643549">
                  <a:moveTo>
                    <a:pt x="0" y="0"/>
                  </a:moveTo>
                  <a:lnTo>
                    <a:pt x="7130540" y="0"/>
                  </a:lnTo>
                  <a:lnTo>
                    <a:pt x="7130540" y="3643549"/>
                  </a:lnTo>
                  <a:lnTo>
                    <a:pt x="0" y="3643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6114685" y="947932"/>
              <a:ext cx="5394448" cy="1189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984"/>
                </a:lnSpc>
              </a:pPr>
              <a:r>
                <a:rPr lang="en-US" sz="5400" b="1" dirty="0" err="1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Tiếng</a:t>
              </a:r>
              <a:r>
                <a:rPr lang="en-US" sz="5400" b="1" dirty="0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5400" b="1" dirty="0" err="1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vịt</a:t>
              </a:r>
              <a:r>
                <a:rPr lang="en-US" sz="5400" b="1" dirty="0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5400" b="1" dirty="0" err="1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kêu</a:t>
              </a:r>
              <a:r>
                <a:rPr lang="en-US" sz="5400" b="1" dirty="0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ở </a:t>
              </a:r>
              <a:r>
                <a:rPr lang="en-US" sz="5400" b="1" dirty="0" err="1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đâu</a:t>
              </a:r>
              <a:r>
                <a:rPr lang="en-US" sz="5400" b="1" dirty="0" smtClean="0">
                  <a:solidFill>
                    <a:srgbClr val="FFFAF5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?</a:t>
              </a:r>
              <a:endParaRPr lang="en-US" sz="5400" b="1" dirty="0">
                <a:solidFill>
                  <a:srgbClr val="FFFAF5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82091">
            <a:off x="3438569" y="2131139"/>
            <a:ext cx="398349" cy="328803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8" name="Freeform 8"/>
          <p:cNvSpPr/>
          <p:nvPr/>
        </p:nvSpPr>
        <p:spPr>
          <a:xfrm rot="2451145">
            <a:off x="8181865" y="2132131"/>
            <a:ext cx="378423" cy="326820"/>
          </a:xfrm>
          <a:custGeom>
            <a:avLst/>
            <a:gdLst/>
            <a:ahLst/>
            <a:cxnLst/>
            <a:rect l="l" t="t" r="r" b="b"/>
            <a:pathLst>
              <a:path w="567634" h="490230">
                <a:moveTo>
                  <a:pt x="0" y="0"/>
                </a:moveTo>
                <a:lnTo>
                  <a:pt x="567635" y="0"/>
                </a:lnTo>
                <a:lnTo>
                  <a:pt x="567635" y="490229"/>
                </a:lnTo>
                <a:lnTo>
                  <a:pt x="0" y="49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tieng_vit_con_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7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983895">
            <a:off x="959262" y="1236792"/>
            <a:ext cx="442309" cy="233015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681662">
            <a:off x="10895056" y="2457536"/>
            <a:ext cx="398349" cy="328803"/>
            <a:chOff x="0" y="0"/>
            <a:chExt cx="2138680" cy="1765300"/>
          </a:xfrm>
        </p:grpSpPr>
        <p:sp>
          <p:nvSpPr>
            <p:cNvPr id="5" name="Freeform 5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6" name="Freeform 6"/>
          <p:cNvSpPr/>
          <p:nvPr/>
        </p:nvSpPr>
        <p:spPr>
          <a:xfrm rot="1776571">
            <a:off x="10923308" y="949309"/>
            <a:ext cx="383188" cy="330935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071">
            <a:off x="2898347" y="4213056"/>
            <a:ext cx="2023345" cy="2605095"/>
          </a:xfrm>
          <a:custGeom>
            <a:avLst/>
            <a:gdLst/>
            <a:ahLst/>
            <a:cxnLst/>
            <a:rect l="l" t="t" r="r" b="b"/>
            <a:pathLst>
              <a:path w="3035018" h="3907642">
                <a:moveTo>
                  <a:pt x="0" y="0"/>
                </a:moveTo>
                <a:lnTo>
                  <a:pt x="3035018" y="0"/>
                </a:lnTo>
                <a:lnTo>
                  <a:pt x="3035018" y="3907642"/>
                </a:lnTo>
                <a:lnTo>
                  <a:pt x="0" y="3907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39" t="-7993" b="-404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02936" y="5125551"/>
            <a:ext cx="1104437" cy="1732449"/>
          </a:xfrm>
          <a:custGeom>
            <a:avLst/>
            <a:gdLst/>
            <a:ahLst/>
            <a:cxnLst/>
            <a:rect l="l" t="t" r="r" b="b"/>
            <a:pathLst>
              <a:path w="1656655" h="2598674">
                <a:moveTo>
                  <a:pt x="0" y="0"/>
                </a:moveTo>
                <a:lnTo>
                  <a:pt x="1656655" y="0"/>
                </a:lnTo>
                <a:lnTo>
                  <a:pt x="1656655" y="2598674"/>
                </a:lnTo>
                <a:lnTo>
                  <a:pt x="0" y="259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36643" y="-297384"/>
            <a:ext cx="2515175" cy="25665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1749" y="147265"/>
            <a:ext cx="2086568" cy="2675087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8353008" y="5040274"/>
            <a:ext cx="1121701" cy="2012019"/>
          </a:xfrm>
          <a:custGeom>
            <a:avLst/>
            <a:gdLst/>
            <a:ahLst/>
            <a:cxnLst/>
            <a:rect l="l" t="t" r="r" b="b"/>
            <a:pathLst>
              <a:path w="1682551" h="3018028">
                <a:moveTo>
                  <a:pt x="0" y="0"/>
                </a:moveTo>
                <a:lnTo>
                  <a:pt x="1682551" y="0"/>
                </a:lnTo>
                <a:lnTo>
                  <a:pt x="1682551" y="3018029"/>
                </a:lnTo>
                <a:lnTo>
                  <a:pt x="0" y="3018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4650" y="5125551"/>
            <a:ext cx="1289826" cy="1841466"/>
          </a:xfrm>
          <a:custGeom>
            <a:avLst/>
            <a:gdLst/>
            <a:ahLst/>
            <a:cxnLst/>
            <a:rect l="l" t="t" r="r" b="b"/>
            <a:pathLst>
              <a:path w="1934739" h="2762199">
                <a:moveTo>
                  <a:pt x="0" y="0"/>
                </a:moveTo>
                <a:lnTo>
                  <a:pt x="1934739" y="0"/>
                </a:lnTo>
                <a:lnTo>
                  <a:pt x="1934739" y="2762199"/>
                </a:lnTo>
                <a:lnTo>
                  <a:pt x="0" y="2762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69156" y="4985766"/>
            <a:ext cx="1489368" cy="1821857"/>
          </a:xfrm>
          <a:custGeom>
            <a:avLst/>
            <a:gdLst/>
            <a:ahLst/>
            <a:cxnLst/>
            <a:rect l="l" t="t" r="r" b="b"/>
            <a:pathLst>
              <a:path w="2234052" h="2732785">
                <a:moveTo>
                  <a:pt x="0" y="0"/>
                </a:moveTo>
                <a:lnTo>
                  <a:pt x="2234052" y="0"/>
                </a:lnTo>
                <a:lnTo>
                  <a:pt x="2234052" y="2732784"/>
                </a:lnTo>
                <a:lnTo>
                  <a:pt x="0" y="27327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28317" y="1488301"/>
            <a:ext cx="775811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87"/>
              </a:lnSpc>
            </a:pPr>
            <a:r>
              <a:rPr lang="en-US" sz="6134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</a:t>
            </a:r>
            <a:r>
              <a:rPr lang="en-US" sz="6134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134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hát</a:t>
            </a:r>
            <a:r>
              <a:rPr lang="en-US" sz="6134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: </a:t>
            </a:r>
            <a:r>
              <a:rPr lang="en-US" sz="6134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Đàn</a:t>
            </a:r>
            <a:r>
              <a:rPr lang="en-US" sz="6134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134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vịt</a:t>
            </a:r>
            <a:r>
              <a:rPr lang="en-US" sz="6134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con</a:t>
            </a:r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3100" y="3086100"/>
            <a:ext cx="685800" cy="685800"/>
          </a:xfrm>
          <a:prstGeom prst="rect">
            <a:avLst/>
          </a:prstGeom>
        </p:spPr>
      </p:pic>
      <p:pic>
        <p:nvPicPr>
          <p:cNvPr id="16" name="Đàn Vịt Con - Bài Hát Con Vật Cho Bé Ăn Ng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39"/>
                <p:tgtEl>
                  <p:spTgt spid="15"/>
                </p:tgtEl>
              </p:cBhvr>
            </p:cmd>
            <p:audio>
              <p:cMediaNode vol="100000" showWhenStopped="0">
                <p:cTn id="40"/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-1863282">
            <a:off x="10652602" y="2624113"/>
            <a:ext cx="442309" cy="233015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251523">
            <a:off x="7332901" y="2174278"/>
            <a:ext cx="360968" cy="297949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547977" y="2415166"/>
            <a:ext cx="223123" cy="22312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8352652">
            <a:off x="1062937" y="2754467"/>
            <a:ext cx="442309" cy="233015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7" name="Freeform 17"/>
          <p:cNvSpPr/>
          <p:nvPr/>
        </p:nvSpPr>
        <p:spPr>
          <a:xfrm rot="2562228">
            <a:off x="10851259" y="1523112"/>
            <a:ext cx="383188" cy="330935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088147">
            <a:off x="1450451" y="1210628"/>
            <a:ext cx="344772" cy="297758"/>
          </a:xfrm>
          <a:custGeom>
            <a:avLst/>
            <a:gdLst/>
            <a:ahLst/>
            <a:cxnLst/>
            <a:rect l="l" t="t" r="r" b="b"/>
            <a:pathLst>
              <a:path w="517158" h="446637">
                <a:moveTo>
                  <a:pt x="0" y="0"/>
                </a:moveTo>
                <a:lnTo>
                  <a:pt x="517158" y="0"/>
                </a:lnTo>
                <a:lnTo>
                  <a:pt x="517158" y="446636"/>
                </a:lnTo>
                <a:lnTo>
                  <a:pt x="0" y="446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54677085374042301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575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11F58-816C-F23A-F0D5-9C28FCBA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5600" y="533400"/>
            <a:ext cx="11579848" cy="5917048"/>
          </a:xfrm>
          <a:custGeom>
            <a:avLst/>
            <a:gdLst/>
            <a:ahLst/>
            <a:cxnLst/>
            <a:rect l="l" t="t" r="r" b="b"/>
            <a:pathLst>
              <a:path w="17369772" h="8875572">
                <a:moveTo>
                  <a:pt x="0" y="0"/>
                </a:moveTo>
                <a:lnTo>
                  <a:pt x="17369772" y="0"/>
                </a:lnTo>
                <a:lnTo>
                  <a:pt x="17369772" y="8875572"/>
                </a:lnTo>
                <a:lnTo>
                  <a:pt x="0" y="8875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82279" y="2199926"/>
            <a:ext cx="7889438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65"/>
              </a:lnSpc>
            </a:pPr>
            <a:r>
              <a:rPr lang="en-US" sz="5516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Trò</a:t>
            </a:r>
            <a:r>
              <a:rPr lang="en-US" sz="5516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r>
              <a:rPr lang="en-US" sz="5516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chơi</a:t>
            </a:r>
            <a:r>
              <a:rPr lang="en-US" sz="5516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: Ai </a:t>
            </a:r>
            <a:r>
              <a:rPr lang="en-US" sz="5516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nhanh</a:t>
            </a:r>
            <a:r>
              <a:rPr lang="en-US" sz="5516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r>
              <a:rPr lang="en-US" sz="5516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nhất</a:t>
            </a:r>
            <a:r>
              <a:rPr lang="en-US" sz="5516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ไอติม"/>
                <a:cs typeface="Times New Roman" panose="02020603050405020304" pitchFamily="18" charset="0"/>
                <a:sym typeface="ไอติม"/>
              </a:rPr>
              <a:t> </a:t>
            </a:r>
            <a:endParaRPr lang="en-US" sz="5516" b="1" dirty="0">
              <a:solidFill>
                <a:srgbClr val="000000"/>
              </a:solidFill>
              <a:latin typeface="Times New Roman" panose="02020603050405020304" pitchFamily="18" charset="0"/>
              <a:ea typeface="ไอติม"/>
              <a:cs typeface="Times New Roman" panose="02020603050405020304" pitchFamily="18" charset="0"/>
              <a:sym typeface="ไอติม"/>
            </a:endParaRPr>
          </a:p>
          <a:p>
            <a:pPr defTabSz="609630">
              <a:lnSpc>
                <a:spcPts val="4965"/>
              </a:lnSpc>
            </a:pPr>
            <a:endParaRPr lang="en-US" sz="5516" dirty="0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041" y="4921475"/>
            <a:ext cx="2122110" cy="1936525"/>
          </a:xfrm>
          <a:custGeom>
            <a:avLst/>
            <a:gdLst/>
            <a:ahLst/>
            <a:cxnLst/>
            <a:rect l="l" t="t" r="r" b="b"/>
            <a:pathLst>
              <a:path w="6154290" h="6146598">
                <a:moveTo>
                  <a:pt x="0" y="0"/>
                </a:moveTo>
                <a:lnTo>
                  <a:pt x="6154290" y="0"/>
                </a:lnTo>
                <a:lnTo>
                  <a:pt x="6154290" y="6146598"/>
                </a:lnTo>
                <a:lnTo>
                  <a:pt x="0" y="6146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06809">
            <a:off x="5192641" y="4609365"/>
            <a:ext cx="442309" cy="233015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324133" y="4604101"/>
            <a:ext cx="223123" cy="22312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sp>
        <p:nvSpPr>
          <p:cNvPr id="11" name="Freeform 11"/>
          <p:cNvSpPr/>
          <p:nvPr/>
        </p:nvSpPr>
        <p:spPr>
          <a:xfrm rot="-8220607">
            <a:off x="2343239" y="1345669"/>
            <a:ext cx="378423" cy="326820"/>
          </a:xfrm>
          <a:custGeom>
            <a:avLst/>
            <a:gdLst/>
            <a:ahLst/>
            <a:cxnLst/>
            <a:rect l="l" t="t" r="r" b="b"/>
            <a:pathLst>
              <a:path w="567634" h="490230">
                <a:moveTo>
                  <a:pt x="0" y="0"/>
                </a:moveTo>
                <a:lnTo>
                  <a:pt x="567634" y="0"/>
                </a:lnTo>
                <a:lnTo>
                  <a:pt x="567634" y="490230"/>
                </a:lnTo>
                <a:lnTo>
                  <a:pt x="0" y="490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268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364" y="897384"/>
            <a:ext cx="9266664" cy="4767435"/>
            <a:chOff x="-3" y="-1405064"/>
            <a:chExt cx="15096553" cy="9534868"/>
          </a:xfrm>
        </p:grpSpPr>
        <p:sp>
          <p:nvSpPr>
            <p:cNvPr id="4" name="Freeform 4"/>
            <p:cNvSpPr/>
            <p:nvPr/>
          </p:nvSpPr>
          <p:spPr>
            <a:xfrm rot="10800000">
              <a:off x="-3" y="-1405064"/>
              <a:ext cx="15096553" cy="9534868"/>
            </a:xfrm>
            <a:custGeom>
              <a:avLst/>
              <a:gdLst/>
              <a:ahLst/>
              <a:cxnLst/>
              <a:rect l="l" t="t" r="r" b="b"/>
              <a:pathLst>
                <a:path w="7130540" h="3643549">
                  <a:moveTo>
                    <a:pt x="0" y="0"/>
                  </a:moveTo>
                  <a:lnTo>
                    <a:pt x="7130540" y="0"/>
                  </a:lnTo>
                  <a:lnTo>
                    <a:pt x="7130540" y="3643549"/>
                  </a:lnTo>
                  <a:lnTo>
                    <a:pt x="0" y="3643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834840" y="1840029"/>
              <a:ext cx="11554041" cy="17953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984"/>
                </a:lnSpc>
              </a:pPr>
              <a:r>
                <a:rPr lang="en-US" sz="6984" b="1" dirty="0" err="1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Trổ</a:t>
              </a:r>
              <a:r>
                <a:rPr lang="en-US" sz="6984" b="1" dirty="0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6984" b="1" dirty="0" err="1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tài</a:t>
              </a:r>
              <a:r>
                <a:rPr lang="en-US" sz="6984" b="1" dirty="0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6984" b="1" dirty="0" err="1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cùng</a:t>
              </a:r>
              <a:r>
                <a:rPr lang="en-US" sz="6984" b="1" dirty="0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6984" b="1" dirty="0" err="1" smtClean="0">
                  <a:latin typeface="Public Sans Bold"/>
                  <a:ea typeface="Public Sans Bold"/>
                  <a:cs typeface="Public Sans Bold"/>
                  <a:sym typeface="Public Sans Bold"/>
                </a:rPr>
                <a:t>bé</a:t>
              </a:r>
              <a:endParaRPr lang="en-US" sz="6984" b="1" dirty="0"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pic>
        <p:nvPicPr>
          <p:cNvPr id="9" name="Vịt Con Lông Vàng  Chú Vịt Nâu  Nhạc Con Vịt - Liên Khúc Hoạt Hình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1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58</Words>
  <Application>Microsoft Office PowerPoint</Application>
  <PresentationFormat>Widescreen</PresentationFormat>
  <Paragraphs>11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Noto Sans Bold</vt:lpstr>
      <vt:lpstr>Paytone One</vt:lpstr>
      <vt:lpstr>Public Sans Bold</vt:lpstr>
      <vt:lpstr>Sansita</vt:lpstr>
      <vt:lpstr>Segoe UI Black</vt:lpstr>
      <vt:lpstr>Times New Roman</vt:lpstr>
      <vt:lpstr>ไอติม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ECOPC ADMIN</dc:creator>
  <cp:lastModifiedBy>Techsi.vn</cp:lastModifiedBy>
  <cp:revision>20</cp:revision>
  <dcterms:created xsi:type="dcterms:W3CDTF">2024-11-09T02:55:36Z</dcterms:created>
  <dcterms:modified xsi:type="dcterms:W3CDTF">2025-05-14T09:05:53Z</dcterms:modified>
</cp:coreProperties>
</file>