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8" r:id="rId2"/>
    <p:sldId id="321" r:id="rId3"/>
    <p:sldId id="322" r:id="rId4"/>
    <p:sldId id="323" r:id="rId5"/>
    <p:sldId id="320" r:id="rId6"/>
    <p:sldId id="326" r:id="rId7"/>
    <p:sldId id="325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91" d="100"/>
          <a:sy n="91" d="100"/>
        </p:scale>
        <p:origin x="53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0D4518-118C-40F9-829E-8BA07BCAAD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9531D5A-A81C-4381-89CA-A6BF2E0437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172A9A-6ABD-4D06-8F0B-B0A7199CF7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C6CE7-5F27-40C1-97E6-5A13BE4CB053}" type="datetimeFigureOut">
              <a:rPr lang="en-US" smtClean="0"/>
              <a:t>5/14/2025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64E41B-0F94-4E11-9242-68BD42614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E65899-5894-4A66-9E69-250313CB17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95184-9808-495D-B077-9C7DB9A7B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6786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3174C1-F4ED-4E97-BC79-90B02E27AA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8E2FE5D-E6A9-49DE-80FD-EAB26C904D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CFF719-B8EB-4608-834C-3E5F2BEB28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C6CE7-5F27-40C1-97E6-5A13BE4CB053}" type="datetimeFigureOut">
              <a:rPr lang="en-US" smtClean="0"/>
              <a:t>5/14/2025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3DA0E2-4116-41BF-B5BD-93DFD6ED71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E31404-DC32-4504-BE2A-051FFA225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95184-9808-495D-B077-9C7DB9A7B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7517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B33072C-0B5A-4E55-A434-E7C61971113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4BEE9EA-FA81-49D0-9241-DDB507AE66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0E4357-FA98-4D62-8CC8-E75D96071E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C6CE7-5F27-40C1-97E6-5A13BE4CB053}" type="datetimeFigureOut">
              <a:rPr lang="en-US" smtClean="0"/>
              <a:t>5/14/2025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129BBD-CFAC-44C6-B9CB-7E747AECE6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B19ED2-3B0B-4202-A6E5-BA049F588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95184-9808-495D-B077-9C7DB9A7B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0789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45422A-F438-4752-BD3E-DD12F11209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98F80D-8188-4FE6-AB46-0A933CEC43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7E3796-5E65-4D24-989F-A5625E4ED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C6CE7-5F27-40C1-97E6-5A13BE4CB053}" type="datetimeFigureOut">
              <a:rPr lang="en-US" smtClean="0"/>
              <a:t>5/14/2025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F37ACB-D50A-4B2A-A65B-9026F3FA5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47A930-D61D-40B6-A82E-6A75DEA99B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95184-9808-495D-B077-9C7DB9A7B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4638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FE19A-C40F-4019-8EDB-19316CDEE9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D5487-2EC7-47A1-9AC4-F788696853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C51474-D390-4186-9C2A-4420DC7CE8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C6CE7-5F27-40C1-97E6-5A13BE4CB053}" type="datetimeFigureOut">
              <a:rPr lang="en-US" smtClean="0"/>
              <a:t>5/14/2025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2C8672-98EF-4A78-B709-68AF202825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4EE8A2-22E4-4C82-A1DA-6D8273DEC9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95184-9808-495D-B077-9C7DB9A7B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9849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803DEF-D206-4922-B81D-62EE7BA5D7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393CEE-E114-412D-882E-A1A65D8AED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5A3811-7FA8-4058-83CA-650C93BD04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E48FE7-2676-4E6D-A6C1-595FC9FC2F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C6CE7-5F27-40C1-97E6-5A13BE4CB053}" type="datetimeFigureOut">
              <a:rPr lang="en-US" smtClean="0"/>
              <a:t>5/14/2025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6C7BF5-BA1D-4587-8C27-F4FED0E78C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5FA005-C50D-4E75-8157-CDB42C678A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95184-9808-495D-B077-9C7DB9A7B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2033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17F2F6-62B1-4279-B1D9-43252FB999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EE996E-1723-42B8-B783-EC8AB00E4F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9500C3-6C7C-448C-934D-1787442C79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F698094-65D8-4955-B53E-7857583D5D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55CA301-65C5-473B-B875-04AF3EA2408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D116FA0-E915-4FDC-A11A-66EC55216F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C6CE7-5F27-40C1-97E6-5A13BE4CB053}" type="datetimeFigureOut">
              <a:rPr lang="en-US" smtClean="0"/>
              <a:t>5/14/2025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018D9A2-E15A-46FF-A1F0-F13C401606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F449E66-C30B-451E-B61B-9AF87A056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95184-9808-495D-B077-9C7DB9A7B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5685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18A6FA-0C6E-413E-AE36-B663525B8D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C83A04A-B9ED-4069-B050-A61AD0D5CB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C6CE7-5F27-40C1-97E6-5A13BE4CB053}" type="datetimeFigureOut">
              <a:rPr lang="en-US" smtClean="0"/>
              <a:t>5/14/2025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408190-238C-4A86-B0AF-B2E2F20B02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DA9C13-AD43-4768-B4C4-E7158F1E6B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95184-9808-495D-B077-9C7DB9A7B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9977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63456DD-8871-428A-9D4E-F70D7209A0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C6CE7-5F27-40C1-97E6-5A13BE4CB053}" type="datetimeFigureOut">
              <a:rPr lang="en-US" smtClean="0"/>
              <a:t>5/14/2025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187707E-DCF8-4E6C-82DA-43CD2403B3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AD8FE2-A88C-4BDC-BE60-2CE286E1F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95184-9808-495D-B077-9C7DB9A7B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4818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CFB252-AFEB-4BC6-B633-474263A313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2ADD6E-7AFB-4453-9399-C9B4A07BB6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9B45DA-A2C5-4C09-B123-81EF783829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CA5616-C285-4E28-8F17-4F4C27A32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C6CE7-5F27-40C1-97E6-5A13BE4CB053}" type="datetimeFigureOut">
              <a:rPr lang="en-US" smtClean="0"/>
              <a:t>5/14/2025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06E749-5F96-4C24-9262-619E338B4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1A7397-BC5C-4A74-A0F2-F9BE13F093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95184-9808-495D-B077-9C7DB9A7B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9472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53CDF-C363-4B52-AECF-1DF715C8D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9452279-146E-41B7-8828-E2E055CAE0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6DE534-60FA-4E74-BB48-7E3D9A2984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4FEC7F-0A80-4393-9E72-FC59ADE588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C6CE7-5F27-40C1-97E6-5A13BE4CB053}" type="datetimeFigureOut">
              <a:rPr lang="en-US" smtClean="0"/>
              <a:t>5/14/2025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2C1F9B-85EA-44D5-937A-9F1C1DAC10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3145A6-75A2-4DCF-A0AD-B1582DA1EE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95184-9808-495D-B077-9C7DB9A7B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9918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03EB503-4CC5-478D-8AE8-25E58C3DC7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75F7B-44F4-4CF7-BF89-1F2C3F4425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05B8B0-89AF-4FA4-9880-6E56F71B42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5C6CE7-5F27-40C1-97E6-5A13BE4CB053}" type="datetimeFigureOut">
              <a:rPr lang="en-US" smtClean="0"/>
              <a:t>5/14/2025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00A9BB-779E-455A-A582-11DB405B41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42D022-0A27-496D-86B5-7471186248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E95184-9808-495D-B077-9C7DB9A7B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689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20081921755411_2"/>
          <p:cNvPicPr>
            <a:picLocks noGrp="1" noChangeAspect="1"/>
          </p:cNvPicPr>
          <p:nvPr>
            <p:ph sz="half" idx="1"/>
          </p:nvPr>
        </p:nvPicPr>
        <p:blipFill>
          <a:blip r:embed="rId3"/>
          <a:srcRect t="5226" b="1664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Text Box 5"/>
          <p:cNvSpPr txBox="1"/>
          <p:nvPr/>
        </p:nvSpPr>
        <p:spPr>
          <a:xfrm>
            <a:off x="2955926" y="2809241"/>
            <a:ext cx="7462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2800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</a:rPr>
              <a:t>Đề tài</a:t>
            </a:r>
            <a:r>
              <a:rPr lang="vi-VN" altLang="en-US" sz="2800" b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</a:rPr>
              <a:t>: </a:t>
            </a:r>
            <a:r>
              <a:rPr lang="en-US" altLang="en-US" sz="2800" b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</a:rPr>
              <a:t>Dạy hát: “Con gà trống” – NS: Tân Huyền</a:t>
            </a:r>
            <a:endParaRPr lang="vi-VN" altLang="en-US" sz="2800" b="1" dirty="0"/>
          </a:p>
        </p:txBody>
      </p:sp>
      <p:sp>
        <p:nvSpPr>
          <p:cNvPr id="7" name="Text Box 6"/>
          <p:cNvSpPr txBox="1"/>
          <p:nvPr/>
        </p:nvSpPr>
        <p:spPr>
          <a:xfrm>
            <a:off x="2897820" y="3866994"/>
            <a:ext cx="60845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800" b="1">
                <a:solidFill>
                  <a:srgbClr val="FF0000"/>
                </a:solidFill>
                <a:sym typeface="+mn-ea"/>
              </a:rPr>
              <a:t>Lứa tuổi</a:t>
            </a:r>
            <a:r>
              <a:rPr lang="vi-VN" altLang="en-US" sz="2800" b="1">
                <a:solidFill>
                  <a:srgbClr val="FF0000"/>
                </a:solidFill>
                <a:sym typeface="+mn-ea"/>
              </a:rPr>
              <a:t>: </a:t>
            </a:r>
            <a:r>
              <a:rPr lang="en-US" altLang="en-US" sz="2800" b="1">
                <a:solidFill>
                  <a:srgbClr val="FF0000"/>
                </a:solidFill>
                <a:sym typeface="+mn-ea"/>
              </a:rPr>
              <a:t>Nhà trẻ</a:t>
            </a:r>
            <a:r>
              <a:rPr lang="vi-VN" altLang="en-US" sz="2800" b="1">
                <a:solidFill>
                  <a:srgbClr val="FF0000"/>
                </a:solidFill>
                <a:sym typeface="+mn-ea"/>
              </a:rPr>
              <a:t> 24</a:t>
            </a:r>
            <a:r>
              <a:rPr lang="en-US" altLang="en-US" sz="2800" b="1">
                <a:solidFill>
                  <a:srgbClr val="FF0000"/>
                </a:solidFill>
                <a:sym typeface="+mn-ea"/>
              </a:rPr>
              <a:t> </a:t>
            </a:r>
            <a:r>
              <a:rPr lang="vi-VN" altLang="en-US" sz="2800" b="1">
                <a:solidFill>
                  <a:srgbClr val="FF0000"/>
                </a:solidFill>
                <a:sym typeface="+mn-ea"/>
              </a:rPr>
              <a:t>-</a:t>
            </a:r>
            <a:r>
              <a:rPr lang="en-US" altLang="en-US" sz="2800" b="1">
                <a:solidFill>
                  <a:srgbClr val="FF0000"/>
                </a:solidFill>
                <a:sym typeface="+mn-ea"/>
              </a:rPr>
              <a:t> </a:t>
            </a:r>
            <a:r>
              <a:rPr lang="vi-VN" altLang="en-US" sz="2800" b="1">
                <a:solidFill>
                  <a:srgbClr val="FF0000"/>
                </a:solidFill>
                <a:sym typeface="+mn-ea"/>
              </a:rPr>
              <a:t>36 tháng</a:t>
            </a:r>
            <a:endParaRPr lang="vi-VN" altLang="en-US" sz="2800" b="1" dirty="0">
              <a:solidFill>
                <a:srgbClr val="FF0000"/>
              </a:solidFill>
            </a:endParaRPr>
          </a:p>
        </p:txBody>
      </p:sp>
      <p:sp>
        <p:nvSpPr>
          <p:cNvPr id="9" name="Text Box 8"/>
          <p:cNvSpPr txBox="1"/>
          <p:nvPr/>
        </p:nvSpPr>
        <p:spPr>
          <a:xfrm>
            <a:off x="2843136" y="4471177"/>
            <a:ext cx="47978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2800" b="1" dirty="0">
                <a:solidFill>
                  <a:srgbClr val="002060"/>
                </a:solidFill>
              </a:rPr>
              <a:t>Giáo viên: </a:t>
            </a:r>
            <a:r>
              <a:rPr lang="en-US" altLang="en-US" sz="2800" b="1" dirty="0" err="1" smtClean="0">
                <a:solidFill>
                  <a:srgbClr val="002060"/>
                </a:solidFill>
              </a:rPr>
              <a:t>Nguyễn</a:t>
            </a:r>
            <a:r>
              <a:rPr lang="en-US" altLang="en-US" sz="2800" b="1" dirty="0" smtClean="0">
                <a:solidFill>
                  <a:srgbClr val="002060"/>
                </a:solidFill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</a:rPr>
              <a:t>Hải</a:t>
            </a:r>
            <a:r>
              <a:rPr lang="en-US" altLang="en-US" sz="2800" b="1" dirty="0" smtClean="0">
                <a:solidFill>
                  <a:srgbClr val="002060"/>
                </a:solidFill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</a:rPr>
              <a:t>Yến</a:t>
            </a:r>
            <a:r>
              <a:rPr lang="en-US" altLang="en-US" sz="2800" b="1" dirty="0" smtClean="0">
                <a:solidFill>
                  <a:srgbClr val="002060"/>
                </a:solidFill>
              </a:rPr>
              <a:t> </a:t>
            </a:r>
            <a:endParaRPr lang="vi-VN" altLang="en-US" sz="2800" b="1" dirty="0">
              <a:solidFill>
                <a:srgbClr val="002060"/>
              </a:solidFill>
            </a:endParaRPr>
          </a:p>
        </p:txBody>
      </p:sp>
      <p:sp>
        <p:nvSpPr>
          <p:cNvPr id="12" name="Text Box 5"/>
          <p:cNvSpPr txBox="1"/>
          <p:nvPr/>
        </p:nvSpPr>
        <p:spPr>
          <a:xfrm>
            <a:off x="4608494" y="2128018"/>
            <a:ext cx="32964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400" b="1" dirty="0"/>
              <a:t>HOẠT </a:t>
            </a:r>
            <a:r>
              <a:rPr lang="en-US" altLang="en-US" sz="2400" b="1"/>
              <a:t>ĐỘNG ÂM NHẠC</a:t>
            </a:r>
            <a:endParaRPr lang="vi-VN" altLang="en-US" sz="2400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4569735-88E9-4816-B747-7E26148FEF72}"/>
              </a:ext>
            </a:extLst>
          </p:cNvPr>
          <p:cNvSpPr txBox="1"/>
          <p:nvPr/>
        </p:nvSpPr>
        <p:spPr>
          <a:xfrm>
            <a:off x="4419341" y="123607"/>
            <a:ext cx="34898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UBND QUẬN LONG BIÊN</a:t>
            </a:r>
          </a:p>
          <a:p>
            <a:pPr algn="ctr"/>
            <a:r>
              <a:rPr lang="en-US" b="1" dirty="0">
                <a:solidFill>
                  <a:srgbClr val="002060"/>
                </a:solidFill>
              </a:rPr>
              <a:t>TRƯỜNG MẦM NON </a:t>
            </a:r>
            <a:r>
              <a:rPr lang="en-US" b="1" dirty="0" smtClean="0">
                <a:solidFill>
                  <a:srgbClr val="002060"/>
                </a:solidFill>
              </a:rPr>
              <a:t>NGUYỆT QUẾ 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13" name="Text Box 5">
            <a:extLst>
              <a:ext uri="{FF2B5EF4-FFF2-40B4-BE49-F238E27FC236}">
                <a16:creationId xmlns:a16="http://schemas.microsoft.com/office/drawing/2014/main" id="{4377DAD2-E660-4F6F-98B5-13AB6664C7C6}"/>
              </a:ext>
            </a:extLst>
          </p:cNvPr>
          <p:cNvSpPr txBox="1"/>
          <p:nvPr/>
        </p:nvSpPr>
        <p:spPr>
          <a:xfrm>
            <a:off x="2897819" y="3323682"/>
            <a:ext cx="89823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800" b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</a:rPr>
              <a:t>Nghe hát: “Gà trống, mèo con và cún con” – NS: Thế Vinh</a:t>
            </a:r>
            <a:endParaRPr lang="vi-VN" altLang="en-US" sz="2800" b="1" dirty="0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104"/>
    </mc:Choice>
    <mc:Fallback xmlns="">
      <p:transition spd="slow" advClick="0" advTm="41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2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0B960C10-9D4E-4D21-8C41-09497C50CA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5">
            <a:extLst>
              <a:ext uri="{FF2B5EF4-FFF2-40B4-BE49-F238E27FC236}">
                <a16:creationId xmlns:a16="http://schemas.microsoft.com/office/drawing/2014/main" id="{DAA14DBD-78A5-4EF8-9B5D-17F1634B8E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807" y="6115052"/>
            <a:ext cx="12044613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vi-VN" altLang="en-US" sz="3000">
                <a:solidFill>
                  <a:srgbClr val="FFFF00"/>
                </a:solidFill>
                <a:latin typeface="+mj-lt"/>
              </a:rPr>
              <a:t> </a:t>
            </a:r>
            <a:r>
              <a:rPr lang="vi-VN" altLang="en-US" sz="3000">
                <a:solidFill>
                  <a:srgbClr val="00B0F0"/>
                </a:solidFill>
                <a:latin typeface="+mj-lt"/>
              </a:rPr>
              <a:t>Giảng nội dung: con gà trống có mào đỏ, chân có cựa gà trống gáy ò ó o</a:t>
            </a:r>
          </a:p>
        </p:txBody>
      </p:sp>
    </p:spTree>
    <p:extLst>
      <p:ext uri="{BB962C8B-B14F-4D97-AF65-F5344CB8AC3E}">
        <p14:creationId xmlns:p14="http://schemas.microsoft.com/office/powerpoint/2010/main" val="3534792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6961DCA-21CB-4041-A86B-7C8DED0666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912724"/>
          </a:xfrm>
          <a:prstGeom prst="rect">
            <a:avLst/>
          </a:prstGeom>
        </p:spPr>
      </p:pic>
      <p:pic>
        <p:nvPicPr>
          <p:cNvPr id="4" name="Picture 2" descr="con gà trống đinh dậu vector">
            <a:extLst>
              <a:ext uri="{FF2B5EF4-FFF2-40B4-BE49-F238E27FC236}">
                <a16:creationId xmlns:a16="http://schemas.microsoft.com/office/drawing/2014/main" id="{C6AB31E4-DC80-4BC6-83FA-7441BD87FE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DFEFF"/>
              </a:clrFrom>
              <a:clrTo>
                <a:srgbClr val="FD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1797" y="4668251"/>
            <a:ext cx="1761157" cy="2037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16A4C27-F95B-42A7-B0D7-F889C402B5F8}"/>
              </a:ext>
            </a:extLst>
          </p:cNvPr>
          <p:cNvSpPr txBox="1"/>
          <p:nvPr/>
        </p:nvSpPr>
        <p:spPr>
          <a:xfrm>
            <a:off x="3636825" y="3698755"/>
            <a:ext cx="748508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FF0000"/>
                </a:solidFill>
              </a:rPr>
              <a:t>Các con vừa được học bài hát con gà trống. Các con nhớ hãy chăm sóc và bảo vệ các con vật nuôi nhé </a:t>
            </a:r>
          </a:p>
        </p:txBody>
      </p:sp>
    </p:spTree>
    <p:extLst>
      <p:ext uri="{BB962C8B-B14F-4D97-AF65-F5344CB8AC3E}">
        <p14:creationId xmlns:p14="http://schemas.microsoft.com/office/powerpoint/2010/main" val="3989357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hững Khung Ảnh Đẹp Nhất Cho Các Bạn Ghép Ảnh Vào, Khung Ảnh Đẹp Photoshop">
            <a:extLst>
              <a:ext uri="{FF2B5EF4-FFF2-40B4-BE49-F238E27FC236}">
                <a16:creationId xmlns:a16="http://schemas.microsoft.com/office/drawing/2014/main" id="{F1F61355-89BA-474C-92B9-57A61B8DB5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D087DC5-9A69-4F3D-818D-02CBEF95F18C}"/>
              </a:ext>
            </a:extLst>
          </p:cNvPr>
          <p:cNvSpPr txBox="1"/>
          <p:nvPr/>
        </p:nvSpPr>
        <p:spPr>
          <a:xfrm>
            <a:off x="3835905" y="1490423"/>
            <a:ext cx="47947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 HÁT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E3B8EEF-4B57-491A-8C50-AE2EC41419A8}"/>
              </a:ext>
            </a:extLst>
          </p:cNvPr>
          <p:cNvSpPr txBox="1"/>
          <p:nvPr/>
        </p:nvSpPr>
        <p:spPr>
          <a:xfrm>
            <a:off x="1468773" y="2782255"/>
            <a:ext cx="925445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“Gà trống, mèo con và cún con” </a:t>
            </a:r>
          </a:p>
          <a:p>
            <a:pPr algn="ctr"/>
            <a:r>
              <a:rPr lang="en-US" altLang="en-US" sz="4800" b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- NS: Thế Vinh</a:t>
            </a:r>
            <a:r>
              <a:rPr lang="en-US" sz="4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08487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 descr="20081921755411_2">
            <a:extLst>
              <a:ext uri="{FF2B5EF4-FFF2-40B4-BE49-F238E27FC236}">
                <a16:creationId xmlns:a16="http://schemas.microsoft.com/office/drawing/2014/main" id="{B97893F5-C639-4368-88FA-2A60B47B337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226" b="16640"/>
          <a:stretch>
            <a:fillRect/>
          </a:stretch>
        </p:blipFill>
        <p:spPr>
          <a:xfrm>
            <a:off x="0" y="-34985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D46FF30-BC1B-4C5D-B7C5-491E0995D44B}"/>
              </a:ext>
            </a:extLst>
          </p:cNvPr>
          <p:cNvSpPr txBox="1"/>
          <p:nvPr/>
        </p:nvSpPr>
        <p:spPr>
          <a:xfrm>
            <a:off x="1543461" y="542846"/>
            <a:ext cx="98624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002060"/>
                </a:solidFill>
              </a:rPr>
              <a:t>- Các con vừa nghe hát gì? Do ai sáng tác?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CD9A2CF-A235-4B8F-8F95-D1EFD35688DE}"/>
              </a:ext>
            </a:extLst>
          </p:cNvPr>
          <p:cNvSpPr txBox="1"/>
          <p:nvPr/>
        </p:nvSpPr>
        <p:spPr>
          <a:xfrm>
            <a:off x="2239583" y="2675021"/>
            <a:ext cx="771283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b="1">
                <a:solidFill>
                  <a:srgbClr val="002060"/>
                </a:solidFill>
              </a:rPr>
              <a:t>Bài hát: - Gà trống, mèo con và cún con</a:t>
            </a:r>
          </a:p>
          <a:p>
            <a:pPr algn="ctr"/>
            <a:r>
              <a:rPr lang="en-US" sz="3500" b="1">
                <a:solidFill>
                  <a:srgbClr val="002060"/>
                </a:solidFill>
              </a:rPr>
              <a:t>- Nhạc sĩ: Thế Vinh </a:t>
            </a:r>
          </a:p>
        </p:txBody>
      </p:sp>
    </p:spTree>
    <p:extLst>
      <p:ext uri="{BB962C8B-B14F-4D97-AF65-F5344CB8AC3E}">
        <p14:creationId xmlns:p14="http://schemas.microsoft.com/office/powerpoint/2010/main" val="4183851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à Trống, Mèo Con và Cún Con - Bài Hát Thiếu Nhi Vui Nhộn">
            <a:hlinkClick r:id="" action="ppaction://media"/>
            <a:extLst>
              <a:ext uri="{FF2B5EF4-FFF2-40B4-BE49-F238E27FC236}">
                <a16:creationId xmlns:a16="http://schemas.microsoft.com/office/drawing/2014/main" id="{33F6AFBE-13EF-4F3B-852F-3F81C370586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080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2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101 hình ảnh lời cảm ơn đẹp, chân thành xuất phát từ trái tim | Anhdep123">
            <a:extLst>
              <a:ext uri="{FF2B5EF4-FFF2-40B4-BE49-F238E27FC236}">
                <a16:creationId xmlns:a16="http://schemas.microsoft.com/office/drawing/2014/main" id="{8971ACD0-3924-4354-9135-71CCCF88E8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001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</TotalTime>
  <Words>157</Words>
  <Application>Microsoft Office PowerPoint</Application>
  <PresentationFormat>Widescreen</PresentationFormat>
  <Paragraphs>15</Paragraphs>
  <Slides>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Tuấn .</dc:creator>
  <cp:lastModifiedBy>Techsi.vn</cp:lastModifiedBy>
  <cp:revision>4</cp:revision>
  <dcterms:created xsi:type="dcterms:W3CDTF">2021-10-19T16:06:56Z</dcterms:created>
  <dcterms:modified xsi:type="dcterms:W3CDTF">2025-05-14T08:58:42Z</dcterms:modified>
</cp:coreProperties>
</file>