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8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63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26690" y="953135"/>
            <a:ext cx="6552565" cy="3982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 sz="32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UBND QUẬN LONG BIÊN </a:t>
            </a:r>
          </a:p>
          <a:p>
            <a:pPr algn="ctr"/>
            <a:r>
              <a:rPr lang="en-US" altLang="en-US" sz="32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TRƯỜNG MẦM NON NGUYỆT QUẾ</a:t>
            </a:r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charset="0"/>
              <a:cs typeface="Courier New" panose="02070309020205020404" charset="0"/>
              <a:sym typeface="+mn-ea"/>
            </a:endParaRPr>
          </a:p>
          <a:p>
            <a:pPr algn="ctr"/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vi-VN" altLang="en-US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Đề </a:t>
            </a:r>
            <a:r>
              <a:rPr lang="vi-VN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tài: Nhận </a:t>
            </a:r>
            <a:r>
              <a:rPr lang="vi-VN" altLang="en-US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biết</a:t>
            </a:r>
            <a:r>
              <a:rPr lang="en-US" altLang="en-US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 sz="28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vi-VN" altLang="en-US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ái </a:t>
            </a:r>
            <a:r>
              <a:rPr lang="vi-VN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bát </a:t>
            </a:r>
            <a:r>
              <a:rPr lang="en-US" altLang="en-US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vi-VN" altLang="en-US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ái </a:t>
            </a:r>
            <a:r>
              <a:rPr lang="vi-VN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thìa</a:t>
            </a:r>
          </a:p>
          <a:p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en-US" sz="20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Giáo</a:t>
            </a:r>
            <a:r>
              <a:rPr lang="en-US" altLang="en-US" sz="20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en-US" sz="20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viên</a:t>
            </a:r>
            <a:r>
              <a:rPr lang="en-US" altLang="en-US" sz="20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 sz="200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Nguyễn</a:t>
            </a:r>
            <a:r>
              <a:rPr lang="en-US" altLang="en-US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Hải</a:t>
            </a:r>
            <a:r>
              <a:rPr lang="en-US" altLang="en-US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Yến</a:t>
            </a:r>
            <a:r>
              <a:rPr lang="en-US" altLang="en-US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vi-VN" altLang="en-US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Lứa tuổi: Nhà trẻ 24 - 36 tháng</a:t>
            </a:r>
            <a:r>
              <a:rPr lang="vi-VN" altLang="en-US" sz="2800" u="heavy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vi-V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0390"/>
          <a:stretch>
            <a:fillRect/>
          </a:stretch>
        </p:blipFill>
        <p:spPr>
          <a:xfrm>
            <a:off x="1129030" y="1252855"/>
            <a:ext cx="4351655" cy="38995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39369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46841" y="2055813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</a:t>
            </a:r>
            <a:r>
              <a:rPr lang="vi-VN" altLang="en-US" sz="24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24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bát vào rổ nhẹ nhàng. </a:t>
            </a:r>
          </a:p>
          <a:p>
            <a:r>
              <a:rPr lang="vi-VN" altLang="en-US" sz="24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Khi xúc ăn chúng mình </a:t>
            </a:r>
          </a:p>
          <a:p>
            <a:r>
              <a:rPr lang="vi-VN" altLang="en-US" sz="24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12875" y="204152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2875" y="3617595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244965" y="2041525"/>
            <a:ext cx="73914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7545" y="26358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527175" y="362331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122680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2: Nhận 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786130"/>
            <a:ext cx="9240520" cy="4865370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325620" y="2580005"/>
            <a:ext cx="567372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672465"/>
            <a:ext cx="4302760" cy="45040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60248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29972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Bát được làm bằng nhiều chất liệu khác nhau</a:t>
            </a:r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761"/>
          <a:stretch>
            <a:fillRect/>
          </a:stretch>
        </p:blipFill>
        <p:spPr>
          <a:xfrm>
            <a:off x="4303395" y="1133475"/>
            <a:ext cx="3949065" cy="33362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045710" y="460248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2432"/>
          <a:stretch>
            <a:fillRect/>
          </a:stretch>
        </p:blipFill>
        <p:spPr>
          <a:xfrm>
            <a:off x="8252460" y="1414780"/>
            <a:ext cx="3895090" cy="29984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252460" y="460248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964" b="14334"/>
          <a:stretch>
            <a:fillRect/>
          </a:stretch>
        </p:blipFill>
        <p:spPr>
          <a:xfrm>
            <a:off x="1185545" y="521970"/>
            <a:ext cx="9959975" cy="56438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4126230" y="875665"/>
            <a:ext cx="1849755" cy="108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975985" y="52197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791075" y="375539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606165" y="545909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213</Words>
  <Application>Microsoft Office PowerPoint</Application>
  <PresentationFormat>Widescreen</PresentationFormat>
  <Paragraphs>39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Techsi.vn</cp:lastModifiedBy>
  <cp:revision>42</cp:revision>
  <dcterms:created xsi:type="dcterms:W3CDTF">2023-10-19T01:31:00Z</dcterms:created>
  <dcterms:modified xsi:type="dcterms:W3CDTF">2025-05-13T04:57:17Z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2057-12.2.0.20348</vt:lpwstr>
  </property>
</Properties>
</file>