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7" r:id="rId4"/>
    <p:sldId id="258" r:id="rId5"/>
    <p:sldId id="259" r:id="rId6"/>
    <p:sldId id="260" r:id="rId7"/>
    <p:sldId id="263" r:id="rId8"/>
    <p:sldId id="264" r:id="rId9"/>
    <p:sldId id="27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5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DFF7-3C1A-4175-88CB-66EE50496EF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9CE8-D02B-487D-BE9C-2ED745D35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92702" cy="6858000"/>
          </a:xfrm>
          <a:prstGeom prst="rect">
            <a:avLst/>
          </a:prstGeom>
        </p:spPr>
      </p:pic>
      <p:sp>
        <p:nvSpPr>
          <p:cNvPr id="3076" name="Text Box 39"/>
          <p:cNvSpPr txBox="1">
            <a:spLocks noChangeArrowheads="1"/>
          </p:cNvSpPr>
          <p:nvPr/>
        </p:nvSpPr>
        <p:spPr bwMode="auto">
          <a:xfrm>
            <a:off x="800100" y="2590800"/>
            <a:ext cx="7658100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– 36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WordArt 36"/>
          <p:cNvSpPr>
            <a:spLocks noChangeArrowheads="1" noChangeShapeType="1" noTextEdit="1"/>
          </p:cNvSpPr>
          <p:nvPr/>
        </p:nvSpPr>
        <p:spPr bwMode="auto">
          <a:xfrm>
            <a:off x="2030413" y="685800"/>
            <a:ext cx="5038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1">
                    <a:alpha val="98822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UỶ BAN NHÂN DÂN </a:t>
            </a:r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1">
                    <a:alpha val="98822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QUẬN LONG BIÊN </a:t>
            </a:r>
            <a:endParaRPr lang="vi-VN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tx1">
                  <a:alpha val="98822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1">
                    <a:alpha val="98822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1">
                    <a:alpha val="98822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NGUYỆT QUẾ </a:t>
            </a:r>
            <a:endParaRPr lang="en-US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tx1">
                  <a:alpha val="98822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34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ildren, Kindergarten, Growth File Background Material Background Image 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286000"/>
            <a:ext cx="6629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2362200" y="609600"/>
            <a:ext cx="4572000" cy="43434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</a:t>
            </a:r>
            <a:r>
              <a:rPr lang="pt-BR" sz="4400" b="1" dirty="0" smtClean="0">
                <a:latin typeface=".VnAvant" pitchFamily="34" charset="0"/>
              </a:rPr>
              <a:t>trßn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3.33333E-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85900"/>
            <a:ext cx="3581400" cy="3429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1485900"/>
            <a:ext cx="3352800" cy="3352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685800"/>
            <a:ext cx="4572000" cy="4229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5334000"/>
            <a:ext cx="342899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.VnAvant" pitchFamily="34" charset="0"/>
              </a:rPr>
              <a:t>H×nh vu«ng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HP 340S\Desktop\CĐ 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5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560</TotalTime>
  <Words>66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340S</dc:creator>
  <cp:lastModifiedBy>Techsi.vn</cp:lastModifiedBy>
  <cp:revision>21</cp:revision>
  <dcterms:created xsi:type="dcterms:W3CDTF">2023-11-07T17:14:10Z</dcterms:created>
  <dcterms:modified xsi:type="dcterms:W3CDTF">2025-05-13T04:47:27Z</dcterms:modified>
</cp:coreProperties>
</file>