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61" r:id="rId1"/>
  </p:sldMasterIdLst>
  <p:notesMasterIdLst>
    <p:notesMasterId r:id="rId16"/>
  </p:notesMasterIdLst>
  <p:sldIdLst>
    <p:sldId id="371" r:id="rId2"/>
    <p:sldId id="372" r:id="rId3"/>
    <p:sldId id="397" r:id="rId4"/>
    <p:sldId id="347" r:id="rId5"/>
    <p:sldId id="354" r:id="rId6"/>
    <p:sldId id="378" r:id="rId7"/>
    <p:sldId id="395" r:id="rId8"/>
    <p:sldId id="396" r:id="rId9"/>
    <p:sldId id="380" r:id="rId10"/>
    <p:sldId id="375" r:id="rId11"/>
    <p:sldId id="392" r:id="rId12"/>
    <p:sldId id="383" r:id="rId13"/>
    <p:sldId id="394" r:id="rId14"/>
    <p:sldId id="389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  <a:srgbClr val="FF0000"/>
    <a:srgbClr val="990099"/>
    <a:srgbClr val="5D2884"/>
    <a:srgbClr val="0000FF"/>
    <a:srgbClr val="FF99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>
    <p:restoredLeft sz="16.04%" autoAdjust="0"/>
    <p:restoredTop sz="92.773%" autoAdjust="0"/>
  </p:normalViewPr>
  <p:slideViewPr>
    <p:cSldViewPr>
      <p:cViewPr varScale="1">
        <p:scale>
          <a:sx n="85" d="100"/>
          <a:sy n="85" d="100"/>
        </p:scale>
        <p:origin x="72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viewProps" Target="viewProp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presProps" Target="presProps.xml"/><Relationship Id="rId2" Type="http://purl.oclc.org/ooxml/officeDocument/relationships/slide" Target="slides/slide1.xml"/><Relationship Id="rId16" Type="http://purl.oclc.org/ooxml/officeDocument/relationships/notesMaster" Target="notesMasters/notesMaster1.xml"/><Relationship Id="rId20" Type="http://purl.oclc.org/ooxml/officeDocument/relationships/tableStyles" Target="tableStyle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slide" Target="slides/slide14.xml"/><Relationship Id="rId10" Type="http://purl.oclc.org/ooxml/officeDocument/relationships/slide" Target="slides/slide9.xml"/><Relationship Id="rId19" Type="http://purl.oclc.org/ooxml/officeDocument/relationships/theme" Target="theme/theme1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4197C2B-9A9E-266D-40BA-69851BCFA1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A6C0502-CA7F-6BD9-A309-2F55A8E27B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53EBE84-0748-252D-6012-FC5AFAF8762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%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F5B634A7-A854-7C24-46F6-C9EDC6F82E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94716CD4-3C21-3267-52BE-0D1564FED7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6C712ABF-4C3B-DDBC-A113-BF909724E3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0AAB02-773A-4430-9BBD-44B182F03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7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8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3327A74-FAF6-C044-D34E-E615A19F2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F28F7B60-5A75-8C65-1C91-93B28BB36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EBF07DA-4DBB-D504-1144-0F08D35C6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541A19-438C-49B4-9683-BC7805BB77B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EDF9771-DAF8-A686-5055-7C051F0E4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9370288F-24CE-BE4E-9C5D-8A13882E8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5EAACF5-152E-90EA-F094-C01F386D06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D57F8F-6C4C-4819-A26D-7BC0F487884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F1154D1-0F58-36CB-E091-5C8F45FBEB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BBFF46D-0455-A147-54C2-8E1E4523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4812398-968D-475E-4E28-601DC19E4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D64E0C-D90C-4626-B4CE-B4E237966FC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623E5DBE-EAE7-F86D-5830-C67D800DE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AFF3B64-05B0-E042-D145-F423711E8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83C68FE-64E2-75EC-F25E-2B96EEF98A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A86C4B-8B5F-4389-AC28-B7C0FBA4AF1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72A5E5DF-0F11-BC3B-B5F6-C46A7015F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FD7330C-2D66-9FCA-DB2E-D6FC7AAA6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7DEE186-5EBC-2C9F-B324-AC8665C7A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A999FD-1DC5-48A4-B0E3-0E14CC88DC3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CD43539F-F554-5E44-E0DA-B6C827A45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F32A536-94C9-DECE-4AC3-ADA4C1051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DD35E3A-2B89-DEF8-5D04-2D10F1EF3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9B519C-1469-45E4-841D-E7EED2A1D43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513F502-EBD2-81A9-140B-B429C08F7A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E37E8CD-45EF-ADBE-FFCF-E19AD441A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F767C7F-C00F-1319-8D90-192550300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C06D68-C202-420C-8EA0-A52BB88D822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slideMaster" Target="../slideMasters/slideMaster1.xml"/><Relationship Id="rId1" Type="http://purl.oclc.org/ooxml/officeDocument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slideMaster" Target="../slideMasters/slideMaster1.xml"/><Relationship Id="rId1" Type="http://purl.oclc.org/ooxml/officeDocument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%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%"/>
                    <a:satMod val="120%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%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E34AC87A-2034-5A18-3436-0EB59467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4477073D-DEDF-5F77-422F-CDC96625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60206298-7018-9D28-B7FC-E5F6569B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EF0C660-321B-4E3B-A527-1DA10567A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334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9841"/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38295EA-A2DD-65E1-9965-C0A67E59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3579264-19AF-609D-2FD4-8D8F9BF3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950177B-5817-A59F-B6DF-B9FAD737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EE49-F620-4A04-B6C6-7E709FCB6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149016"/>
      </p:ext>
    </p:extLst>
  </p:cSld>
  <p:clrMapOvr>
    <a:masterClrMapping/>
  </p:clrMapOvr>
  <p:transition advTm="49841"/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62BABC2-AF32-18BE-78E1-7BE28842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5E14F52-5EC5-D7E0-B0B2-5FE30761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B8E24EA-86BA-2544-8951-5E66166A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B56F-E769-4F40-B0C0-95E103047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63612"/>
      </p:ext>
    </p:extLst>
  </p:cSld>
  <p:clrMapOvr>
    <a:masterClrMapping/>
  </p:clrMapOvr>
  <p:transition advTm="49841"/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EBD8FD1-44D4-12B8-96EC-A055AE30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4A850E9-8C43-7BF2-91F7-178F0A8D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734D593-6D28-64DB-7CDF-BA78B5F2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A514-281D-4BEE-8456-083D2946B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290183"/>
      </p:ext>
    </p:extLst>
  </p:cSld>
  <p:clrMapOvr>
    <a:masterClrMapping/>
  </p:clrMapOvr>
  <p:transition advTm="49841"/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%"/>
              </a:spcBef>
              <a:buNone/>
              <a:defRPr lang="en-US" sz="5600" b="1" cap="none" baseline="0%" dirty="0">
                <a:ln w="635">
                  <a:noFill/>
                </a:ln>
                <a:solidFill>
                  <a:schemeClr val="accent4">
                    <a:tint val="90%"/>
                    <a:satMod val="125%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%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38432-7BE0-BC1D-4615-6C1FA6E9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5C469-3DC3-FB68-E818-603C41E4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DA93-2F3A-D5B7-A0DE-DA97575E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679B46A-5509-4D9E-A2DE-750006854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343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9841"/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93AD86F-60A3-4609-3D9E-5FA66F13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C27FBAC-19EB-D57C-D1F9-F2038A19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A4FC102-5035-85D6-8038-CF042479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21153-EA59-4D2A-B336-0DF1B87B1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05999"/>
      </p:ext>
    </p:extLst>
  </p:cSld>
  <p:clrMapOvr>
    <a:masterClrMapping/>
  </p:clrMapOvr>
  <p:transition advTm="49841"/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%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%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BF4462B-8237-34EB-1135-6DC7A05F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300323E-367D-7459-8B85-150A1490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6091C27F-27A2-F7AA-B708-A8FB53F3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2A70-138F-4C0F-8681-FE87D3919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68469"/>
      </p:ext>
    </p:extLst>
  </p:cSld>
  <p:clrMapOvr>
    <a:masterClrMapping/>
  </p:clrMapOvr>
  <p:transition advTm="49841"/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%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68453400-9253-DA6C-9EBF-524AC24B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801D61C7-E974-31F8-D635-AA07ACB2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B3C50B7-DE54-7F64-E714-F1CC4BFC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CA1E-D26F-49B9-992B-36A60EED0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918334"/>
      </p:ext>
    </p:extLst>
  </p:cSld>
  <p:clrMapOvr>
    <a:masterClrMapping/>
  </p:clrMapOvr>
  <p:transition advTm="49841"/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CCC6694F-EF4A-E21D-BF3F-28129869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988D7C4-7C95-D71A-DDE1-53275893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11A52330-8B2E-6737-35D5-B5033C66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462F-97FA-4128-AC7B-A8152D2EC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828038"/>
      </p:ext>
    </p:extLst>
  </p:cSld>
  <p:clrMapOvr>
    <a:masterClrMapping/>
  </p:clrMapOvr>
  <p:transition advTm="49841"/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%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B0F15A2-117F-24D5-E984-FB61C107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F334886-6A2E-6698-7DE4-096FFA2E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469D303-C6A6-5BF2-E581-0CD6ED51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5724-B0EB-4A52-BE82-C79099E69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95539"/>
      </p:ext>
    </p:extLst>
  </p:cSld>
  <p:clrMapOvr>
    <a:masterClrMapping/>
  </p:clrMapOvr>
  <p:transition advTm="49841"/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2D940122-36FD-5CBE-2DFB-D397AF3A8D76}"/>
              </a:ext>
            </a:extLst>
          </p:cNvPr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.5%" sy="100.08%" kx="100000" algn="tl" rotWithShape="0">
              <a:srgbClr val="000000">
                <a:alpha val="25%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2">
            <a:extLst>
              <a:ext uri="{FF2B5EF4-FFF2-40B4-BE49-F238E27FC236}">
                <a16:creationId xmlns:a16="http://schemas.microsoft.com/office/drawing/2014/main" id="{F96D991E-11E0-DB70-2A06-ECCB8A5059DC}"/>
              </a:ext>
            </a:extLst>
          </p:cNvPr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%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B24090D-EAA2-9F07-A714-06B8F0301D0E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%">
                <a:schemeClr val="accent2">
                  <a:shade val="50%"/>
                  <a:alpha val="45%"/>
                  <a:satMod val="120%"/>
                </a:schemeClr>
              </a:gs>
              <a:gs pos="100%">
                <a:schemeClr val="accent3">
                  <a:shade val="80%"/>
                  <a:alpha val="55%"/>
                  <a:satMod val="155%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FBF9EF53-9C99-2064-6B4C-052982A88EF4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%">
                <a:schemeClr val="accent3">
                  <a:shade val="50%"/>
                  <a:alpha val="30%"/>
                  <a:satMod val="130%"/>
                </a:schemeClr>
              </a:gs>
              <a:gs pos="80%">
                <a:schemeClr val="accent2">
                  <a:shade val="75%"/>
                  <a:alpha val="45%"/>
                  <a:satMod val="140%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F86B213-E1DE-7D54-78FE-968DA5D5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F5EBC99-82E2-190A-6328-AF5C788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C0FEC71-21FB-1752-B5E5-301873FA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4E049-BFB6-480F-BD99-77E104A60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001993"/>
      </p:ext>
    </p:extLst>
  </p:cSld>
  <p:clrMapOvr>
    <a:masterClrMapping/>
  </p:clrMapOvr>
  <p:transition advTm="49841"/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image" Target="../media/image2.jpeg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486C2F4-F756-D55E-F30D-89829CED4695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%">
                <a:schemeClr val="accent2">
                  <a:shade val="50%"/>
                  <a:alpha val="45%"/>
                  <a:satMod val="120%"/>
                </a:schemeClr>
              </a:gs>
              <a:gs pos="100%">
                <a:schemeClr val="accent3">
                  <a:shade val="80%"/>
                  <a:alpha val="55%"/>
                  <a:satMod val="155%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CFCFD53-202A-3D8A-301D-88CDA924C4FE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%">
                <a:schemeClr val="accent3">
                  <a:shade val="50%"/>
                  <a:alpha val="30%"/>
                  <a:satMod val="130%"/>
                </a:schemeClr>
              </a:gs>
              <a:gs pos="80%">
                <a:schemeClr val="accent2">
                  <a:shade val="75%"/>
                  <a:alpha val="45%"/>
                  <a:satMod val="140%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DE18B8D0-BB4D-103E-E8F3-8A6559809A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53CE9CA0-0F3C-558B-7BFE-70376446B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ADC621-1888-74CD-DB4B-DD9DD9FE0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%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117A3F6-45DE-C76F-25E3-D227BEA88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%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58240E-FA6D-44F5-5354-C3D105298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298B1917-E597-48B2-8CE2-113C9AE76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4F9C579B-C307-4968-6FE0-AC6896876F01}"/>
              </a:ext>
            </a:extLst>
          </p:cNvPr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0E7FFC0-26CD-D964-6BC5-1536044A5A6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%">
                    <a:schemeClr val="accent3">
                      <a:shade val="75%"/>
                    </a:schemeClr>
                  </a:gs>
                  <a:gs pos="86%">
                    <a:schemeClr val="tx1">
                      <a:alpha val="29%"/>
                    </a:schemeClr>
                  </a:gs>
                  <a:gs pos="16%">
                    <a:schemeClr val="accent2">
                      <a:shade val="75%"/>
                      <a:alpha val="56%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A5A5FDF-E1D8-3424-4C3A-F318978FD84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%">
                    <a:schemeClr val="accent4"/>
                  </a:gs>
                  <a:gs pos="44%">
                    <a:schemeClr val="accent1"/>
                  </a:gs>
                  <a:gs pos="33%">
                    <a:schemeClr val="accent2">
                      <a:alpha val="56%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98" r:id="rId2"/>
    <p:sldLayoutId id="2147484007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8" r:id="rId9"/>
    <p:sldLayoutId id="2147484004" r:id="rId10"/>
    <p:sldLayoutId id="2147484005" r:id="rId11"/>
  </p:sldLayoutIdLst>
  <p:transition advTm="49841"/>
  <p:txStyles>
    <p:titleStyle>
      <a:lvl1pPr algn="l" rtl="0" eaLnBrk="0" fontAlgn="base" hangingPunct="0">
        <a:spcBef>
          <a:spcPct val="0%"/>
        </a:spcBef>
        <a:spcAft>
          <a:spcPct val="0%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%"/>
        </a:spcBef>
        <a:spcAft>
          <a:spcPct val="0%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%"/>
        </a:spcBef>
        <a:spcAft>
          <a:spcPct val="0%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%"/>
        </a:spcBef>
        <a:spcAft>
          <a:spcPct val="0%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%"/>
        </a:spcBef>
        <a:spcAft>
          <a:spcPct val="0%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%"/>
        </a:spcBef>
        <a:spcAft>
          <a:spcPct val="0%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%"/>
        </a:spcBef>
        <a:spcAft>
          <a:spcPct val="0%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%"/>
        </a:spcBef>
        <a:spcAft>
          <a:spcPct val="0%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%"/>
        </a:spcBef>
        <a:spcAft>
          <a:spcPct val="0%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%"/>
        </a:spcBef>
        <a:spcAft>
          <a:spcPct val="0%"/>
        </a:spcAft>
        <a:buClr>
          <a:srgbClr val="0BD0D9"/>
        </a:buClr>
        <a:buSzPct val="95%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%"/>
        </a:spcBef>
        <a:spcAft>
          <a:spcPct val="0%"/>
        </a:spcAft>
        <a:buClr>
          <a:schemeClr val="accent1"/>
        </a:buClr>
        <a:buSzPct val="85%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%"/>
        </a:spcBef>
        <a:spcAft>
          <a:spcPct val="0%"/>
        </a:spcAft>
        <a:buClr>
          <a:schemeClr val="accent2"/>
        </a:buClr>
        <a:buSzPct val="70%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%"/>
        </a:spcBef>
        <a:spcAft>
          <a:spcPct val="0%"/>
        </a:spcAft>
        <a:buClr>
          <a:srgbClr val="0BD0D9"/>
        </a:buClr>
        <a:buSzPct val="65%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%"/>
        </a:spcBef>
        <a:spcAft>
          <a:spcPct val="0%"/>
        </a:spcAft>
        <a:buClr>
          <a:srgbClr val="10CF9B"/>
        </a:buClr>
        <a:buSzPct val="65%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%"/>
        </a:spcBef>
        <a:buClr>
          <a:schemeClr val="accent5"/>
        </a:buClr>
        <a:buSzPct val="80%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%"/>
        </a:spcBef>
        <a:buClr>
          <a:schemeClr val="accent6"/>
        </a:buClr>
        <a:buSzPct val="80%"/>
        <a:buFont typeface="Wingdings 2"/>
        <a:buChar char=""/>
        <a:defRPr kumimoji="0" sz="1600" kern="1200" baseline="0%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%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%"/>
        </a:spcBef>
        <a:buClr>
          <a:schemeClr val="tx2"/>
        </a:buClr>
        <a:buFontTx/>
        <a:buChar char="•"/>
        <a:defRPr kumimoji="0" sz="1400" kern="1200" baseline="0%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4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10.jpeg"/><Relationship Id="rId2" Type="http://purl.oclc.org/ooxml/officeDocument/relationships/slideLayout" Target="../slideLayouts/slideLayout2.xml"/><Relationship Id="rId1" Type="http://purl.oclc.org/ooxml/officeDocument/relationships/audio" Target="file:///C:\Users\Admin\Desktop\gi&#225;o%20an%20c&#7845;p%20tr&#432;&#7901;ng\mix_11s%20(audio-joiner.com)%20(1).mp3" TargetMode="External"/><Relationship Id="rId4" Type="http://purl.oclc.org/ooxml/officeDocument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7.xml"/><Relationship Id="rId7" Type="http://purl.oclc.org/ooxml/officeDocument/relationships/image" Target="../media/image15.png"/><Relationship Id="rId2" Type="http://purl.oclc.org/ooxml/officeDocument/relationships/video" Target="file:///C:\Users\Admin\Desktop\gi&#225;o%20an%20c&#7845;p%20tr&#432;&#7901;ng\Ho&#7841;t%20&#273;&#7897;ng%20chi&#7873;u%20-%20&#272;&#7891;ng%20dao-%20K&#233;o%20c&#432;a%20l&#7915;a%20x&#7867;%20(online-video-cutter.com)%20(1).mp4" TargetMode="External"/><Relationship Id="rId1" Type="http://purl.oclc.org/ooxml/officeDocument/relationships/video" Target="file:///C:\Users\Admin\Desktop\gi&#225;o%20an%20c&#7845;p%20tr&#432;&#7901;ng\Ho&#7841;t%20&#273;&#7897;ng%20chi&#7873;u%20-%20&#272;&#7891;ng%20dao-%20K&#233;o%20c&#432;a%20l&#7915;a%20x&#7867;%20(online-video-cutter.com).mp4" TargetMode="External"/><Relationship Id="rId6" Type="http://purl.oclc.org/ooxml/officeDocument/relationships/image" Target="../media/image14.png"/><Relationship Id="rId5" Type="http://purl.oclc.org/ooxml/officeDocument/relationships/image" Target="../media/image13.png"/><Relationship Id="rId4" Type="http://purl.oclc.org/ooxml/officeDocument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purl.oclc.org/ooxml/officeDocument/relationships/image" Target="../media/image13.png"/><Relationship Id="rId1" Type="http://purl.oclc.org/ooxml/officeDocument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12.gif"/><Relationship Id="rId2" Type="http://purl.oclc.org/ooxml/officeDocument/relationships/image" Target="../media/image11.gif"/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purl.oclc.org/ooxml/officeDocument/relationships/image" Target="../media/image13.png"/><Relationship Id="rId1" Type="http://purl.oclc.org/ooxml/officeDocument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notesSlide" Target="../notesSlides/notesSlide2.xml"/><Relationship Id="rId2" Type="http://purl.oclc.org/ooxml/officeDocument/relationships/slideLayout" Target="../slideLayouts/slideLayout1.xml"/><Relationship Id="rId1" Type="http://purl.oclc.org/ooxml/officeDocument/relationships/audio" Target="file:///C:\Users\Admin\Desktop\gi&#225;o%20an%20c&#7845;p%20tr&#432;&#7901;ng\Media-haiphong-mntantien-2023_3-21-vuidentruongbeat-va-5598594_21320238.mp3" TargetMode="External"/><Relationship Id="rId6" Type="http://purl.oclc.org/ooxml/officeDocument/relationships/image" Target="../media/image7.png"/><Relationship Id="rId5" Type="http://purl.oclc.org/ooxml/officeDocument/relationships/image" Target="../media/image6.gif"/><Relationship Id="rId4" Type="http://purl.oclc.org/ooxml/officeDocument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5.jpeg"/><Relationship Id="rId2" Type="http://purl.oclc.org/ooxml/officeDocument/relationships/notesSlide" Target="../notesSlides/notesSlide3.xml"/><Relationship Id="rId1" Type="http://purl.oclc.org/ooxml/officeDocument/relationships/slideLayout" Target="../slideLayouts/slideLayout1.xml"/><Relationship Id="rId4" Type="http://purl.oclc.org/ooxml/officeDocument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8.jpeg"/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image" Target="../media/image9.jpeg"/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image" Target="../media/image10.jpe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notesSlide" Target="../notesSlides/notesSlide5.xml"/><Relationship Id="rId2" Type="http://purl.oclc.org/ooxml/officeDocument/relationships/slideLayout" Target="../slideLayouts/slideLayout2.xml"/><Relationship Id="rId1" Type="http://purl.oclc.org/ooxml/officeDocument/relationships/audio" Target="file:///C:\Users\Admin\Desktop\gi&#225;o%20an%20c&#7845;p%20tr&#432;&#7901;ng\Nh&#7919;ng%20B&#7843;n%20Nh&#7841;c%20Nh&#7865;%20Nh&#224;ng%20S&#226;u%20L&#7855;ng.mp3" TargetMode="External"/><Relationship Id="rId6" Type="http://purl.oclc.org/ooxml/officeDocument/relationships/image" Target="../media/image7.png"/><Relationship Id="rId5" Type="http://purl.oclc.org/ooxml/officeDocument/relationships/image" Target="../media/image12.gif"/><Relationship Id="rId4" Type="http://purl.oclc.org/ooxml/officeDocument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notesSlide" Target="../notesSlides/notesSlide6.xml"/><Relationship Id="rId2" Type="http://purl.oclc.org/ooxml/officeDocument/relationships/slideLayout" Target="../slideLayouts/slideLayout2.xml"/><Relationship Id="rId1" Type="http://purl.oclc.org/ooxml/officeDocument/relationships/audio" Target="file:///C:\Users\Admin\Desktop\gi&#225;o%20an%20c&#7845;p%20tr&#432;&#7901;ng\Nh&#7919;ng%20B&#7843;n%20Nh&#7841;c%20Nh&#7865;%20Nh&#224;ng%20S&#226;u%20L&#7855;ng.mp3" TargetMode="External"/><Relationship Id="rId6" Type="http://purl.oclc.org/ooxml/officeDocument/relationships/image" Target="../media/image7.png"/><Relationship Id="rId5" Type="http://purl.oclc.org/ooxml/officeDocument/relationships/image" Target="../media/image12.gif"/><Relationship Id="rId4" Type="http://purl.oclc.org/ooxml/officeDocument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1.gif"/><Relationship Id="rId2" Type="http://purl.oclc.org/ooxml/officeDocument/relationships/slideLayout" Target="../slideLayouts/slideLayout2.xml"/><Relationship Id="rId1" Type="http://purl.oclc.org/ooxml/officeDocument/relationships/audio" Target="file:///C:\Users\Admin\Desktop\gi&#225;o%20an%20c&#7845;p%20tr&#432;&#7901;ng\Nh&#7919;ng%20B&#7843;n%20Nh&#7841;c%20Nh&#7865;%20Nh&#224;ng%20S&#226;u%20L&#7855;ng.mp3" TargetMode="External"/><Relationship Id="rId5" Type="http://purl.oclc.org/ooxml/officeDocument/relationships/image" Target="../media/image7.png"/><Relationship Id="rId4" Type="http://purl.oclc.org/ooxml/officeDocument/relationships/image" Target="../media/image12.gif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AutoShape 16">
            <a:extLst>
              <a:ext uri="{FF2B5EF4-FFF2-40B4-BE49-F238E27FC236}">
                <a16:creationId xmlns:a16="http://schemas.microsoft.com/office/drawing/2014/main" id="{7C7A9F17-23A9-C6E3-DADB-65BE70C6C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648200"/>
            <a:ext cx="609600" cy="685800"/>
          </a:xfrm>
          <a:prstGeom prst="star5">
            <a:avLst/>
          </a:prstGeom>
          <a:gradFill rotWithShape="1">
            <a:gsLst>
              <a:gs pos="0%">
                <a:srgbClr val="1907FD"/>
              </a:gs>
              <a:gs pos="100%">
                <a:schemeClr val="bg1"/>
              </a:gs>
            </a:gsLst>
            <a:path path="shape">
              <a:fillToRect l="50%" t="50%" r="50%" b="50%"/>
            </a:path>
          </a:gradFill>
          <a:ln w="9525">
            <a:noFill/>
            <a:miter lim="800%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latin typeface=".VnArial" pitchFamily="34" charset="0"/>
            </a:endParaRPr>
          </a:p>
        </p:txBody>
      </p:sp>
      <p:sp>
        <p:nvSpPr>
          <p:cNvPr id="9244" name="AutoShape 28">
            <a:extLst>
              <a:ext uri="{FF2B5EF4-FFF2-40B4-BE49-F238E27FC236}">
                <a16:creationId xmlns:a16="http://schemas.microsoft.com/office/drawing/2014/main" id="{678E938B-8BCF-45EF-DB60-45842457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%">
                <a:srgbClr val="000082"/>
              </a:gs>
              <a:gs pos="100%">
                <a:srgbClr val="FF8200"/>
              </a:gs>
            </a:gsLst>
            <a:path path="shape">
              <a:fillToRect l="50%" t="50%" r="50%" b="50%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latin typeface=".VnArial" panose="020B7200000000000000" pitchFamily="34" charset="0"/>
            </a:endParaRPr>
          </a:p>
        </p:txBody>
      </p:sp>
      <p:sp>
        <p:nvSpPr>
          <p:cNvPr id="9245" name="AutoShape 29">
            <a:extLst>
              <a:ext uri="{FF2B5EF4-FFF2-40B4-BE49-F238E27FC236}">
                <a16:creationId xmlns:a16="http://schemas.microsoft.com/office/drawing/2014/main" id="{EE353B0E-84AD-A5E6-A75A-5FA4C87B6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8788" y="5180013"/>
            <a:ext cx="403225" cy="392112"/>
          </a:xfrm>
          <a:prstGeom prst="star5">
            <a:avLst/>
          </a:prstGeom>
          <a:gradFill rotWithShape="1">
            <a:gsLst>
              <a:gs pos="0%">
                <a:srgbClr val="FF0000"/>
              </a:gs>
              <a:gs pos="100%">
                <a:srgbClr val="FFFF00"/>
              </a:gs>
            </a:gsLst>
            <a:path path="shape">
              <a:fillToRect l="50%" t="50%" r="50%" b="50%"/>
            </a:path>
          </a:gradFill>
          <a:ln w="9525">
            <a:noFill/>
            <a:miter lim="800%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latin typeface=".VnArial" pitchFamily="34" charset="0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08126D87-6601-FA4F-D331-6E2929B8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77713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%"/>
            <a:headEnd/>
            <a:tailEnd/>
          </a:ln>
          <a:effectLst>
            <a:prstShdw prst="shdw17" dist="17961" dir="13500000">
              <a:srgbClr val="5C1F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31770" name="Text Box 26">
            <a:extLst>
              <a:ext uri="{FF2B5EF4-FFF2-40B4-BE49-F238E27FC236}">
                <a16:creationId xmlns:a16="http://schemas.microsoft.com/office/drawing/2014/main" id="{BDD04FB8-F991-1CBF-C731-D509543D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1851026"/>
            <a:ext cx="8093076" cy="31393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%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%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%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%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>
              <a:spcBef>
                <a:spcPct val="50%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%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24 - 36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%"/>
              </a:spcBef>
              <a:defRPr/>
            </a:pPr>
            <a:r>
              <a:rPr lang="en-US" sz="2000" b="1" i="1" dirty="0">
                <a:latin typeface="Times New Roman" pitchFamily="18" charset="0"/>
              </a:rPr>
              <a:t>    </a:t>
            </a:r>
            <a:r>
              <a:rPr lang="en-US" sz="2000" b="1" i="1" dirty="0" err="1">
                <a:latin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viên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thực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hiện</a:t>
            </a:r>
            <a:r>
              <a:rPr lang="en-US" sz="2000" b="1" i="1" dirty="0">
                <a:latin typeface="Times New Roman" pitchFamily="18" charset="0"/>
              </a:rPr>
              <a:t>: </a:t>
            </a:r>
            <a:r>
              <a:rPr lang="en-US" sz="2000" b="1" i="1" dirty="0" err="1" smtClean="0">
                <a:latin typeface="Times New Roman" pitchFamily="18" charset="0"/>
              </a:rPr>
              <a:t>Nguyễn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Hải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Yến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37" name="WordArt 6">
            <a:extLst>
              <a:ext uri="{FF2B5EF4-FFF2-40B4-BE49-F238E27FC236}">
                <a16:creationId xmlns:a16="http://schemas.microsoft.com/office/drawing/2014/main" id="{EE91164F-2BE9-3B23-A692-0572F48E8A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4244" y="260479"/>
            <a:ext cx="8367713" cy="59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.999%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  <a:endParaRPr lang="vi-VN" sz="44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.999%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.999%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4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.999%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</a:t>
            </a:r>
            <a:endParaRPr lang="vi-VN" sz="44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.999%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70" name="Picture 19" descr="heartandleafbar">
            <a:extLst>
              <a:ext uri="{FF2B5EF4-FFF2-40B4-BE49-F238E27FC236}">
                <a16:creationId xmlns:a16="http://schemas.microsoft.com/office/drawing/2014/main" id="{B4581B90-F2CA-DA30-7EDA-9A661B98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88" y="160337"/>
            <a:ext cx="31115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.5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.5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.5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.5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.5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.5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4" grpId="0" animBg="1"/>
      <p:bldP spid="31" grpId="0" animBg="1"/>
    </p:bld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F6D4B4C-10BB-DA0C-AF59-8B3708E7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7" name="Picture 3" descr="k2">
            <a:extLst>
              <a:ext uri="{FF2B5EF4-FFF2-40B4-BE49-F238E27FC236}">
                <a16:creationId xmlns:a16="http://schemas.microsoft.com/office/drawing/2014/main" id="{C1C36046-4A49-1953-723E-C8407EB3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1508" name="TextBox 5">
            <a:extLst>
              <a:ext uri="{FF2B5EF4-FFF2-40B4-BE49-F238E27FC236}">
                <a16:creationId xmlns:a16="http://schemas.microsoft.com/office/drawing/2014/main" id="{FDD6F829-4768-F11C-EE14-337FB297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36888"/>
            <a:ext cx="5867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Trò chơi 4: Đập vòng</a:t>
            </a:r>
          </a:p>
        </p:txBody>
      </p:sp>
      <p:pic>
        <p:nvPicPr>
          <p:cNvPr id="4" name="mix_11s (audio-joiner.com) (1).mp3">
            <a:hlinkClick r:id="" action="ppaction://media"/>
            <a:extLst>
              <a:ext uri="{FF2B5EF4-FFF2-40B4-BE49-F238E27FC236}">
                <a16:creationId xmlns:a16="http://schemas.microsoft.com/office/drawing/2014/main" id="{2EB450F3-EFD4-0645-D74F-379CBFDADF5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672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%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icture1">
            <a:extLst>
              <a:ext uri="{FF2B5EF4-FFF2-40B4-BE49-F238E27FC236}">
                <a16:creationId xmlns:a16="http://schemas.microsoft.com/office/drawing/2014/main" id="{18707863-15EA-8172-3B3F-E4BECD16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2EE1-57BF-2CBF-99A8-3E73437D8E14}"/>
              </a:ext>
            </a:extLst>
          </p:cNvPr>
          <p:cNvSpPr txBox="1"/>
          <p:nvPr/>
        </p:nvSpPr>
        <p:spPr>
          <a:xfrm>
            <a:off x="2743200" y="2721114"/>
            <a:ext cx="6705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%">
                      <a:srgbClr val="A603AB"/>
                    </a:gs>
                    <a:gs pos="12%">
                      <a:srgbClr val="E81766"/>
                    </a:gs>
                    <a:gs pos="27%">
                      <a:srgbClr val="EE3F17"/>
                    </a:gs>
                    <a:gs pos="48%">
                      <a:srgbClr val="FFFF00"/>
                    </a:gs>
                    <a:gs pos="64.999%">
                      <a:srgbClr val="1A8D48"/>
                    </a:gs>
                    <a:gs pos="78.999%">
                      <a:srgbClr val="0819FB"/>
                    </a:gs>
                    <a:gs pos="100%">
                      <a:srgbClr val="A603AB"/>
                    </a:gs>
                  </a:gsLst>
                  <a:lin ang="0" scaled="1"/>
                </a:gradFill>
                <a:effectLst>
                  <a:outerShdw dist="35921" dir="2700000" sy="50%" kx="2115830" algn="bl" rotWithShape="0">
                    <a:srgbClr val="C0C0C0">
                      <a:alpha val="79.999%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5: Kéo cưa lừa xẻ</a:t>
            </a:r>
            <a:endParaRPr lang="en-US" sz="4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%">
                    <a:srgbClr val="A603AB"/>
                  </a:gs>
                  <a:gs pos="12%">
                    <a:srgbClr val="E81766"/>
                  </a:gs>
                  <a:gs pos="27%">
                    <a:srgbClr val="EE3F17"/>
                  </a:gs>
                  <a:gs pos="48%">
                    <a:srgbClr val="FFFF00"/>
                  </a:gs>
                  <a:gs pos="64.999%">
                    <a:srgbClr val="1A8D48"/>
                  </a:gs>
                  <a:gs pos="78.999%">
                    <a:srgbClr val="0819FB"/>
                  </a:gs>
                  <a:gs pos="100%">
                    <a:srgbClr val="A603AB"/>
                  </a:gs>
                </a:gsLst>
                <a:lin ang="0" scaled="1"/>
              </a:gradFill>
              <a:effectLst>
                <a:outerShdw dist="35921" dir="2700000" sy="50%" kx="2115830" algn="bl" rotWithShape="0">
                  <a:srgbClr val="C0C0C0">
                    <a:alpha val="79.999%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oạt động chiều - Đồng dao- Kéo cưa lừa xẻ (online-video-cutter.com).mp4">
            <a:hlinkClick r:id="" action="ppaction://media"/>
            <a:extLst>
              <a:ext uri="{FF2B5EF4-FFF2-40B4-BE49-F238E27FC236}">
                <a16:creationId xmlns:a16="http://schemas.microsoft.com/office/drawing/2014/main" id="{9AD8D261-E514-64C8-1080-7A71C4BEC7AD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92775"/>
            <a:ext cx="696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Hoạt động chiều - Đồng dao- Kéo cưa lừa xẻ (online-video-cutter.com) (1).mp4">
            <a:hlinkClick r:id="" action="ppaction://media"/>
            <a:extLst>
              <a:ext uri="{FF2B5EF4-FFF2-40B4-BE49-F238E27FC236}">
                <a16:creationId xmlns:a16="http://schemas.microsoft.com/office/drawing/2014/main" id="{6A25BA0D-6655-AA33-8EAE-B9468D0F241A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722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%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%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icture1">
            <a:extLst>
              <a:ext uri="{FF2B5EF4-FFF2-40B4-BE49-F238E27FC236}">
                <a16:creationId xmlns:a16="http://schemas.microsoft.com/office/drawing/2014/main" id="{A6E84FCA-C44F-7750-D6F1-B4D666DC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28600"/>
            <a:ext cx="122682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4579" name="Rectangle 4">
            <a:extLst>
              <a:ext uri="{FF2B5EF4-FFF2-40B4-BE49-F238E27FC236}">
                <a16:creationId xmlns:a16="http://schemas.microsoft.com/office/drawing/2014/main" id="{03011092-29DD-A107-7F92-2E3DC93CB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6670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Giáo dục trẻ: Chơi đoàn kết với bạn</a:t>
            </a:r>
            <a:endParaRPr lang="en-US" altLang="en-US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9841"/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0830js5b15daddi012pz8">
            <a:extLst>
              <a:ext uri="{FF2B5EF4-FFF2-40B4-BE49-F238E27FC236}">
                <a16:creationId xmlns:a16="http://schemas.microsoft.com/office/drawing/2014/main" id="{41651C7E-46D7-D332-AE24-2CA46CD7E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30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5603" name="Picture 5" descr="0830js5b15daddi012pz8">
            <a:extLst>
              <a:ext uri="{FF2B5EF4-FFF2-40B4-BE49-F238E27FC236}">
                <a16:creationId xmlns:a16="http://schemas.microsoft.com/office/drawing/2014/main" id="{6428C9D3-087C-DDAC-6CC0-2C6AFF4733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69850"/>
            <a:ext cx="4572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5604" name="Picture 27" descr="887822uivpqeloza">
            <a:extLst>
              <a:ext uri="{FF2B5EF4-FFF2-40B4-BE49-F238E27FC236}">
                <a16:creationId xmlns:a16="http://schemas.microsoft.com/office/drawing/2014/main" id="{B0948812-1510-9053-D450-86305FA021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39200" y="3581400"/>
            <a:ext cx="381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5605" name="Picture 27" descr="887822uivpqeloza">
            <a:extLst>
              <a:ext uri="{FF2B5EF4-FFF2-40B4-BE49-F238E27FC236}">
                <a16:creationId xmlns:a16="http://schemas.microsoft.com/office/drawing/2014/main" id="{DAF7E806-E327-7CB0-AE29-885B9CDB84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43200" y="3733800"/>
            <a:ext cx="381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5606" name="Picture 27" descr="887822uivpqeloza">
            <a:extLst>
              <a:ext uri="{FF2B5EF4-FFF2-40B4-BE49-F238E27FC236}">
                <a16:creationId xmlns:a16="http://schemas.microsoft.com/office/drawing/2014/main" id="{5213937D-D41E-E08F-E1CA-DC07C66082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064625" y="-2898775"/>
            <a:ext cx="1587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5607" name="Picture 27" descr="887822uivpqeloza">
            <a:extLst>
              <a:ext uri="{FF2B5EF4-FFF2-40B4-BE49-F238E27FC236}">
                <a16:creationId xmlns:a16="http://schemas.microsoft.com/office/drawing/2014/main" id="{D3E14FFE-32B0-E31E-FD90-F083C02041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5600" y="-2895600"/>
            <a:ext cx="228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27B8E4-D5CA-4597-677A-A9153CE5A633}"/>
              </a:ext>
            </a:extLst>
          </p:cNvPr>
          <p:cNvSpPr txBox="1"/>
          <p:nvPr/>
        </p:nvSpPr>
        <p:spPr>
          <a:xfrm>
            <a:off x="1905000" y="1818158"/>
            <a:ext cx="83058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%">
                      <a:srgbClr val="A603AB"/>
                    </a:gs>
                    <a:gs pos="12%">
                      <a:srgbClr val="E81766"/>
                    </a:gs>
                    <a:gs pos="27%">
                      <a:srgbClr val="EE3F17"/>
                    </a:gs>
                    <a:gs pos="48%">
                      <a:srgbClr val="FFFF00"/>
                    </a:gs>
                    <a:gs pos="64.999%">
                      <a:srgbClr val="1A8D48"/>
                    </a:gs>
                    <a:gs pos="78.999%">
                      <a:srgbClr val="0819FB"/>
                    </a:gs>
                    <a:gs pos="100%">
                      <a:srgbClr val="A603AB"/>
                    </a:gs>
                  </a:gsLst>
                  <a:lin ang="0" scaled="1"/>
                </a:gradFill>
                <a:effectLst>
                  <a:outerShdw dist="35921" dir="2700000" sy="50%" kx="2115830" algn="bl" rotWithShape="0">
                    <a:srgbClr val="C0C0C0">
                      <a:alpha val="79.999%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Kết thúc</a:t>
            </a:r>
          </a:p>
          <a:p>
            <a:pPr algn="ctr">
              <a:defRPr/>
            </a:pPr>
            <a:r>
              <a:rPr lang="en-US" sz="3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%">
                      <a:srgbClr val="A603AB"/>
                    </a:gs>
                    <a:gs pos="12%">
                      <a:srgbClr val="E81766"/>
                    </a:gs>
                    <a:gs pos="27%">
                      <a:srgbClr val="EE3F17"/>
                    </a:gs>
                    <a:gs pos="48%">
                      <a:srgbClr val="FFFF00"/>
                    </a:gs>
                    <a:gs pos="64.999%">
                      <a:srgbClr val="1A8D48"/>
                    </a:gs>
                    <a:gs pos="78.999%">
                      <a:srgbClr val="0819FB"/>
                    </a:gs>
                    <a:gs pos="100%">
                      <a:srgbClr val="A603AB"/>
                    </a:gs>
                  </a:gsLst>
                  <a:lin ang="0" scaled="1"/>
                </a:gradFill>
                <a:effectLst>
                  <a:outerShdw dist="35921" dir="2700000" sy="50%" kx="2115830" algn="bl" rotWithShape="0">
                    <a:srgbClr val="C0C0C0">
                      <a:alpha val="79.999%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3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%" kx="2115830" algn="bl" rotWithShape="0">
                    <a:srgbClr val="C0C0C0">
                      <a:alpha val="79.999%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trên nền nhạc bài hát “Đu quay</a:t>
            </a:r>
            <a:r>
              <a:rPr lang="en-US" sz="3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%">
                      <a:srgbClr val="A603AB"/>
                    </a:gs>
                    <a:gs pos="12%">
                      <a:srgbClr val="E81766"/>
                    </a:gs>
                    <a:gs pos="27%">
                      <a:srgbClr val="EE3F17"/>
                    </a:gs>
                    <a:gs pos="48%">
                      <a:srgbClr val="FFFF00"/>
                    </a:gs>
                    <a:gs pos="64.999%">
                      <a:srgbClr val="1A8D48"/>
                    </a:gs>
                    <a:gs pos="78.999%">
                      <a:srgbClr val="0819FB"/>
                    </a:gs>
                    <a:gs pos="100%">
                      <a:srgbClr val="A603AB"/>
                    </a:gs>
                  </a:gsLst>
                  <a:lin ang="0" scaled="1"/>
                </a:gradFill>
                <a:effectLst>
                  <a:outerShdw dist="35921" dir="2700000" sy="50%" kx="2115830" algn="bl" rotWithShape="0">
                    <a:srgbClr val="C0C0C0">
                      <a:alpha val="79.999%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%">
                    <a:srgbClr val="A603AB"/>
                  </a:gs>
                  <a:gs pos="12%">
                    <a:srgbClr val="E81766"/>
                  </a:gs>
                  <a:gs pos="27%">
                    <a:srgbClr val="EE3F17"/>
                  </a:gs>
                  <a:gs pos="48%">
                    <a:srgbClr val="FFFF00"/>
                  </a:gs>
                  <a:gs pos="64.999%">
                    <a:srgbClr val="1A8D48"/>
                  </a:gs>
                  <a:gs pos="78.999%">
                    <a:srgbClr val="0819FB"/>
                  </a:gs>
                  <a:gs pos="100%">
                    <a:srgbClr val="A603AB"/>
                  </a:gs>
                </a:gsLst>
                <a:lin ang="0" scaled="1"/>
              </a:gradFill>
              <a:effectLst>
                <a:outerShdw dist="35921" dir="2700000" sy="50%" kx="2115830" algn="bl" rotWithShape="0">
                  <a:srgbClr val="C0C0C0">
                    <a:alpha val="79.999%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49841"/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icture1">
            <a:extLst>
              <a:ext uri="{FF2B5EF4-FFF2-40B4-BE49-F238E27FC236}">
                <a16:creationId xmlns:a16="http://schemas.microsoft.com/office/drawing/2014/main" id="{749B7672-FE89-0672-299A-42F0DB2A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28600"/>
            <a:ext cx="121158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50181" name="WordArt 5">
            <a:extLst>
              <a:ext uri="{FF2B5EF4-FFF2-40B4-BE49-F238E27FC236}">
                <a16:creationId xmlns:a16="http://schemas.microsoft.com/office/drawing/2014/main" id="{EA8DA352-B738-5B83-AA20-67213CE804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43300" y="2819400"/>
            <a:ext cx="5105400" cy="1219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ransition advTm="49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720"/>
                                          </p:val>
                                        </p:tav>
                                        <p:tav tm="100%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hso">
            <a:extLst>
              <a:ext uri="{FF2B5EF4-FFF2-40B4-BE49-F238E27FC236}">
                <a16:creationId xmlns:a16="http://schemas.microsoft.com/office/drawing/2014/main" id="{2843026E-5043-09A8-9201-0F6598F19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81256" name="WordArt 8">
            <a:extLst>
              <a:ext uri="{FF2B5EF4-FFF2-40B4-BE49-F238E27FC236}">
                <a16:creationId xmlns:a16="http://schemas.microsoft.com/office/drawing/2014/main" id="{3A8A2E03-C7A9-DCE4-93D5-85963BE103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3505200"/>
            <a:ext cx="73056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%">
                      <a:srgbClr val="A603AB"/>
                    </a:gs>
                    <a:gs pos="12%">
                      <a:srgbClr val="E81766"/>
                    </a:gs>
                    <a:gs pos="27%">
                      <a:srgbClr val="EE3F17"/>
                    </a:gs>
                    <a:gs pos="48%">
                      <a:srgbClr val="FFFF00"/>
                    </a:gs>
                    <a:gs pos="64.999%">
                      <a:srgbClr val="1A8D48"/>
                    </a:gs>
                    <a:gs pos="78.999%">
                      <a:srgbClr val="0819FB"/>
                    </a:gs>
                    <a:gs pos="100%">
                      <a:srgbClr val="A603AB"/>
                    </a:gs>
                  </a:gsLst>
                  <a:lin ang="0" scaled="1"/>
                </a:gradFill>
                <a:effectLst>
                  <a:outerShdw dist="35921" dir="2700000" sy="50%" kx="2115830" algn="bl" rotWithShape="0">
                    <a:srgbClr val="C0C0C0">
                      <a:alpha val="79.999%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Hoạt động 1: Trò chuyện và trải nghiệm</a:t>
            </a:r>
          </a:p>
        </p:txBody>
      </p:sp>
      <p:pic>
        <p:nvPicPr>
          <p:cNvPr id="8196" name="Picture 14" descr="buom">
            <a:extLst>
              <a:ext uri="{FF2B5EF4-FFF2-40B4-BE49-F238E27FC236}">
                <a16:creationId xmlns:a16="http://schemas.microsoft.com/office/drawing/2014/main" id="{3BB23B87-3D28-37F6-C02B-80B5895E96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76400"/>
            <a:ext cx="1752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197" name="Picture 14" descr="buom">
            <a:extLst>
              <a:ext uri="{FF2B5EF4-FFF2-40B4-BE49-F238E27FC236}">
                <a16:creationId xmlns:a16="http://schemas.microsoft.com/office/drawing/2014/main" id="{DF955EB3-FB6C-DFCA-9084-99F81841A8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1752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" name="Media-haiphong-mntantien-2023_3-21-vuidentruongbeat-va-5598594_21320238.mp3">
            <a:hlinkClick r:id="" action="ppaction://media"/>
            <a:extLst>
              <a:ext uri="{FF2B5EF4-FFF2-40B4-BE49-F238E27FC236}">
                <a16:creationId xmlns:a16="http://schemas.microsoft.com/office/drawing/2014/main" id="{DC4D244E-872C-C43D-BA28-60165179141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55626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%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%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from x="100%" y="100%"/>
                                      <p:to x="80%" y="100%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%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%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hso">
            <a:extLst>
              <a:ext uri="{FF2B5EF4-FFF2-40B4-BE49-F238E27FC236}">
                <a16:creationId xmlns:a16="http://schemas.microsoft.com/office/drawing/2014/main" id="{3A81BCF7-A241-1E46-F6CB-9F7C44B7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81256" name="WordArt 8">
            <a:extLst>
              <a:ext uri="{FF2B5EF4-FFF2-40B4-BE49-F238E27FC236}">
                <a16:creationId xmlns:a16="http://schemas.microsoft.com/office/drawing/2014/main" id="{8420B896-6615-D728-EFAA-20AEA2C548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3505200"/>
            <a:ext cx="73056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%">
                      <a:srgbClr val="A603AB"/>
                    </a:gs>
                    <a:gs pos="12%">
                      <a:srgbClr val="E81766"/>
                    </a:gs>
                    <a:gs pos="27%">
                      <a:srgbClr val="EE3F17"/>
                    </a:gs>
                    <a:gs pos="48%">
                      <a:srgbClr val="FFFF00"/>
                    </a:gs>
                    <a:gs pos="64.999%">
                      <a:srgbClr val="1A8D48"/>
                    </a:gs>
                    <a:gs pos="78.999%">
                      <a:srgbClr val="0819FB"/>
                    </a:gs>
                    <a:gs pos="100%">
                      <a:srgbClr val="A603AB"/>
                    </a:gs>
                  </a:gsLst>
                  <a:lin ang="0" scaled="1"/>
                </a:gradFill>
                <a:effectLst>
                  <a:outerShdw dist="35921" dir="2700000" sy="50%" kx="2115830" algn="bl" rotWithShape="0">
                    <a:srgbClr val="C0C0C0">
                      <a:alpha val="79.999%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Hoạt động 1: Trò chuyện và trải nghiệm</a:t>
            </a:r>
          </a:p>
        </p:txBody>
      </p:sp>
      <p:pic>
        <p:nvPicPr>
          <p:cNvPr id="10244" name="Picture 14" descr="buom">
            <a:extLst>
              <a:ext uri="{FF2B5EF4-FFF2-40B4-BE49-F238E27FC236}">
                <a16:creationId xmlns:a16="http://schemas.microsoft.com/office/drawing/2014/main" id="{2B834F40-59B6-670C-E2A2-99DBCCB333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76400"/>
            <a:ext cx="1752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0245" name="Picture 14" descr="buom">
            <a:extLst>
              <a:ext uri="{FF2B5EF4-FFF2-40B4-BE49-F238E27FC236}">
                <a16:creationId xmlns:a16="http://schemas.microsoft.com/office/drawing/2014/main" id="{2A70C12F-2B0F-746C-508E-E92EF2EBB2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1752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%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%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from x="100%" y="100%"/>
                                      <p:to x="80%" y="100%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%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images (9)">
            <a:extLst>
              <a:ext uri="{FF2B5EF4-FFF2-40B4-BE49-F238E27FC236}">
                <a16:creationId xmlns:a16="http://schemas.microsoft.com/office/drawing/2014/main" id="{5F1ED109-54DE-DF8C-C36A-6D4D2D03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291" name="Text Box 15">
            <a:extLst>
              <a:ext uri="{FF2B5EF4-FFF2-40B4-BE49-F238E27FC236}">
                <a16:creationId xmlns:a16="http://schemas.microsoft.com/office/drawing/2014/main" id="{12F06687-89E3-E006-4DFC-1E316AE02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0"/>
            <a:ext cx="8382000" cy="862013"/>
          </a:xfrm>
          <a:prstGeom prst="rect">
            <a:avLst/>
          </a:prstGeom>
          <a:solidFill>
            <a:schemeClr val="bg1">
              <a:lumMod val="95%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Hoạt động 2: Chơi với vòng</a:t>
            </a:r>
            <a:endParaRPr lang="en-US" altLang="en-US" sz="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9841"/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tải xuống (5)">
            <a:extLst>
              <a:ext uri="{FF2B5EF4-FFF2-40B4-BE49-F238E27FC236}">
                <a16:creationId xmlns:a16="http://schemas.microsoft.com/office/drawing/2014/main" id="{584C4EFC-FD6A-351A-3F1B-7EC1DD5C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4339" name="Rectangle 11">
            <a:extLst>
              <a:ext uri="{FF2B5EF4-FFF2-40B4-BE49-F238E27FC236}">
                <a16:creationId xmlns:a16="http://schemas.microsoft.com/office/drawing/2014/main" id="{4B060B31-A5CD-CB27-20F3-BBD842C53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815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27ED9EC2-BAB3-83D6-1D21-337C46F4E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0"/>
            <a:ext cx="8382000" cy="862013"/>
          </a:xfrm>
          <a:prstGeom prst="rect">
            <a:avLst/>
          </a:prstGeom>
          <a:solidFill>
            <a:schemeClr val="bg1">
              <a:lumMod val="95%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Trò chuyện về chiếc vòng</a:t>
            </a:r>
            <a:endParaRPr lang="en-US" altLang="en-US" sz="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49841"/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F091FE0-0C76-B16F-73F5-55C095AC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3" name="Picture 3" descr="k2">
            <a:extLst>
              <a:ext uri="{FF2B5EF4-FFF2-40B4-BE49-F238E27FC236}">
                <a16:creationId xmlns:a16="http://schemas.microsoft.com/office/drawing/2014/main" id="{44EE2C3D-CB99-ECF2-03C9-0A766FD5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E36B452F-77FB-A09D-F322-E7FD328A4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66700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32B2DE71-D017-D579-2427-B4E0EB27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338763" cy="862013"/>
          </a:xfrm>
          <a:prstGeom prst="rect">
            <a:avLst/>
          </a:prstGeom>
          <a:solidFill>
            <a:schemeClr val="bg1">
              <a:lumMod val="95%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Chơi với vòng</a:t>
            </a:r>
            <a:endParaRPr lang="en-US" altLang="en-US" sz="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49841"/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0830js5b15daddi012pz8">
            <a:extLst>
              <a:ext uri="{FF2B5EF4-FFF2-40B4-BE49-F238E27FC236}">
                <a16:creationId xmlns:a16="http://schemas.microsoft.com/office/drawing/2014/main" id="{2ED06CA8-70D9-EA9E-A428-4FDD77F49A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5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6387" name="Picture 5" descr="0830js5b15daddi012pz8">
            <a:extLst>
              <a:ext uri="{FF2B5EF4-FFF2-40B4-BE49-F238E27FC236}">
                <a16:creationId xmlns:a16="http://schemas.microsoft.com/office/drawing/2014/main" id="{01D571E6-2D5C-A881-76C2-B7F5086DC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342900"/>
            <a:ext cx="457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6388" name="Picture 27" descr="887822uivpqeloza">
            <a:extLst>
              <a:ext uri="{FF2B5EF4-FFF2-40B4-BE49-F238E27FC236}">
                <a16:creationId xmlns:a16="http://schemas.microsoft.com/office/drawing/2014/main" id="{307E042C-AF6E-225B-A992-A5B60EA42A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01100" y="346710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6389" name="Picture 27" descr="887822uivpqeloza">
            <a:extLst>
              <a:ext uri="{FF2B5EF4-FFF2-40B4-BE49-F238E27FC236}">
                <a16:creationId xmlns:a16="http://schemas.microsoft.com/office/drawing/2014/main" id="{AE13DB2A-533A-AD20-B8CB-34C66B8F0F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62237" y="3652838"/>
            <a:ext cx="6191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6390" name="Picture 27" descr="887822uivpqeloza">
            <a:extLst>
              <a:ext uri="{FF2B5EF4-FFF2-40B4-BE49-F238E27FC236}">
                <a16:creationId xmlns:a16="http://schemas.microsoft.com/office/drawing/2014/main" id="{77FC5784-AADF-F5F8-F13B-F5B2C1ECFC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50325" y="-2784475"/>
            <a:ext cx="387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6391" name="Picture 27" descr="887822uivpqeloza">
            <a:extLst>
              <a:ext uri="{FF2B5EF4-FFF2-40B4-BE49-F238E27FC236}">
                <a16:creationId xmlns:a16="http://schemas.microsoft.com/office/drawing/2014/main" id="{CB8A690D-0636-5C4D-989D-AF53824141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9400" y="-2743200"/>
            <a:ext cx="457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ext Box 15">
            <a:extLst>
              <a:ext uri="{FF2B5EF4-FFF2-40B4-BE49-F238E27FC236}">
                <a16:creationId xmlns:a16="http://schemas.microsoft.com/office/drawing/2014/main" id="{DC8EF2CD-5599-B1DF-A04D-CC3B9837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689100"/>
            <a:ext cx="6781800" cy="2616200"/>
          </a:xfrm>
          <a:prstGeom prst="rect">
            <a:avLst/>
          </a:prstGeom>
          <a:solidFill>
            <a:schemeClr val="bg1">
              <a:lumMod val="95%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4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Trò chơi 1: Xoay vòng</a:t>
            </a:r>
          </a:p>
          <a:p>
            <a:pPr eaLnBrk="1" hangingPunct="1">
              <a:defRPr/>
            </a:pP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ững Bản Nhạc Nhẹ Nhàng Sâu Lắng.mp3">
            <a:hlinkClick r:id="" action="ppaction://media"/>
            <a:extLst>
              <a:ext uri="{FF2B5EF4-FFF2-40B4-BE49-F238E27FC236}">
                <a16:creationId xmlns:a16="http://schemas.microsoft.com/office/drawing/2014/main" id="{A47E21EE-C6E1-938A-3C26-2F9E4989FBD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9244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%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0830js5b15daddi012pz8">
            <a:extLst>
              <a:ext uri="{FF2B5EF4-FFF2-40B4-BE49-F238E27FC236}">
                <a16:creationId xmlns:a16="http://schemas.microsoft.com/office/drawing/2014/main" id="{28714F82-B429-9464-7CE9-0E2F3BF434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60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8435" name="Picture 5" descr="0830js5b15daddi012pz8">
            <a:extLst>
              <a:ext uri="{FF2B5EF4-FFF2-40B4-BE49-F238E27FC236}">
                <a16:creationId xmlns:a16="http://schemas.microsoft.com/office/drawing/2014/main" id="{1D664FAB-9741-8B87-732E-E64437B6CD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446088"/>
            <a:ext cx="3635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8436" name="Picture 27" descr="887822uivpqeloza">
            <a:extLst>
              <a:ext uri="{FF2B5EF4-FFF2-40B4-BE49-F238E27FC236}">
                <a16:creationId xmlns:a16="http://schemas.microsoft.com/office/drawing/2014/main" id="{F370969E-734E-0196-8F9B-64F517C9C8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86019" y="3528219"/>
            <a:ext cx="48736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8437" name="Picture 27" descr="887822uivpqeloza">
            <a:extLst>
              <a:ext uri="{FF2B5EF4-FFF2-40B4-BE49-F238E27FC236}">
                <a16:creationId xmlns:a16="http://schemas.microsoft.com/office/drawing/2014/main" id="{48BC1B4A-5175-82D5-6C2B-EA6BACBD07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53506" y="3661569"/>
            <a:ext cx="619125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8438" name="Picture 27" descr="887822uivpqeloza">
            <a:extLst>
              <a:ext uri="{FF2B5EF4-FFF2-40B4-BE49-F238E27FC236}">
                <a16:creationId xmlns:a16="http://schemas.microsoft.com/office/drawing/2014/main" id="{45463035-3EA2-C434-14C2-A6B0D4D570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82868" y="-2817018"/>
            <a:ext cx="2460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8439" name="Picture 27" descr="887822uivpqeloza">
            <a:extLst>
              <a:ext uri="{FF2B5EF4-FFF2-40B4-BE49-F238E27FC236}">
                <a16:creationId xmlns:a16="http://schemas.microsoft.com/office/drawing/2014/main" id="{7A8C5FC8-5B2C-1325-FB42-8AF3E42C63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3056" y="-2710656"/>
            <a:ext cx="4460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ext Box 15">
            <a:extLst>
              <a:ext uri="{FF2B5EF4-FFF2-40B4-BE49-F238E27FC236}">
                <a16:creationId xmlns:a16="http://schemas.microsoft.com/office/drawing/2014/main" id="{15F2C408-566D-1300-221F-AEAD3AFA4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689100"/>
            <a:ext cx="5943600" cy="2524125"/>
          </a:xfrm>
          <a:prstGeom prst="rect">
            <a:avLst/>
          </a:prstGeom>
          <a:solidFill>
            <a:schemeClr val="bg1">
              <a:lumMod val="95%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Trò chơi 2: Lăn vòng</a:t>
            </a:r>
          </a:p>
          <a:p>
            <a:pPr eaLnBrk="1" hangingPunct="1">
              <a:defRPr/>
            </a:pP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Những Bản Nhạc Nhẹ Nhàng Sâu Lắng.mp3">
            <a:hlinkClick r:id="" action="ppaction://media"/>
            <a:extLst>
              <a:ext uri="{FF2B5EF4-FFF2-40B4-BE49-F238E27FC236}">
                <a16:creationId xmlns:a16="http://schemas.microsoft.com/office/drawing/2014/main" id="{B3DE6EEE-DAD9-625A-D921-A18B9247B28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52593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8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%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0830js5b15daddi012pz8">
            <a:extLst>
              <a:ext uri="{FF2B5EF4-FFF2-40B4-BE49-F238E27FC236}">
                <a16:creationId xmlns:a16="http://schemas.microsoft.com/office/drawing/2014/main" id="{F7CDB60A-49F5-8173-E10F-2B98A41E30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62000"/>
            <a:ext cx="45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0483" name="Picture 5" descr="0830js5b15daddi012pz8">
            <a:extLst>
              <a:ext uri="{FF2B5EF4-FFF2-40B4-BE49-F238E27FC236}">
                <a16:creationId xmlns:a16="http://schemas.microsoft.com/office/drawing/2014/main" id="{308A4094-6E13-2DBD-DF5C-72C0960E67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0" y="495300"/>
            <a:ext cx="457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0484" name="Picture 27" descr="887822uivpqeloza">
            <a:extLst>
              <a:ext uri="{FF2B5EF4-FFF2-40B4-BE49-F238E27FC236}">
                <a16:creationId xmlns:a16="http://schemas.microsoft.com/office/drawing/2014/main" id="{6639D1D2-17D6-7B1C-2ABD-E553EB48E5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91575" y="3476625"/>
            <a:ext cx="5334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0485" name="Picture 27" descr="887822uivpqeloza">
            <a:extLst>
              <a:ext uri="{FF2B5EF4-FFF2-40B4-BE49-F238E27FC236}">
                <a16:creationId xmlns:a16="http://schemas.microsoft.com/office/drawing/2014/main" id="{3748D28F-1C1A-C716-7224-3997D84124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24137" y="3690938"/>
            <a:ext cx="619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0486" name="Picture 27" descr="887822uivpqeloza">
            <a:extLst>
              <a:ext uri="{FF2B5EF4-FFF2-40B4-BE49-F238E27FC236}">
                <a16:creationId xmlns:a16="http://schemas.microsoft.com/office/drawing/2014/main" id="{FFC02D7D-8143-C0C6-6129-9D7C0AE981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988425" y="-2822575"/>
            <a:ext cx="387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0487" name="Picture 27" descr="887822uivpqeloza">
            <a:extLst>
              <a:ext uri="{FF2B5EF4-FFF2-40B4-BE49-F238E27FC236}">
                <a16:creationId xmlns:a16="http://schemas.microsoft.com/office/drawing/2014/main" id="{1F5EA7F2-FEE3-E41E-8B2A-40202AEABF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9400" y="-2743200"/>
            <a:ext cx="457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ext Box 15">
            <a:extLst>
              <a:ext uri="{FF2B5EF4-FFF2-40B4-BE49-F238E27FC236}">
                <a16:creationId xmlns:a16="http://schemas.microsoft.com/office/drawing/2014/main" id="{274D1E51-B624-14D7-B9AA-53D1FAE4D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2209800"/>
            <a:ext cx="5943600" cy="2524125"/>
          </a:xfrm>
          <a:prstGeom prst="rect">
            <a:avLst/>
          </a:prstGeom>
          <a:solidFill>
            <a:schemeClr val="bg1">
              <a:lumMod val="95%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Trò chơi 3: Đi trong vòng</a:t>
            </a:r>
          </a:p>
          <a:p>
            <a:pPr eaLnBrk="1" hangingPunct="1">
              <a:defRPr/>
            </a:pP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ững Bản Nhạc Nhẹ Nhàng Sâu Lắng.mp3">
            <a:hlinkClick r:id="" action="ppaction://media"/>
            <a:extLst>
              <a:ext uri="{FF2B5EF4-FFF2-40B4-BE49-F238E27FC236}">
                <a16:creationId xmlns:a16="http://schemas.microsoft.com/office/drawing/2014/main" id="{89FE0861-E20A-EBB8-437E-26F4A69C69C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9244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%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purl.oclc.org/ooxml/officeDocument/relationships/image" Target="../media/image1.jpeg"/></Relationships>
</file>

<file path=ppt/theme/theme1.xml><?xml version="1.0" encoding="utf-8"?>
<a:theme xmlns:a="http://purl.oclc.org/ooxml/drawingml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%">
              <a:schemeClr val="phClr">
                <a:tint val="70%"/>
                <a:satMod val="130%"/>
              </a:schemeClr>
            </a:gs>
            <a:gs pos="43%">
              <a:schemeClr val="phClr">
                <a:tint val="44%"/>
                <a:satMod val="165%"/>
              </a:schemeClr>
            </a:gs>
            <a:gs pos="93%">
              <a:schemeClr val="phClr">
                <a:tint val="15%"/>
                <a:satMod val="165%"/>
              </a:schemeClr>
            </a:gs>
            <a:gs pos="100%">
              <a:schemeClr val="phClr">
                <a:tint val="5%"/>
                <a:satMod val="250%"/>
              </a:schemeClr>
            </a:gs>
          </a:gsLst>
          <a:path path="circle">
            <a:fillToRect l="50%" t="130%" r="50%" b="-30%"/>
          </a:path>
        </a:gradFill>
        <a:gradFill rotWithShape="1">
          <a:gsLst>
            <a:gs pos="0%">
              <a:schemeClr val="phClr">
                <a:tint val="98%"/>
                <a:shade val="25%"/>
                <a:satMod val="250%"/>
              </a:schemeClr>
            </a:gs>
            <a:gs pos="68%">
              <a:schemeClr val="phClr">
                <a:tint val="86%"/>
                <a:satMod val="115%"/>
              </a:schemeClr>
            </a:gs>
            <a:gs pos="100%">
              <a:schemeClr val="phClr">
                <a:tint val="50%"/>
                <a:satMod val="150%"/>
              </a:schemeClr>
            </a:gs>
          </a:gsLst>
          <a:path path="circle">
            <a:fillToRect l="50%" t="130%" r="50%" b="-30%"/>
          </a:path>
        </a:gradFill>
      </a:fillStyleLst>
      <a:lnStyleLst>
        <a:ln w="9525" cap="flat" cmpd="sng" algn="ctr">
          <a:solidFill>
            <a:schemeClr val="phClr">
              <a:shade val="50%"/>
              <a:satMod val="103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%"/>
                <a:satMod val="105%"/>
                <a:alpha val="48%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%"/>
                <a:satMod val="105%"/>
                <a:alpha val="48%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%"/>
                <a:satMod val="105%"/>
                <a:alpha val="48%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80%"/>
                <a:satMod val="400%"/>
              </a:schemeClr>
            </a:gs>
            <a:gs pos="25%">
              <a:schemeClr val="phClr">
                <a:tint val="83%"/>
                <a:satMod val="320%"/>
              </a:schemeClr>
            </a:gs>
            <a:gs pos="100%">
              <a:schemeClr val="phClr">
                <a:shade val="15%"/>
                <a:satMod val="320%"/>
              </a:schemeClr>
            </a:gs>
          </a:gsLst>
          <a:path path="circle">
            <a:fillToRect l="10%" t="110%" r="10%" b="100%"/>
          </a:path>
        </a:gradFill>
        <a:blipFill>
          <a:blip xmlns:r="http://purl.oclc.org/ooxml/officeDocument/relationships" r:embed="rId1">
            <a:duotone>
              <a:schemeClr val="phClr">
                <a:shade val="90%"/>
                <a:satMod val="150%"/>
              </a:schemeClr>
              <a:schemeClr val="phClr">
                <a:tint val="88%"/>
                <a:satMod val="150%"/>
              </a:schemeClr>
            </a:duotone>
          </a:blip>
          <a:tile tx="0" ty="0" sx="65%" sy="65%" flip="none" algn="tl"/>
        </a:blipFill>
      </a:bgFillStyleLst>
    </a:fmtScheme>
  </a:themeElements>
  <a:objectDefaults/>
  <a:extraClrSchemeLst/>
</a:theme>
</file>

<file path=ppt/theme/theme2.xml><?xml version="1.0" encoding="utf-8"?>
<a:theme xmlns:a="http://purl.oclc.org/ooxml/drawingml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purl.oclc.org/ooxml/drawingml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purl.oclc.org/ooxml/drawingml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purl.oclc.org/ooxml/officeDocument/extendedProperties" xmlns:vt="http://purl.oclc.org/ooxml/officeDocument/docPropsVTypes">
  <Template/>
  <TotalTime>4074</TotalTime>
  <Words>188</Words>
  <Application>Microsoft Office PowerPoint</Application>
  <PresentationFormat>Widescreen</PresentationFormat>
  <Paragraphs>33</Paragraphs>
  <Slides>14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.VnArial</vt:lpstr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294</cp:revision>
  <dcterms:created xsi:type="dcterms:W3CDTF">2008-02-12T22:28:28Z</dcterms:created>
  <dcterms:modified xsi:type="dcterms:W3CDTF">2025-05-13T05:04:07Z</dcterms:modified>
</cp:coreProperties>
</file>