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350" r:id="rId9"/>
    <p:sldId id="287" r:id="rId10"/>
    <p:sldId id="267" r:id="rId11"/>
    <p:sldId id="268" r:id="rId12"/>
    <p:sldId id="353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1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8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9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4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0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93307-ED25-4E56-A505-BFCF21DF365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91A78-416F-4B02-B411-F92CC7CB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1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32656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NGUYỆT QUẾ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2060848"/>
            <a:ext cx="626469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Gia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5 - 6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30 - 35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60169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3: TRÒ CHƠI CỦNG CỐ</a:t>
            </a:r>
          </a:p>
        </p:txBody>
      </p:sp>
    </p:spTree>
    <p:extLst>
      <p:ext uri="{BB962C8B-B14F-4D97-AF65-F5344CB8AC3E}">
        <p14:creationId xmlns:p14="http://schemas.microsoft.com/office/powerpoint/2010/main" val="2321464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60169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 1: THỬ TÀI CỦA BÉ</a:t>
            </a:r>
          </a:p>
        </p:txBody>
      </p:sp>
    </p:spTree>
    <p:extLst>
      <p:ext uri="{BB962C8B-B14F-4D97-AF65-F5344CB8AC3E}">
        <p14:creationId xmlns:p14="http://schemas.microsoft.com/office/powerpoint/2010/main" val="42868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9F2B-1214-9FA4-E358-7F64298E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C8B688-AD9F-9324-3063-AC5B00833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61E7D-4AF3-6CEA-80D4-40BF1CE21F56}"/>
              </a:ext>
            </a:extLst>
          </p:cNvPr>
          <p:cNvSpPr txBox="1"/>
          <p:nvPr/>
        </p:nvSpPr>
        <p:spPr>
          <a:xfrm>
            <a:off x="827584" y="119675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 2: BÉ CÙNG TRẢI NGHIỆM</a:t>
            </a:r>
          </a:p>
        </p:txBody>
      </p:sp>
      <p:pic>
        <p:nvPicPr>
          <p:cNvPr id="4" name="mix_1m51s (audio-joiner.com)">
            <a:hlinkClick r:id="" action="ppaction://media"/>
            <a:extLst>
              <a:ext uri="{FF2B5EF4-FFF2-40B4-BE49-F238E27FC236}">
                <a16:creationId xmlns:a16="http://schemas.microsoft.com/office/drawing/2014/main" id="{AE8F9398-D1F9-AE07-95F3-4C295F2B1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ảnh Nền Phòng Cháy Chữa Cháy, Phòng Cháy Chữa Cháy Vector Nền Và Tập 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891275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5305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455" y="1844824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HOẠT ĐỘNG 1: GÂY HỨNG THÚ, ỔN ĐỊNH TỔ CHỨC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RỒNG RẮN LÊN MÂY</a:t>
            </a:r>
          </a:p>
        </p:txBody>
      </p:sp>
    </p:spTree>
    <p:extLst>
      <p:ext uri="{BB962C8B-B14F-4D97-AF65-F5344CB8AC3E}">
        <p14:creationId xmlns:p14="http://schemas.microsoft.com/office/powerpoint/2010/main" val="36398463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227687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DẠY TRẺ KỸ NĂNG THOÁT HIỂM KHI XẢY RA HOẢ HOẠN</a:t>
            </a:r>
          </a:p>
        </p:txBody>
      </p:sp>
    </p:spTree>
    <p:extLst>
      <p:ext uri="{BB962C8B-B14F-4D97-AF65-F5344CB8AC3E}">
        <p14:creationId xmlns:p14="http://schemas.microsoft.com/office/powerpoint/2010/main" val="3895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429" y="244498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 NHÂN GÂY RA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HOẢ HOẠN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2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429" y="244498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PHÒNG CHỐNG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HOẢ HOẠN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581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250434510388682380">
            <a:hlinkClick r:id="" action="ppaction://media"/>
            <a:extLst>
              <a:ext uri="{FF2B5EF4-FFF2-40B4-BE49-F238E27FC236}">
                <a16:creationId xmlns:a16="http://schemas.microsoft.com/office/drawing/2014/main" id="{C2A205E4-5FAA-8DAA-3613-D3040E1BE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593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429" y="244498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KỸ NĂNG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XẢY RA HOẢ HOẠN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9F0F7-6FE4-E88C-2941-EFA90758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1531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73C1B-F709-CE3D-2003-94847E9E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8C4B1-6322-628F-66A9-6F7185F1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FDA97-F650-15F9-E782-5775EFD3A5CA}"/>
              </a:ext>
            </a:extLst>
          </p:cNvPr>
          <p:cNvSpPr txBox="1"/>
          <p:nvPr/>
        </p:nvSpPr>
        <p:spPr>
          <a:xfrm>
            <a:off x="736429" y="2444988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 NĂNG XỬ LÝ TÌNH HUỐNG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BỊ LỬA BÉN VÀO NGƯỜI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167</Words>
  <Application>Microsoft Office PowerPoint</Application>
  <PresentationFormat>On-screen Show (4:3)</PresentationFormat>
  <Paragraphs>25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Techsi.vn</cp:lastModifiedBy>
  <cp:revision>33</cp:revision>
  <dcterms:created xsi:type="dcterms:W3CDTF">2024-07-03T16:08:06Z</dcterms:created>
  <dcterms:modified xsi:type="dcterms:W3CDTF">2025-05-13T09:07:50Z</dcterms:modified>
</cp:coreProperties>
</file>