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82" r:id="rId6"/>
    <p:sldId id="283" r:id="rId7"/>
    <p:sldId id="285" r:id="rId8"/>
    <p:sldId id="294" r:id="rId9"/>
    <p:sldId id="261" r:id="rId10"/>
    <p:sldId id="286" r:id="rId11"/>
    <p:sldId id="287" r:id="rId12"/>
    <p:sldId id="289" r:id="rId13"/>
    <p:sldId id="295" r:id="rId14"/>
    <p:sldId id="265" r:id="rId15"/>
    <p:sldId id="266" r:id="rId16"/>
    <p:sldId id="291" r:id="rId17"/>
    <p:sldId id="292" r:id="rId18"/>
    <p:sldId id="293" r:id="rId19"/>
    <p:sldId id="267" r:id="rId20"/>
    <p:sldId id="268" r:id="rId21"/>
    <p:sldId id="269" r:id="rId22"/>
    <p:sldId id="270" r:id="rId23"/>
    <p:sldId id="274" r:id="rId24"/>
    <p:sldId id="296" r:id="rId25"/>
    <p:sldId id="278" r:id="rId26"/>
    <p:sldId id="276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+wst5OrUI4BTmCYNfpKZTi3T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C6B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6" d="100"/>
          <a:sy n="86" d="100"/>
        </p:scale>
        <p:origin x="68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 err="1" smtClean="0"/>
            <a:t>Muối</a:t>
          </a:r>
          <a:r>
            <a:rPr lang="en-US" dirty="0" smtClean="0"/>
            <a:t> </a:t>
          </a:r>
          <a:endParaRPr lang="en-US" dirty="0"/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 err="1" smtClean="0"/>
            <a:t>Chai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r>
            <a:rPr lang="en-US" dirty="0" err="1" smtClean="0"/>
            <a:t>Khăn</a:t>
          </a:r>
          <a:r>
            <a:rPr lang="en-US" dirty="0" smtClean="0"/>
            <a:t> </a:t>
          </a:r>
          <a:r>
            <a:rPr lang="en-US" dirty="0" err="1" smtClean="0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 err="1" smtClean="0"/>
            <a:t>Cốc</a:t>
          </a:r>
          <a:r>
            <a:rPr lang="en-US" dirty="0" smtClean="0"/>
            <a:t>  </a:t>
          </a:r>
          <a:endParaRPr lang="en-US" dirty="0"/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r>
            <a:rPr lang="en-US" dirty="0" err="1" smtClean="0"/>
            <a:t>Thìa</a:t>
          </a:r>
          <a:r>
            <a:rPr lang="en-US" smtClean="0"/>
            <a:t> </a:t>
          </a:r>
          <a:endParaRPr lang="en-US" dirty="0"/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36C731D2-FF10-4226-AD09-4B4A951DC775}" type="presOf" srcId="{BFA421EF-A155-4C35-ABA5-41EB0D7B8DDF}" destId="{403BFF5E-DFEE-4F82-B443-E6B2DDB000B7}" srcOrd="0" destOrd="0" presId="urn:microsoft.com/office/officeart/2005/8/layout/vList3"/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0434B6F0-08EB-4756-B72B-B4AC1FC5122A}" type="presOf" srcId="{316071C2-3BEC-4C83-A42B-807496BA28D6}" destId="{4632A6D2-5BFE-43CF-80EE-58F77375C8CA}" srcOrd="0" destOrd="0" presId="urn:microsoft.com/office/officeart/2005/8/layout/vList3"/>
    <dgm:cxn modelId="{DDE49EE5-638A-4103-B22C-FDE157C5C5BC}" type="presOf" srcId="{1CFA3B6B-360A-4C9C-8EAC-5EF34527BA6C}" destId="{36E85441-E9AE-44F6-9B6C-C48068B187F3}" srcOrd="0" destOrd="0" presId="urn:microsoft.com/office/officeart/2005/8/layout/vList3"/>
    <dgm:cxn modelId="{BAC8B660-C6CB-4808-8609-B480F5E928AC}" type="presOf" srcId="{DCFCD71D-8E2B-4C6A-B7A2-12AE82825F56}" destId="{0CECA630-03D9-4F21-A9C2-EA44A81D2827}" srcOrd="0" destOrd="0" presId="urn:microsoft.com/office/officeart/2005/8/layout/vList3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18EF5DD4-02A2-4F4F-BF7A-B88DBBB35418}" type="presOf" srcId="{61A815C4-589A-471C-95B4-028CCF08C9F3}" destId="{34FFC1DC-6172-43CC-9582-FF0D4A6BEE19}" srcOrd="0" destOrd="0" presId="urn:microsoft.com/office/officeart/2005/8/layout/vList3"/>
    <dgm:cxn modelId="{7D71C4B6-3525-4A1F-8105-3A0C68729473}" type="presOf" srcId="{2E9817C1-D6E9-426C-BA8D-9947E981B231}" destId="{369B3BDA-6C20-42EE-83CA-D014C4397CC5}" srcOrd="0" destOrd="0" presId="urn:microsoft.com/office/officeart/2005/8/layout/vList3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3BEF09ED-2F5E-484B-905D-3473A39E0C0A}" type="presOf" srcId="{F00B05F6-B897-45BE-B374-6FC3516EDC77}" destId="{3144F4ED-5BF1-450A-B4ED-4E08199DC383}" srcOrd="0" destOrd="0" presId="urn:microsoft.com/office/officeart/2005/8/layout/vList3"/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3ED503BB-B76C-4B66-8352-D47D5233B5BB}" type="presParOf" srcId="{3144F4ED-5BF1-450A-B4ED-4E08199DC383}" destId="{2BEB9071-083B-4141-9B35-0FD065F119B7}" srcOrd="0" destOrd="0" presId="urn:microsoft.com/office/officeart/2005/8/layout/vList3"/>
    <dgm:cxn modelId="{7E65BF20-AFB9-4802-AD15-4B964C5BF0E1}" type="presParOf" srcId="{2BEB9071-083B-4141-9B35-0FD065F119B7}" destId="{D7AB8136-AC85-44DF-9B8D-D9A3148950A6}" srcOrd="0" destOrd="0" presId="urn:microsoft.com/office/officeart/2005/8/layout/vList3"/>
    <dgm:cxn modelId="{16FB8EC2-B308-4FAD-9EA2-037F3DAA0542}" type="presParOf" srcId="{2BEB9071-083B-4141-9B35-0FD065F119B7}" destId="{4632A6D2-5BFE-43CF-80EE-58F77375C8CA}" srcOrd="1" destOrd="0" presId="urn:microsoft.com/office/officeart/2005/8/layout/vList3"/>
    <dgm:cxn modelId="{DAC4DBE2-A960-4B9B-95AC-EBEDBA988F04}" type="presParOf" srcId="{3144F4ED-5BF1-450A-B4ED-4E08199DC383}" destId="{339231E0-84FB-40BA-904A-62B36CE6B71A}" srcOrd="1" destOrd="0" presId="urn:microsoft.com/office/officeart/2005/8/layout/vList3"/>
    <dgm:cxn modelId="{EAC958B1-B0B4-4D78-88DD-D74E41BF0C89}" type="presParOf" srcId="{3144F4ED-5BF1-450A-B4ED-4E08199DC383}" destId="{A1F36D84-CCE0-4D5F-83E1-2491694AD7B3}" srcOrd="2" destOrd="0" presId="urn:microsoft.com/office/officeart/2005/8/layout/vList3"/>
    <dgm:cxn modelId="{10A54F67-082F-4D3E-9A5B-6DEA170D2BF6}" type="presParOf" srcId="{A1F36D84-CCE0-4D5F-83E1-2491694AD7B3}" destId="{7C7C4CB9-9701-41DF-BEFB-A09E4BDF651F}" srcOrd="0" destOrd="0" presId="urn:microsoft.com/office/officeart/2005/8/layout/vList3"/>
    <dgm:cxn modelId="{93F46CC7-29D6-42FC-8D2F-64F70A6DAD28}" type="presParOf" srcId="{A1F36D84-CCE0-4D5F-83E1-2491694AD7B3}" destId="{369B3BDA-6C20-42EE-83CA-D014C4397CC5}" srcOrd="1" destOrd="0" presId="urn:microsoft.com/office/officeart/2005/8/layout/vList3"/>
    <dgm:cxn modelId="{181294A5-2CD9-49FE-BFFC-4CA568FBD0F9}" type="presParOf" srcId="{3144F4ED-5BF1-450A-B4ED-4E08199DC383}" destId="{4D59188A-2FF7-4F8F-8D5D-733795612CD6}" srcOrd="3" destOrd="0" presId="urn:microsoft.com/office/officeart/2005/8/layout/vList3"/>
    <dgm:cxn modelId="{B800442F-93B0-44A2-8361-D8A0CFA267BC}" type="presParOf" srcId="{3144F4ED-5BF1-450A-B4ED-4E08199DC383}" destId="{1E27F6C2-F408-4A12-927D-20886DE52CFA}" srcOrd="4" destOrd="0" presId="urn:microsoft.com/office/officeart/2005/8/layout/vList3"/>
    <dgm:cxn modelId="{E259B170-2C44-4611-844F-F8863744B3DB}" type="presParOf" srcId="{1E27F6C2-F408-4A12-927D-20886DE52CFA}" destId="{3CA103CE-AE53-4536-BA39-A11546041C93}" srcOrd="0" destOrd="0" presId="urn:microsoft.com/office/officeart/2005/8/layout/vList3"/>
    <dgm:cxn modelId="{8AA9F991-73A8-4D18-BAD1-241CA86C7087}" type="presParOf" srcId="{1E27F6C2-F408-4A12-927D-20886DE52CFA}" destId="{34FFC1DC-6172-43CC-9582-FF0D4A6BEE19}" srcOrd="1" destOrd="0" presId="urn:microsoft.com/office/officeart/2005/8/layout/vList3"/>
    <dgm:cxn modelId="{A3AE70AC-2609-4234-9628-533185A2B71B}" type="presParOf" srcId="{3144F4ED-5BF1-450A-B4ED-4E08199DC383}" destId="{9D604162-A98E-4197-BDD0-0BEF661F343A}" srcOrd="5" destOrd="0" presId="urn:microsoft.com/office/officeart/2005/8/layout/vList3"/>
    <dgm:cxn modelId="{D9642577-AFC0-40F8-A21D-32C8DF0F7139}" type="presParOf" srcId="{3144F4ED-5BF1-450A-B4ED-4E08199DC383}" destId="{97175742-C74A-45CA-A256-1C712B3BC8A5}" srcOrd="6" destOrd="0" presId="urn:microsoft.com/office/officeart/2005/8/layout/vList3"/>
    <dgm:cxn modelId="{41B1249A-D24D-42F2-B02A-E97DF7228FD4}" type="presParOf" srcId="{97175742-C74A-45CA-A256-1C712B3BC8A5}" destId="{77362D10-47F5-4A4A-8000-A6AC611D3606}" srcOrd="0" destOrd="0" presId="urn:microsoft.com/office/officeart/2005/8/layout/vList3"/>
    <dgm:cxn modelId="{FB017091-B21F-4AF8-AE93-BDD8AE6E8D55}" type="presParOf" srcId="{97175742-C74A-45CA-A256-1C712B3BC8A5}" destId="{0CECA630-03D9-4F21-A9C2-EA44A81D2827}" srcOrd="1" destOrd="0" presId="urn:microsoft.com/office/officeart/2005/8/layout/vList3"/>
    <dgm:cxn modelId="{655AF0DA-4B34-4F72-974C-9D6F4DEB8A22}" type="presParOf" srcId="{3144F4ED-5BF1-450A-B4ED-4E08199DC383}" destId="{0A65A6E3-F55C-4E73-87BB-410F52933177}" srcOrd="7" destOrd="0" presId="urn:microsoft.com/office/officeart/2005/8/layout/vList3"/>
    <dgm:cxn modelId="{A08659B9-D701-40FB-9CB5-6B98B0C1D16C}" type="presParOf" srcId="{3144F4ED-5BF1-450A-B4ED-4E08199DC383}" destId="{BA1BD9AC-5D09-49CE-A3CF-A7823556E1A9}" srcOrd="8" destOrd="0" presId="urn:microsoft.com/office/officeart/2005/8/layout/vList3"/>
    <dgm:cxn modelId="{C53EC6B8-0AF6-4C36-ABC0-835FB97EBE50}" type="presParOf" srcId="{BA1BD9AC-5D09-49CE-A3CF-A7823556E1A9}" destId="{21BBB868-9B23-454A-8744-A34008A7AF29}" srcOrd="0" destOrd="0" presId="urn:microsoft.com/office/officeart/2005/8/layout/vList3"/>
    <dgm:cxn modelId="{E90E93D5-D4D9-4BC1-A6B4-ED69D98AC8E6}" type="presParOf" srcId="{BA1BD9AC-5D09-49CE-A3CF-A7823556E1A9}" destId="{403BFF5E-DFEE-4F82-B443-E6B2DDB000B7}" srcOrd="1" destOrd="0" presId="urn:microsoft.com/office/officeart/2005/8/layout/vList3"/>
    <dgm:cxn modelId="{F8042F07-2614-4C84-9EB2-76867FF1FB56}" type="presParOf" srcId="{3144F4ED-5BF1-450A-B4ED-4E08199DC383}" destId="{A5CEDD64-96E8-43D0-BFC6-976CABD360E6}" srcOrd="9" destOrd="0" presId="urn:microsoft.com/office/officeart/2005/8/layout/vList3"/>
    <dgm:cxn modelId="{CCAD0FC9-BC18-4BE6-9225-ADB8DD31EF5E}" type="presParOf" srcId="{3144F4ED-5BF1-450A-B4ED-4E08199DC383}" destId="{308491AA-719E-43B7-A514-FE1D6FEA322E}" srcOrd="10" destOrd="0" presId="urn:microsoft.com/office/officeart/2005/8/layout/vList3"/>
    <dgm:cxn modelId="{26D1C16F-3854-449E-A289-86EE0972BF1F}" type="presParOf" srcId="{308491AA-719E-43B7-A514-FE1D6FEA322E}" destId="{A4591B29-8275-4BE9-AC3B-B8FB49BAA268}" srcOrd="0" destOrd="0" presId="urn:microsoft.com/office/officeart/2005/8/layout/vList3"/>
    <dgm:cxn modelId="{66686F66-3265-45D4-83AD-EEE00692C7F7}" type="presParOf" srcId="{308491AA-719E-43B7-A514-FE1D6FEA322E}" destId="{36E85441-E9AE-44F6-9B6C-C48068B187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D49B-F2CD-43E3-B4CA-F955557C39D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F6D458-8A52-4E06-B401-3D4573CD4033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1</a:t>
          </a:r>
          <a:endParaRPr lang="en-US" dirty="0"/>
        </a:p>
      </dgm:t>
    </dgm:pt>
    <dgm:pt modelId="{A152143A-4259-4123-9F29-FAE06A030025}" type="parTrans" cxnId="{98D7B243-A468-45DF-8F25-6F58235FD154}">
      <dgm:prSet/>
      <dgm:spPr/>
      <dgm:t>
        <a:bodyPr/>
        <a:lstStyle/>
        <a:p>
          <a:endParaRPr lang="en-US"/>
        </a:p>
      </dgm:t>
    </dgm:pt>
    <dgm:pt modelId="{3CE49425-FE2B-4B78-B8B6-708869370FDC}" type="sibTrans" cxnId="{98D7B243-A468-45DF-8F25-6F58235FD154}">
      <dgm:prSet/>
      <dgm:spPr/>
      <dgm:t>
        <a:bodyPr/>
        <a:lstStyle/>
        <a:p>
          <a:endParaRPr lang="en-US"/>
        </a:p>
      </dgm:t>
    </dgm:pt>
    <dgm:pt modelId="{8ABFE790-40A6-421F-B9CC-DC9EE67A7805}">
      <dgm:prSet phldrT="[Text]"/>
      <dgm:spPr/>
      <dgm:t>
        <a:bodyPr/>
        <a:lstStyle/>
        <a:p>
          <a:r>
            <a:rPr lang="en-US" dirty="0" err="1" smtClean="0"/>
            <a:t>Rót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đến</a:t>
          </a:r>
          <a:r>
            <a:rPr lang="en-US" dirty="0" smtClean="0"/>
            <a:t> </a:t>
          </a:r>
          <a:r>
            <a:rPr lang="en-US" dirty="0" err="1" smtClean="0"/>
            <a:t>vạch</a:t>
          </a:r>
          <a:r>
            <a:rPr lang="en-US" dirty="0" smtClean="0"/>
            <a:t> </a:t>
          </a:r>
          <a:r>
            <a:rPr lang="en-US" dirty="0" err="1" smtClean="0"/>
            <a:t>cả</a:t>
          </a:r>
          <a:r>
            <a:rPr lang="en-US" dirty="0" smtClean="0"/>
            <a:t> 2 </a:t>
          </a:r>
          <a:r>
            <a:rPr lang="en-US" dirty="0" err="1" smtClean="0"/>
            <a:t>cốc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1AF70392-6224-4369-A0FC-0E0EA4E08B35}" type="parTrans" cxnId="{4C8CB1A2-F159-4CEB-8CBD-065EB2E1AC29}">
      <dgm:prSet/>
      <dgm:spPr/>
      <dgm:t>
        <a:bodyPr/>
        <a:lstStyle/>
        <a:p>
          <a:endParaRPr lang="en-US"/>
        </a:p>
      </dgm:t>
    </dgm:pt>
    <dgm:pt modelId="{8E808BCC-74F8-4A21-82C7-EA0DDB065DA8}" type="sibTrans" cxnId="{4C8CB1A2-F159-4CEB-8CBD-065EB2E1AC29}">
      <dgm:prSet/>
      <dgm:spPr/>
      <dgm:t>
        <a:bodyPr/>
        <a:lstStyle/>
        <a:p>
          <a:endParaRPr lang="en-US"/>
        </a:p>
      </dgm:t>
    </dgm:pt>
    <dgm:pt modelId="{0F25F00F-FEF6-49FC-9D96-A292932B62D9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2</a:t>
          </a:r>
          <a:endParaRPr lang="en-US" dirty="0"/>
        </a:p>
      </dgm:t>
    </dgm:pt>
    <dgm:pt modelId="{C85ED5E6-9375-4D4A-BDAB-5D7E4FE2D530}" type="parTrans" cxnId="{9F52CF42-F354-408D-8D80-81C4AA8C9D05}">
      <dgm:prSet/>
      <dgm:spPr/>
      <dgm:t>
        <a:bodyPr/>
        <a:lstStyle/>
        <a:p>
          <a:endParaRPr lang="en-US"/>
        </a:p>
      </dgm:t>
    </dgm:pt>
    <dgm:pt modelId="{0F53CA63-EC2E-4748-B546-4E975CCAB32A}" type="sibTrans" cxnId="{9F52CF42-F354-408D-8D80-81C4AA8C9D05}">
      <dgm:prSet/>
      <dgm:spPr/>
      <dgm:t>
        <a:bodyPr/>
        <a:lstStyle/>
        <a:p>
          <a:endParaRPr lang="en-US"/>
        </a:p>
      </dgm:t>
    </dgm:pt>
    <dgm:pt modelId="{36B8C980-6D9C-4484-8652-3051C5CB8257}">
      <dgm:prSet phldrT="[Text]"/>
      <dgm:spPr/>
      <dgm:t>
        <a:bodyPr/>
        <a:lstStyle/>
        <a:p>
          <a:r>
            <a:rPr lang="en-US" dirty="0" err="1" smtClean="0"/>
            <a:t>Thả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1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sát</a:t>
          </a:r>
          <a:endParaRPr lang="en-US" dirty="0"/>
        </a:p>
      </dgm:t>
    </dgm:pt>
    <dgm:pt modelId="{1A4E2D5C-4F96-4102-8A23-E1A26BD647A5}" type="parTrans" cxnId="{E509C899-D102-492B-86AD-6BA94669185B}">
      <dgm:prSet/>
      <dgm:spPr/>
      <dgm:t>
        <a:bodyPr/>
        <a:lstStyle/>
        <a:p>
          <a:endParaRPr lang="en-US"/>
        </a:p>
      </dgm:t>
    </dgm:pt>
    <dgm:pt modelId="{E16DFC52-C935-49AD-899A-AE0F4F3A3C68}" type="sibTrans" cxnId="{E509C899-D102-492B-86AD-6BA94669185B}">
      <dgm:prSet/>
      <dgm:spPr/>
      <dgm:t>
        <a:bodyPr/>
        <a:lstStyle/>
        <a:p>
          <a:endParaRPr lang="en-US"/>
        </a:p>
      </dgm:t>
    </dgm:pt>
    <dgm:pt modelId="{3822A174-E233-42A9-B467-769A84EBD701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3</a:t>
          </a:r>
          <a:endParaRPr lang="en-US" dirty="0"/>
        </a:p>
      </dgm:t>
    </dgm:pt>
    <dgm:pt modelId="{D92E91AB-4237-4C4A-8D81-CB38AD64F088}" type="parTrans" cxnId="{8D12202C-5310-4666-B2E5-7E427D4FD653}">
      <dgm:prSet/>
      <dgm:spPr/>
      <dgm:t>
        <a:bodyPr/>
        <a:lstStyle/>
        <a:p>
          <a:endParaRPr lang="en-US"/>
        </a:p>
      </dgm:t>
    </dgm:pt>
    <dgm:pt modelId="{18BC153F-9199-4BCF-B933-2389111107B5}" type="sibTrans" cxnId="{8D12202C-5310-4666-B2E5-7E427D4FD653}">
      <dgm:prSet/>
      <dgm:spPr/>
      <dgm:t>
        <a:bodyPr/>
        <a:lstStyle/>
        <a:p>
          <a:endParaRPr lang="en-US"/>
        </a:p>
      </dgm:t>
    </dgm:pt>
    <dgm:pt modelId="{00C8ADF3-EE84-4AA0-AE76-46A5E19774EB}">
      <dgm:prSet phldrT="[Text]"/>
      <dgm:spPr/>
      <dgm:t>
        <a:bodyPr/>
        <a:lstStyle/>
        <a:p>
          <a:r>
            <a:rPr lang="en-US" dirty="0" err="1" smtClean="0"/>
            <a:t>Thả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2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sát</a:t>
          </a:r>
          <a:endParaRPr lang="en-US" dirty="0"/>
        </a:p>
      </dgm:t>
    </dgm:pt>
    <dgm:pt modelId="{50C53EF2-D064-478C-9FE8-0EBF1453C25A}" type="parTrans" cxnId="{6BF7FD39-5D30-4ADF-BD52-D857AD0618F2}">
      <dgm:prSet/>
      <dgm:spPr/>
      <dgm:t>
        <a:bodyPr/>
        <a:lstStyle/>
        <a:p>
          <a:endParaRPr lang="en-US"/>
        </a:p>
      </dgm:t>
    </dgm:pt>
    <dgm:pt modelId="{3DD1F989-D2DC-422E-8762-7AEC8A4809D3}" type="sibTrans" cxnId="{6BF7FD39-5D30-4ADF-BD52-D857AD0618F2}">
      <dgm:prSet/>
      <dgm:spPr/>
      <dgm:t>
        <a:bodyPr/>
        <a:lstStyle/>
        <a:p>
          <a:endParaRPr lang="en-US"/>
        </a:p>
      </dgm:t>
    </dgm:pt>
    <dgm:pt modelId="{32729A53-BE23-4BCD-B3A4-851D7E1B8291}">
      <dgm:prSet phldrT="[Text]"/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4</a:t>
          </a:r>
          <a:endParaRPr lang="en-US" dirty="0"/>
        </a:p>
      </dgm:t>
    </dgm:pt>
    <dgm:pt modelId="{E5395C74-8F51-4778-A085-13DBEEAC3EED}" type="parTrans" cxnId="{1FEEA915-7E1E-4B3D-A6EA-CBAC92D07464}">
      <dgm:prSet/>
      <dgm:spPr/>
      <dgm:t>
        <a:bodyPr/>
        <a:lstStyle/>
        <a:p>
          <a:endParaRPr lang="en-US"/>
        </a:p>
      </dgm:t>
    </dgm:pt>
    <dgm:pt modelId="{BBC8B2F5-EF0F-4214-9061-1AA84A4ABC3A}" type="sibTrans" cxnId="{1FEEA915-7E1E-4B3D-A6EA-CBAC92D07464}">
      <dgm:prSet/>
      <dgm:spPr/>
      <dgm:t>
        <a:bodyPr/>
        <a:lstStyle/>
        <a:p>
          <a:endParaRPr lang="en-US"/>
        </a:p>
      </dgm:t>
    </dgm:pt>
    <dgm:pt modelId="{4CCD99EE-DB02-4823-8266-2EED11816103}">
      <dgm:prSet/>
      <dgm:spPr/>
      <dgm:t>
        <a:bodyPr/>
        <a:lstStyle/>
        <a:p>
          <a:r>
            <a:rPr lang="en-US" dirty="0" err="1" smtClean="0"/>
            <a:t>Xúc</a:t>
          </a:r>
          <a:r>
            <a:rPr lang="en-US" dirty="0" smtClean="0"/>
            <a:t> 3 </a:t>
          </a:r>
          <a:r>
            <a:rPr lang="en-US" dirty="0" err="1" smtClean="0"/>
            <a:t>thìa</a:t>
          </a:r>
          <a:r>
            <a:rPr lang="en-US" dirty="0" smtClean="0"/>
            <a:t> </a:t>
          </a:r>
          <a:r>
            <a:rPr lang="en-US" dirty="0" err="1" smtClean="0"/>
            <a:t>muối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cốc</a:t>
          </a:r>
          <a:r>
            <a:rPr lang="en-US" dirty="0" smtClean="0"/>
            <a:t> 2, </a:t>
          </a:r>
          <a:r>
            <a:rPr lang="en-US" dirty="0" err="1" smtClean="0"/>
            <a:t>khuấy</a:t>
          </a:r>
          <a:r>
            <a:rPr lang="en-US" dirty="0" smtClean="0"/>
            <a:t> </a:t>
          </a:r>
          <a:r>
            <a:rPr lang="en-US" dirty="0" err="1" smtClean="0"/>
            <a:t>đều</a:t>
          </a:r>
          <a:endParaRPr lang="en-US" dirty="0"/>
        </a:p>
      </dgm:t>
    </dgm:pt>
    <dgm:pt modelId="{E1F6A905-04F2-4065-9585-36599E88EA0F}" type="parTrans" cxnId="{B1119BCB-4F14-4B97-B27F-4304A4917532}">
      <dgm:prSet/>
      <dgm:spPr/>
      <dgm:t>
        <a:bodyPr/>
        <a:lstStyle/>
        <a:p>
          <a:endParaRPr lang="en-US"/>
        </a:p>
      </dgm:t>
    </dgm:pt>
    <dgm:pt modelId="{9EC23A54-866F-4763-A6F0-27CD2CADE98C}" type="sibTrans" cxnId="{B1119BCB-4F14-4B97-B27F-4304A4917532}">
      <dgm:prSet/>
      <dgm:spPr/>
      <dgm:t>
        <a:bodyPr/>
        <a:lstStyle/>
        <a:p>
          <a:endParaRPr lang="en-US"/>
        </a:p>
      </dgm:t>
    </dgm:pt>
    <dgm:pt modelId="{223783CF-2427-482D-9E75-3E74B9299A13}" type="pres">
      <dgm:prSet presAssocID="{5C3ED49B-F2CD-43E3-B4CA-F955557C39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69C7C-ABC8-46BF-B372-A83BC1DD6028}" type="pres">
      <dgm:prSet presAssocID="{69F6D458-8A52-4E06-B401-3D4573CD4033}" presName="composite" presStyleCnt="0"/>
      <dgm:spPr/>
    </dgm:pt>
    <dgm:pt modelId="{F63BCB67-D0B3-4FA1-9182-1A5974C2F4A2}" type="pres">
      <dgm:prSet presAssocID="{69F6D458-8A52-4E06-B401-3D4573CD403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E22B3-D638-4440-9023-0CC7DE23F9FD}" type="pres">
      <dgm:prSet presAssocID="{69F6D458-8A52-4E06-B401-3D4573CD403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82F4-0BD2-4535-9297-375BF44C5FF4}" type="pres">
      <dgm:prSet presAssocID="{3CE49425-FE2B-4B78-B8B6-708869370FDC}" presName="sp" presStyleCnt="0"/>
      <dgm:spPr/>
    </dgm:pt>
    <dgm:pt modelId="{40D95DFC-2370-4EE3-BD9E-A4A16515D70A}" type="pres">
      <dgm:prSet presAssocID="{0F25F00F-FEF6-49FC-9D96-A292932B62D9}" presName="composite" presStyleCnt="0"/>
      <dgm:spPr/>
    </dgm:pt>
    <dgm:pt modelId="{0840F52A-7145-4A1D-AEBF-9FB013E3852B}" type="pres">
      <dgm:prSet presAssocID="{0F25F00F-FEF6-49FC-9D96-A292932B62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53B9-6564-436D-8FFC-639E959C7149}" type="pres">
      <dgm:prSet presAssocID="{0F25F00F-FEF6-49FC-9D96-A292932B62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622F4-6B89-4FBA-925B-9C800987E105}" type="pres">
      <dgm:prSet presAssocID="{0F53CA63-EC2E-4748-B546-4E975CCAB32A}" presName="sp" presStyleCnt="0"/>
      <dgm:spPr/>
    </dgm:pt>
    <dgm:pt modelId="{D853A009-FC2E-4BEA-B78F-CE9B1B07E29F}" type="pres">
      <dgm:prSet presAssocID="{3822A174-E233-42A9-B467-769A84EBD701}" presName="composite" presStyleCnt="0"/>
      <dgm:spPr/>
    </dgm:pt>
    <dgm:pt modelId="{ADB233AB-C4CC-40C2-A266-39643E2F2F05}" type="pres">
      <dgm:prSet presAssocID="{3822A174-E233-42A9-B467-769A84EBD70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109CB-B5BA-49C7-A93C-E1B4113279BE}" type="pres">
      <dgm:prSet presAssocID="{3822A174-E233-42A9-B467-769A84EBD70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6342-79DE-4AB2-AB21-89B2A1DBC40A}" type="pres">
      <dgm:prSet presAssocID="{18BC153F-9199-4BCF-B933-2389111107B5}" presName="sp" presStyleCnt="0"/>
      <dgm:spPr/>
    </dgm:pt>
    <dgm:pt modelId="{CD946971-1223-4E8D-81F6-B98E25DBAA1F}" type="pres">
      <dgm:prSet presAssocID="{32729A53-BE23-4BCD-B3A4-851D7E1B8291}" presName="composite" presStyleCnt="0"/>
      <dgm:spPr/>
    </dgm:pt>
    <dgm:pt modelId="{2FC36C78-097B-400C-BEE4-0853422BEAC3}" type="pres">
      <dgm:prSet presAssocID="{32729A53-BE23-4BCD-B3A4-851D7E1B829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473CE-FB70-4B01-BAF3-BB2641CBDD49}" type="pres">
      <dgm:prSet presAssocID="{32729A53-BE23-4BCD-B3A4-851D7E1B829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A915-7E1E-4B3D-A6EA-CBAC92D07464}" srcId="{5C3ED49B-F2CD-43E3-B4CA-F955557C39DD}" destId="{32729A53-BE23-4BCD-B3A4-851D7E1B8291}" srcOrd="3" destOrd="0" parTransId="{E5395C74-8F51-4778-A085-13DBEEAC3EED}" sibTransId="{BBC8B2F5-EF0F-4214-9061-1AA84A4ABC3A}"/>
    <dgm:cxn modelId="{98D7B243-A468-45DF-8F25-6F58235FD154}" srcId="{5C3ED49B-F2CD-43E3-B4CA-F955557C39DD}" destId="{69F6D458-8A52-4E06-B401-3D4573CD4033}" srcOrd="0" destOrd="0" parTransId="{A152143A-4259-4123-9F29-FAE06A030025}" sibTransId="{3CE49425-FE2B-4B78-B8B6-708869370FDC}"/>
    <dgm:cxn modelId="{5F7AA65E-9516-4360-B2F9-CADFC9FDFB3B}" type="presOf" srcId="{32729A53-BE23-4BCD-B3A4-851D7E1B8291}" destId="{2FC36C78-097B-400C-BEE4-0853422BEAC3}" srcOrd="0" destOrd="0" presId="urn:microsoft.com/office/officeart/2005/8/layout/chevron2"/>
    <dgm:cxn modelId="{B1119BCB-4F14-4B97-B27F-4304A4917532}" srcId="{3822A174-E233-42A9-B467-769A84EBD701}" destId="{4CCD99EE-DB02-4823-8266-2EED11816103}" srcOrd="0" destOrd="0" parTransId="{E1F6A905-04F2-4065-9585-36599E88EA0F}" sibTransId="{9EC23A54-866F-4763-A6F0-27CD2CADE98C}"/>
    <dgm:cxn modelId="{203E80E9-C5F6-4592-AAC1-7BDDC4270985}" type="presOf" srcId="{00C8ADF3-EE84-4AA0-AE76-46A5E19774EB}" destId="{E53473CE-FB70-4B01-BAF3-BB2641CBDD49}" srcOrd="0" destOrd="0" presId="urn:microsoft.com/office/officeart/2005/8/layout/chevron2"/>
    <dgm:cxn modelId="{1075AAB8-D218-4613-A5C8-CCE6F7017B65}" type="presOf" srcId="{36B8C980-6D9C-4484-8652-3051C5CB8257}" destId="{F52353B9-6564-436D-8FFC-639E959C7149}" srcOrd="0" destOrd="0" presId="urn:microsoft.com/office/officeart/2005/8/layout/chevron2"/>
    <dgm:cxn modelId="{65EB0E51-60CD-4EE5-9A33-9A84276817E5}" type="presOf" srcId="{0F25F00F-FEF6-49FC-9D96-A292932B62D9}" destId="{0840F52A-7145-4A1D-AEBF-9FB013E3852B}" srcOrd="0" destOrd="0" presId="urn:microsoft.com/office/officeart/2005/8/layout/chevron2"/>
    <dgm:cxn modelId="{A76D1FA2-F922-4E06-B7EF-89C274FFDF0F}" type="presOf" srcId="{5C3ED49B-F2CD-43E3-B4CA-F955557C39DD}" destId="{223783CF-2427-482D-9E75-3E74B9299A13}" srcOrd="0" destOrd="0" presId="urn:microsoft.com/office/officeart/2005/8/layout/chevron2"/>
    <dgm:cxn modelId="{4C8CB1A2-F159-4CEB-8CBD-065EB2E1AC29}" srcId="{69F6D458-8A52-4E06-B401-3D4573CD4033}" destId="{8ABFE790-40A6-421F-B9CC-DC9EE67A7805}" srcOrd="0" destOrd="0" parTransId="{1AF70392-6224-4369-A0FC-0E0EA4E08B35}" sibTransId="{8E808BCC-74F8-4A21-82C7-EA0DDB065DA8}"/>
    <dgm:cxn modelId="{E509C899-D102-492B-86AD-6BA94669185B}" srcId="{0F25F00F-FEF6-49FC-9D96-A292932B62D9}" destId="{36B8C980-6D9C-4484-8652-3051C5CB8257}" srcOrd="0" destOrd="0" parTransId="{1A4E2D5C-4F96-4102-8A23-E1A26BD647A5}" sibTransId="{E16DFC52-C935-49AD-899A-AE0F4F3A3C68}"/>
    <dgm:cxn modelId="{C345B882-366D-496B-BAB0-95FCB0FBCFCD}" type="presOf" srcId="{8ABFE790-40A6-421F-B9CC-DC9EE67A7805}" destId="{84FE22B3-D638-4440-9023-0CC7DE23F9FD}" srcOrd="0" destOrd="0" presId="urn:microsoft.com/office/officeart/2005/8/layout/chevron2"/>
    <dgm:cxn modelId="{6BF7FD39-5D30-4ADF-BD52-D857AD0618F2}" srcId="{32729A53-BE23-4BCD-B3A4-851D7E1B8291}" destId="{00C8ADF3-EE84-4AA0-AE76-46A5E19774EB}" srcOrd="0" destOrd="0" parTransId="{50C53EF2-D064-478C-9FE8-0EBF1453C25A}" sibTransId="{3DD1F989-D2DC-422E-8762-7AEC8A4809D3}"/>
    <dgm:cxn modelId="{CAC2D0A8-CCC4-4DC5-9471-8DDAAEF5E4C1}" type="presOf" srcId="{69F6D458-8A52-4E06-B401-3D4573CD4033}" destId="{F63BCB67-D0B3-4FA1-9182-1A5974C2F4A2}" srcOrd="0" destOrd="0" presId="urn:microsoft.com/office/officeart/2005/8/layout/chevron2"/>
    <dgm:cxn modelId="{FABE9DFB-A8B0-4328-8E1F-B56A179457EC}" type="presOf" srcId="{4CCD99EE-DB02-4823-8266-2EED11816103}" destId="{13D109CB-B5BA-49C7-A93C-E1B4113279BE}" srcOrd="0" destOrd="0" presId="urn:microsoft.com/office/officeart/2005/8/layout/chevron2"/>
    <dgm:cxn modelId="{849C4939-22B7-4A7C-B296-26024868E80E}" type="presOf" srcId="{3822A174-E233-42A9-B467-769A84EBD701}" destId="{ADB233AB-C4CC-40C2-A266-39643E2F2F05}" srcOrd="0" destOrd="0" presId="urn:microsoft.com/office/officeart/2005/8/layout/chevron2"/>
    <dgm:cxn modelId="{9F52CF42-F354-408D-8D80-81C4AA8C9D05}" srcId="{5C3ED49B-F2CD-43E3-B4CA-F955557C39DD}" destId="{0F25F00F-FEF6-49FC-9D96-A292932B62D9}" srcOrd="1" destOrd="0" parTransId="{C85ED5E6-9375-4D4A-BDAB-5D7E4FE2D530}" sibTransId="{0F53CA63-EC2E-4748-B546-4E975CCAB32A}"/>
    <dgm:cxn modelId="{8D12202C-5310-4666-B2E5-7E427D4FD653}" srcId="{5C3ED49B-F2CD-43E3-B4CA-F955557C39DD}" destId="{3822A174-E233-42A9-B467-769A84EBD701}" srcOrd="2" destOrd="0" parTransId="{D92E91AB-4237-4C4A-8D81-CB38AD64F088}" sibTransId="{18BC153F-9199-4BCF-B933-2389111107B5}"/>
    <dgm:cxn modelId="{716B29F4-0CF8-4667-8BD6-33100CBA795D}" type="presParOf" srcId="{223783CF-2427-482D-9E75-3E74B9299A13}" destId="{FD769C7C-ABC8-46BF-B372-A83BC1DD6028}" srcOrd="0" destOrd="0" presId="urn:microsoft.com/office/officeart/2005/8/layout/chevron2"/>
    <dgm:cxn modelId="{93B09441-4A87-44E8-AEB6-C43D86A26FB7}" type="presParOf" srcId="{FD769C7C-ABC8-46BF-B372-A83BC1DD6028}" destId="{F63BCB67-D0B3-4FA1-9182-1A5974C2F4A2}" srcOrd="0" destOrd="0" presId="urn:microsoft.com/office/officeart/2005/8/layout/chevron2"/>
    <dgm:cxn modelId="{2AA3D594-74FA-40D6-84DD-E246F23EFFEE}" type="presParOf" srcId="{FD769C7C-ABC8-46BF-B372-A83BC1DD6028}" destId="{84FE22B3-D638-4440-9023-0CC7DE23F9FD}" srcOrd="1" destOrd="0" presId="urn:microsoft.com/office/officeart/2005/8/layout/chevron2"/>
    <dgm:cxn modelId="{340B39CF-7B9A-4653-B4C9-317F43DA8524}" type="presParOf" srcId="{223783CF-2427-482D-9E75-3E74B9299A13}" destId="{B7E982F4-0BD2-4535-9297-375BF44C5FF4}" srcOrd="1" destOrd="0" presId="urn:microsoft.com/office/officeart/2005/8/layout/chevron2"/>
    <dgm:cxn modelId="{6484EEA3-CAD6-413A-86C9-021C5EEE3048}" type="presParOf" srcId="{223783CF-2427-482D-9E75-3E74B9299A13}" destId="{40D95DFC-2370-4EE3-BD9E-A4A16515D70A}" srcOrd="2" destOrd="0" presId="urn:microsoft.com/office/officeart/2005/8/layout/chevron2"/>
    <dgm:cxn modelId="{6D1FA59A-D287-45BD-912E-4BB71B8C9B19}" type="presParOf" srcId="{40D95DFC-2370-4EE3-BD9E-A4A16515D70A}" destId="{0840F52A-7145-4A1D-AEBF-9FB013E3852B}" srcOrd="0" destOrd="0" presId="urn:microsoft.com/office/officeart/2005/8/layout/chevron2"/>
    <dgm:cxn modelId="{18BFF7A2-6A49-4757-B8FD-E58858C1AC3B}" type="presParOf" srcId="{40D95DFC-2370-4EE3-BD9E-A4A16515D70A}" destId="{F52353B9-6564-436D-8FFC-639E959C7149}" srcOrd="1" destOrd="0" presId="urn:microsoft.com/office/officeart/2005/8/layout/chevron2"/>
    <dgm:cxn modelId="{95E72D5B-4C87-4424-B47E-ED76C0A89A50}" type="presParOf" srcId="{223783CF-2427-482D-9E75-3E74B9299A13}" destId="{583622F4-6B89-4FBA-925B-9C800987E105}" srcOrd="3" destOrd="0" presId="urn:microsoft.com/office/officeart/2005/8/layout/chevron2"/>
    <dgm:cxn modelId="{12CD3CAD-064F-452C-B4F3-33E42FE617B3}" type="presParOf" srcId="{223783CF-2427-482D-9E75-3E74B9299A13}" destId="{D853A009-FC2E-4BEA-B78F-CE9B1B07E29F}" srcOrd="4" destOrd="0" presId="urn:microsoft.com/office/officeart/2005/8/layout/chevron2"/>
    <dgm:cxn modelId="{44C08DD9-EFE0-48ED-A613-4DB4AC3C5CE1}" type="presParOf" srcId="{D853A009-FC2E-4BEA-B78F-CE9B1B07E29F}" destId="{ADB233AB-C4CC-40C2-A266-39643E2F2F05}" srcOrd="0" destOrd="0" presId="urn:microsoft.com/office/officeart/2005/8/layout/chevron2"/>
    <dgm:cxn modelId="{FCC7EAF9-C4F2-46C2-B50A-12F652B776F7}" type="presParOf" srcId="{D853A009-FC2E-4BEA-B78F-CE9B1B07E29F}" destId="{13D109CB-B5BA-49C7-A93C-E1B4113279BE}" srcOrd="1" destOrd="0" presId="urn:microsoft.com/office/officeart/2005/8/layout/chevron2"/>
    <dgm:cxn modelId="{B97FB95C-B48D-4258-A634-A5A7025CC303}" type="presParOf" srcId="{223783CF-2427-482D-9E75-3E74B9299A13}" destId="{C1B26342-79DE-4AB2-AB21-89B2A1DBC40A}" srcOrd="5" destOrd="0" presId="urn:microsoft.com/office/officeart/2005/8/layout/chevron2"/>
    <dgm:cxn modelId="{95987EC0-5705-4670-A03C-CAED40BAFBEA}" type="presParOf" srcId="{223783CF-2427-482D-9E75-3E74B9299A13}" destId="{CD946971-1223-4E8D-81F6-B98E25DBAA1F}" srcOrd="6" destOrd="0" presId="urn:microsoft.com/office/officeart/2005/8/layout/chevron2"/>
    <dgm:cxn modelId="{1326460B-A752-4EAC-94C1-EEB06EF51770}" type="presParOf" srcId="{CD946971-1223-4E8D-81F6-B98E25DBAA1F}" destId="{2FC36C78-097B-400C-BEE4-0853422BEAC3}" srcOrd="0" destOrd="0" presId="urn:microsoft.com/office/officeart/2005/8/layout/chevron2"/>
    <dgm:cxn modelId="{D92F6E5D-A514-4D64-B0A2-C7F2FC946894}" type="presParOf" srcId="{CD946971-1223-4E8D-81F6-B98E25DBAA1F}" destId="{E53473CE-FB70-4B01-BAF3-BB2641CBD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 smtClean="0"/>
            <a:t>1 </a:t>
          </a:r>
          <a:r>
            <a:rPr lang="en-US" dirty="0" err="1" smtClean="0"/>
            <a:t>hộp</a:t>
          </a:r>
          <a:r>
            <a:rPr lang="en-US" dirty="0" smtClean="0"/>
            <a:t> </a:t>
          </a:r>
          <a:r>
            <a:rPr lang="en-US" dirty="0" err="1" smtClean="0"/>
            <a:t>muối</a:t>
          </a:r>
          <a:r>
            <a:rPr lang="en-US" dirty="0" smtClean="0"/>
            <a:t> </a:t>
          </a:r>
          <a:endParaRPr lang="en-US" dirty="0"/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 smtClean="0"/>
            <a:t>       3 </a:t>
          </a:r>
          <a:r>
            <a:rPr lang="en-US" dirty="0" err="1" smtClean="0"/>
            <a:t>quả</a:t>
          </a:r>
          <a:r>
            <a:rPr lang="en-US" dirty="0" smtClean="0"/>
            <a:t> </a:t>
          </a:r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 smtClean="0"/>
            <a:t> 1 </a:t>
          </a:r>
          <a:r>
            <a:rPr lang="en-US" dirty="0" err="1" smtClean="0"/>
            <a:t>chai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pPr algn="l"/>
          <a:r>
            <a:rPr lang="en-US" dirty="0" smtClean="0"/>
            <a:t>           1 </a:t>
          </a:r>
          <a:r>
            <a:rPr lang="en-US" dirty="0" err="1" smtClean="0"/>
            <a:t>khăn</a:t>
          </a:r>
          <a:r>
            <a:rPr lang="en-US" dirty="0" smtClean="0"/>
            <a:t> </a:t>
          </a:r>
          <a:r>
            <a:rPr lang="en-US" dirty="0" err="1" smtClean="0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 smtClean="0"/>
            <a:t>   2 </a:t>
          </a:r>
          <a:r>
            <a:rPr lang="en-US" dirty="0" err="1" smtClean="0"/>
            <a:t>cốc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vạch</a:t>
          </a:r>
          <a:r>
            <a:rPr lang="en-US" dirty="0" smtClean="0"/>
            <a:t>  </a:t>
          </a:r>
          <a:endParaRPr lang="en-US" dirty="0"/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pPr algn="l"/>
          <a:r>
            <a:rPr lang="en-US" dirty="0" smtClean="0"/>
            <a:t>           1 </a:t>
          </a:r>
          <a:r>
            <a:rPr lang="en-US" dirty="0" err="1" smtClean="0"/>
            <a:t>cái</a:t>
          </a:r>
          <a:r>
            <a:rPr lang="en-US" dirty="0" smtClean="0"/>
            <a:t> </a:t>
          </a:r>
          <a:r>
            <a:rPr lang="en-US" dirty="0" err="1" smtClean="0"/>
            <a:t>thìa</a:t>
          </a:r>
          <a:r>
            <a:rPr lang="en-US" dirty="0" smtClean="0"/>
            <a:t> </a:t>
          </a:r>
          <a:endParaRPr lang="en-US" dirty="0"/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F6596BA7-EC24-48BB-B720-0D7597A9F0ED}" type="presOf" srcId="{316071C2-3BEC-4C83-A42B-807496BA28D6}" destId="{4632A6D2-5BFE-43CF-80EE-58F77375C8CA}" srcOrd="0" destOrd="0" presId="urn:microsoft.com/office/officeart/2005/8/layout/vList3"/>
    <dgm:cxn modelId="{D3F12CE5-DFF4-4117-9192-634CF73BBC45}" type="presOf" srcId="{1CFA3B6B-360A-4C9C-8EAC-5EF34527BA6C}" destId="{36E85441-E9AE-44F6-9B6C-C48068B187F3}" srcOrd="0" destOrd="0" presId="urn:microsoft.com/office/officeart/2005/8/layout/vList3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67CC4EBE-B224-4C39-B606-37596F60BF8C}" type="presOf" srcId="{F00B05F6-B897-45BE-B374-6FC3516EDC77}" destId="{3144F4ED-5BF1-450A-B4ED-4E08199DC383}" srcOrd="0" destOrd="0" presId="urn:microsoft.com/office/officeart/2005/8/layout/vList3"/>
    <dgm:cxn modelId="{3F10F187-3786-4B75-82E3-9AFA8D5C3FB9}" type="presOf" srcId="{2E9817C1-D6E9-426C-BA8D-9947E981B231}" destId="{369B3BDA-6C20-42EE-83CA-D014C4397CC5}" srcOrd="0" destOrd="0" presId="urn:microsoft.com/office/officeart/2005/8/layout/vList3"/>
    <dgm:cxn modelId="{7A9A1609-47B0-4B6D-A1B8-D37BCF7864C8}" type="presOf" srcId="{DCFCD71D-8E2B-4C6A-B7A2-12AE82825F56}" destId="{0CECA630-03D9-4F21-A9C2-EA44A81D2827}" srcOrd="0" destOrd="0" presId="urn:microsoft.com/office/officeart/2005/8/layout/vList3"/>
    <dgm:cxn modelId="{0733CFDA-5F0F-4A2F-A2AB-B181EA43865E}" type="presOf" srcId="{61A815C4-589A-471C-95B4-028CCF08C9F3}" destId="{34FFC1DC-6172-43CC-9582-FF0D4A6BEE19}" srcOrd="0" destOrd="0" presId="urn:microsoft.com/office/officeart/2005/8/layout/vList3"/>
    <dgm:cxn modelId="{AD468421-323D-4B76-9360-14B1BD98110D}" type="presOf" srcId="{BFA421EF-A155-4C35-ABA5-41EB0D7B8DDF}" destId="{403BFF5E-DFEE-4F82-B443-E6B2DDB000B7}" srcOrd="0" destOrd="0" presId="urn:microsoft.com/office/officeart/2005/8/layout/vList3"/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18B528E6-9322-48E5-A467-644E5E9B91EB}" type="presParOf" srcId="{3144F4ED-5BF1-450A-B4ED-4E08199DC383}" destId="{2BEB9071-083B-4141-9B35-0FD065F119B7}" srcOrd="0" destOrd="0" presId="urn:microsoft.com/office/officeart/2005/8/layout/vList3"/>
    <dgm:cxn modelId="{0A1F88E3-944B-4BBA-A957-0585D2E49F23}" type="presParOf" srcId="{2BEB9071-083B-4141-9B35-0FD065F119B7}" destId="{D7AB8136-AC85-44DF-9B8D-D9A3148950A6}" srcOrd="0" destOrd="0" presId="urn:microsoft.com/office/officeart/2005/8/layout/vList3"/>
    <dgm:cxn modelId="{8C0457ED-6B81-4834-812F-ACCEE85ED33F}" type="presParOf" srcId="{2BEB9071-083B-4141-9B35-0FD065F119B7}" destId="{4632A6D2-5BFE-43CF-80EE-58F77375C8CA}" srcOrd="1" destOrd="0" presId="urn:microsoft.com/office/officeart/2005/8/layout/vList3"/>
    <dgm:cxn modelId="{4241EB1F-8EB0-4BBC-81CC-26A78D8CB9DF}" type="presParOf" srcId="{3144F4ED-5BF1-450A-B4ED-4E08199DC383}" destId="{339231E0-84FB-40BA-904A-62B36CE6B71A}" srcOrd="1" destOrd="0" presId="urn:microsoft.com/office/officeart/2005/8/layout/vList3"/>
    <dgm:cxn modelId="{897C88E2-DCB4-4183-9E4E-30AFCB4DE12A}" type="presParOf" srcId="{3144F4ED-5BF1-450A-B4ED-4E08199DC383}" destId="{A1F36D84-CCE0-4D5F-83E1-2491694AD7B3}" srcOrd="2" destOrd="0" presId="urn:microsoft.com/office/officeart/2005/8/layout/vList3"/>
    <dgm:cxn modelId="{3D9EE756-8C6F-4CDA-B624-FFB2B8C2437D}" type="presParOf" srcId="{A1F36D84-CCE0-4D5F-83E1-2491694AD7B3}" destId="{7C7C4CB9-9701-41DF-BEFB-A09E4BDF651F}" srcOrd="0" destOrd="0" presId="urn:microsoft.com/office/officeart/2005/8/layout/vList3"/>
    <dgm:cxn modelId="{E6572C19-6A5D-426C-B59A-613112336D0A}" type="presParOf" srcId="{A1F36D84-CCE0-4D5F-83E1-2491694AD7B3}" destId="{369B3BDA-6C20-42EE-83CA-D014C4397CC5}" srcOrd="1" destOrd="0" presId="urn:microsoft.com/office/officeart/2005/8/layout/vList3"/>
    <dgm:cxn modelId="{BCD453DB-4FCF-45A1-A7B3-BB3079F73C34}" type="presParOf" srcId="{3144F4ED-5BF1-450A-B4ED-4E08199DC383}" destId="{4D59188A-2FF7-4F8F-8D5D-733795612CD6}" srcOrd="3" destOrd="0" presId="urn:microsoft.com/office/officeart/2005/8/layout/vList3"/>
    <dgm:cxn modelId="{CE1BA855-704A-4B8D-BA28-2830424A3984}" type="presParOf" srcId="{3144F4ED-5BF1-450A-B4ED-4E08199DC383}" destId="{1E27F6C2-F408-4A12-927D-20886DE52CFA}" srcOrd="4" destOrd="0" presId="urn:microsoft.com/office/officeart/2005/8/layout/vList3"/>
    <dgm:cxn modelId="{582F7FA8-5CC4-4527-816D-5E834A18169F}" type="presParOf" srcId="{1E27F6C2-F408-4A12-927D-20886DE52CFA}" destId="{3CA103CE-AE53-4536-BA39-A11546041C93}" srcOrd="0" destOrd="0" presId="urn:microsoft.com/office/officeart/2005/8/layout/vList3"/>
    <dgm:cxn modelId="{BA5AB197-E4D9-4774-8620-784E8155D380}" type="presParOf" srcId="{1E27F6C2-F408-4A12-927D-20886DE52CFA}" destId="{34FFC1DC-6172-43CC-9582-FF0D4A6BEE19}" srcOrd="1" destOrd="0" presId="urn:microsoft.com/office/officeart/2005/8/layout/vList3"/>
    <dgm:cxn modelId="{AD385CBF-EBB9-4029-B6A4-7791A292E4C9}" type="presParOf" srcId="{3144F4ED-5BF1-450A-B4ED-4E08199DC383}" destId="{9D604162-A98E-4197-BDD0-0BEF661F343A}" srcOrd="5" destOrd="0" presId="urn:microsoft.com/office/officeart/2005/8/layout/vList3"/>
    <dgm:cxn modelId="{738BB663-19D8-46FD-920D-097F9F703FDA}" type="presParOf" srcId="{3144F4ED-5BF1-450A-B4ED-4E08199DC383}" destId="{97175742-C74A-45CA-A256-1C712B3BC8A5}" srcOrd="6" destOrd="0" presId="urn:microsoft.com/office/officeart/2005/8/layout/vList3"/>
    <dgm:cxn modelId="{945E19F7-0F86-4EB5-A962-1F744C5A2A9D}" type="presParOf" srcId="{97175742-C74A-45CA-A256-1C712B3BC8A5}" destId="{77362D10-47F5-4A4A-8000-A6AC611D3606}" srcOrd="0" destOrd="0" presId="urn:microsoft.com/office/officeart/2005/8/layout/vList3"/>
    <dgm:cxn modelId="{2CFB0DB2-570E-4657-B9EE-A0E4348CF31B}" type="presParOf" srcId="{97175742-C74A-45CA-A256-1C712B3BC8A5}" destId="{0CECA630-03D9-4F21-A9C2-EA44A81D2827}" srcOrd="1" destOrd="0" presId="urn:microsoft.com/office/officeart/2005/8/layout/vList3"/>
    <dgm:cxn modelId="{98314C14-F4E2-4B7A-8244-95555B50B1E2}" type="presParOf" srcId="{3144F4ED-5BF1-450A-B4ED-4E08199DC383}" destId="{0A65A6E3-F55C-4E73-87BB-410F52933177}" srcOrd="7" destOrd="0" presId="urn:microsoft.com/office/officeart/2005/8/layout/vList3"/>
    <dgm:cxn modelId="{8FDABFC5-95BF-4B02-B0F0-7489D89785CC}" type="presParOf" srcId="{3144F4ED-5BF1-450A-B4ED-4E08199DC383}" destId="{BA1BD9AC-5D09-49CE-A3CF-A7823556E1A9}" srcOrd="8" destOrd="0" presId="urn:microsoft.com/office/officeart/2005/8/layout/vList3"/>
    <dgm:cxn modelId="{33052BB3-C67F-4DCF-B9C8-59FE14F1FE98}" type="presParOf" srcId="{BA1BD9AC-5D09-49CE-A3CF-A7823556E1A9}" destId="{21BBB868-9B23-454A-8744-A34008A7AF29}" srcOrd="0" destOrd="0" presId="urn:microsoft.com/office/officeart/2005/8/layout/vList3"/>
    <dgm:cxn modelId="{FBA32BFF-069C-4CC9-BA35-65B4F0329375}" type="presParOf" srcId="{BA1BD9AC-5D09-49CE-A3CF-A7823556E1A9}" destId="{403BFF5E-DFEE-4F82-B443-E6B2DDB000B7}" srcOrd="1" destOrd="0" presId="urn:microsoft.com/office/officeart/2005/8/layout/vList3"/>
    <dgm:cxn modelId="{A29BFB7E-773C-4C39-8B1B-AF39579C30CB}" type="presParOf" srcId="{3144F4ED-5BF1-450A-B4ED-4E08199DC383}" destId="{A5CEDD64-96E8-43D0-BFC6-976CABD360E6}" srcOrd="9" destOrd="0" presId="urn:microsoft.com/office/officeart/2005/8/layout/vList3"/>
    <dgm:cxn modelId="{57DFAB56-2296-463E-B22C-22ABFB011D3D}" type="presParOf" srcId="{3144F4ED-5BF1-450A-B4ED-4E08199DC383}" destId="{308491AA-719E-43B7-A514-FE1D6FEA322E}" srcOrd="10" destOrd="0" presId="urn:microsoft.com/office/officeart/2005/8/layout/vList3"/>
    <dgm:cxn modelId="{25DF7F86-2014-4D77-8C50-208142F840A8}" type="presParOf" srcId="{308491AA-719E-43B7-A514-FE1D6FEA322E}" destId="{A4591B29-8275-4BE9-AC3B-B8FB49BAA268}" srcOrd="0" destOrd="0" presId="urn:microsoft.com/office/officeart/2005/8/layout/vList3"/>
    <dgm:cxn modelId="{74B002A1-3384-4836-AD6D-7FCCB7F50DCC}" type="presParOf" srcId="{308491AA-719E-43B7-A514-FE1D6FEA322E}" destId="{36E85441-E9AE-44F6-9B6C-C48068B187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nước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chìm</a:t>
          </a:r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endParaRPr lang="en-US" dirty="0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Y="-6236"/>
      <dgm:spPr/>
      <dgm:t>
        <a:bodyPr/>
        <a:lstStyle/>
        <a:p>
          <a:endParaRPr lang="en-US"/>
        </a:p>
      </dgm:t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CD647-1D1A-4A84-B8FA-A679EEBC67BE}" type="presOf" srcId="{82A60169-37A4-4A85-927E-50075433B8D6}" destId="{6BB9B3D4-F0E2-40CB-B277-CEA0D726738F}" srcOrd="0" destOrd="0" presId="urn:microsoft.com/office/officeart/2005/8/layout/target2"/>
    <dgm:cxn modelId="{C56ADB07-23DC-4C41-A2C6-12A0C5295EE6}" type="presOf" srcId="{BA3E30DB-7930-4074-BEBF-B07363A39344}" destId="{BBCE8C85-F2AF-4AC7-B8F2-8D313D631DDC}" srcOrd="0" destOrd="0" presId="urn:microsoft.com/office/officeart/2005/8/layout/target2"/>
    <dgm:cxn modelId="{FA19DA6D-335E-4D9D-B62F-560E4865E16F}" type="presOf" srcId="{90BADDF1-DC9B-4D6A-82EA-F9546207AF4B}" destId="{84C5A866-D340-4C1F-841F-EA39B29AC01E}" srcOrd="0" destOrd="0" presId="urn:microsoft.com/office/officeart/2005/8/layout/target2"/>
    <dgm:cxn modelId="{33D5DEE5-9541-4ABB-88D2-95360E34BDF7}" type="presOf" srcId="{DDC53DF4-E846-487F-BFA3-F6E6503D9E01}" destId="{5E93D18B-63DC-4ED9-A22B-2DBF8DBA64C8}" srcOrd="0" destOrd="0" presId="urn:microsoft.com/office/officeart/2005/8/layout/target2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49B4D9A0-3600-4167-8640-057382843C2B}" type="presOf" srcId="{2D8F606F-55E1-4568-A4BD-7CA25E1A17FA}" destId="{4EECDF2B-4D07-44A3-A62E-91585DC0F8BF}" srcOrd="0" destOrd="0" presId="urn:microsoft.com/office/officeart/2005/8/layout/target2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19942362-6550-448E-8D1F-8C7B48DCE6CB}" type="presParOf" srcId="{4EECDF2B-4D07-44A3-A62E-91585DC0F8BF}" destId="{285A37FA-2440-4F6B-B66A-CEB165A6594E}" srcOrd="0" destOrd="0" presId="urn:microsoft.com/office/officeart/2005/8/layout/target2"/>
    <dgm:cxn modelId="{1496EEEE-6B19-4AC3-999C-9E2BA3E1D2FD}" type="presParOf" srcId="{285A37FA-2440-4F6B-B66A-CEB165A6594E}" destId="{5E93D18B-63DC-4ED9-A22B-2DBF8DBA64C8}" srcOrd="0" destOrd="0" presId="urn:microsoft.com/office/officeart/2005/8/layout/target2"/>
    <dgm:cxn modelId="{B2426337-AB3D-4279-B7AE-01F31947E444}" type="presParOf" srcId="{285A37FA-2440-4F6B-B66A-CEB165A6594E}" destId="{38DF07F4-02A8-43A1-A3FA-6A854005C5DF}" srcOrd="1" destOrd="0" presId="urn:microsoft.com/office/officeart/2005/8/layout/target2"/>
    <dgm:cxn modelId="{3C53870B-5443-4F6E-A59C-D11359372E14}" type="presParOf" srcId="{4EECDF2B-4D07-44A3-A62E-91585DC0F8BF}" destId="{A5E154DE-57D9-4021-9267-BE17F2185363}" srcOrd="1" destOrd="0" presId="urn:microsoft.com/office/officeart/2005/8/layout/target2"/>
    <dgm:cxn modelId="{5698D361-405D-42A0-9C3F-E8105C1E9033}" type="presParOf" srcId="{A5E154DE-57D9-4021-9267-BE17F2185363}" destId="{BBCE8C85-F2AF-4AC7-B8F2-8D313D631DDC}" srcOrd="0" destOrd="0" presId="urn:microsoft.com/office/officeart/2005/8/layout/target2"/>
    <dgm:cxn modelId="{28D29BA6-FA93-4765-90CF-AF5CAB494158}" type="presParOf" srcId="{A5E154DE-57D9-4021-9267-BE17F2185363}" destId="{897EE1C2-12AF-4E8F-8C04-B9C7E67BCB5E}" srcOrd="1" destOrd="0" presId="urn:microsoft.com/office/officeart/2005/8/layout/target2"/>
    <dgm:cxn modelId="{371DAD3F-8358-4121-842A-4CBF6790C8D3}" type="presParOf" srcId="{897EE1C2-12AF-4E8F-8C04-B9C7E67BCB5E}" destId="{84C5A866-D340-4C1F-841F-EA39B29AC01E}" srcOrd="0" destOrd="0" presId="urn:microsoft.com/office/officeart/2005/8/layout/target2"/>
    <dgm:cxn modelId="{348C5F81-9141-4FA8-B498-F774FEC53271}" type="presParOf" srcId="{897EE1C2-12AF-4E8F-8C04-B9C7E67BCB5E}" destId="{C110CE6C-85A2-47A4-BE44-50600B6BB290}" srcOrd="1" destOrd="0" presId="urn:microsoft.com/office/officeart/2005/8/layout/target2"/>
    <dgm:cxn modelId="{7C7BA90B-55D9-4AA6-A522-9516A0C21334}" type="presParOf" srcId="{897EE1C2-12AF-4E8F-8C04-B9C7E67BCB5E}" destId="{6BB9B3D4-F0E2-40CB-B277-CEA0D726738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muối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r>
            <a:rPr lang="en-US" dirty="0" err="1" smtClean="0"/>
            <a:t>Trứng</a:t>
          </a:r>
          <a:r>
            <a:rPr lang="en-US" dirty="0" smtClean="0"/>
            <a:t> </a:t>
          </a:r>
          <a:r>
            <a:rPr lang="en-US" dirty="0" err="1" smtClean="0"/>
            <a:t>nổi</a:t>
          </a:r>
          <a:endParaRPr lang="en-US" dirty="0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X="-64474" custLinFactNeighborY="9499"/>
      <dgm:spPr/>
      <dgm:t>
        <a:bodyPr/>
        <a:lstStyle/>
        <a:p>
          <a:endParaRPr lang="en-US"/>
        </a:p>
      </dgm:t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 custLinFactNeighborX="42105" custLinFactNeighborY="49095"/>
      <dgm:spPr/>
      <dgm:t>
        <a:bodyPr/>
        <a:lstStyle/>
        <a:p>
          <a:endParaRPr lang="en-US"/>
        </a:p>
      </dgm:t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 custScaleX="86646" custScaleY="123281" custLinFactX="3504" custLinFactNeighborX="100000" custLinFactNeighborY="17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2135A-2B10-43EE-9C9C-7E433A8F4C9B}" type="presOf" srcId="{DDC53DF4-E846-487F-BFA3-F6E6503D9E01}" destId="{5E93D18B-63DC-4ED9-A22B-2DBF8DBA64C8}" srcOrd="0" destOrd="0" presId="urn:microsoft.com/office/officeart/2005/8/layout/target2"/>
    <dgm:cxn modelId="{B081D376-C6B3-435E-BA33-C81B76821397}" type="presOf" srcId="{90BADDF1-DC9B-4D6A-82EA-F9546207AF4B}" destId="{84C5A866-D340-4C1F-841F-EA39B29AC01E}" srcOrd="0" destOrd="0" presId="urn:microsoft.com/office/officeart/2005/8/layout/target2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5E658032-143C-405C-81BE-507CBB05731A}" type="presOf" srcId="{BA3E30DB-7930-4074-BEBF-B07363A39344}" destId="{BBCE8C85-F2AF-4AC7-B8F2-8D313D631DDC}" srcOrd="0" destOrd="0" presId="urn:microsoft.com/office/officeart/2005/8/layout/target2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BD8C8D90-AB0A-4A62-BD93-A64FC09FF8FC}" type="presOf" srcId="{2D8F606F-55E1-4568-A4BD-7CA25E1A17FA}" destId="{4EECDF2B-4D07-44A3-A62E-91585DC0F8BF}" srcOrd="0" destOrd="0" presId="urn:microsoft.com/office/officeart/2005/8/layout/target2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3C4F0473-B76A-4785-9B85-953DBD2C2C31}" type="presOf" srcId="{82A60169-37A4-4A85-927E-50075433B8D6}" destId="{6BB9B3D4-F0E2-40CB-B277-CEA0D726738F}" srcOrd="0" destOrd="0" presId="urn:microsoft.com/office/officeart/2005/8/layout/target2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2426C5DE-B9EB-471A-B280-B062019229B7}" type="presParOf" srcId="{4EECDF2B-4D07-44A3-A62E-91585DC0F8BF}" destId="{285A37FA-2440-4F6B-B66A-CEB165A6594E}" srcOrd="0" destOrd="0" presId="urn:microsoft.com/office/officeart/2005/8/layout/target2"/>
    <dgm:cxn modelId="{76E98C40-C7AD-4910-9CE7-7424EE516228}" type="presParOf" srcId="{285A37FA-2440-4F6B-B66A-CEB165A6594E}" destId="{5E93D18B-63DC-4ED9-A22B-2DBF8DBA64C8}" srcOrd="0" destOrd="0" presId="urn:microsoft.com/office/officeart/2005/8/layout/target2"/>
    <dgm:cxn modelId="{FAA6E86A-FD9B-44B0-9ADA-B9BFFB977E66}" type="presParOf" srcId="{285A37FA-2440-4F6B-B66A-CEB165A6594E}" destId="{38DF07F4-02A8-43A1-A3FA-6A854005C5DF}" srcOrd="1" destOrd="0" presId="urn:microsoft.com/office/officeart/2005/8/layout/target2"/>
    <dgm:cxn modelId="{C3C748D9-80C6-4254-BF93-AFD34E6285F8}" type="presParOf" srcId="{4EECDF2B-4D07-44A3-A62E-91585DC0F8BF}" destId="{A5E154DE-57D9-4021-9267-BE17F2185363}" srcOrd="1" destOrd="0" presId="urn:microsoft.com/office/officeart/2005/8/layout/target2"/>
    <dgm:cxn modelId="{DFFD6918-ABEB-4C8C-82AB-1019F9F0B26A}" type="presParOf" srcId="{A5E154DE-57D9-4021-9267-BE17F2185363}" destId="{BBCE8C85-F2AF-4AC7-B8F2-8D313D631DDC}" srcOrd="0" destOrd="0" presId="urn:microsoft.com/office/officeart/2005/8/layout/target2"/>
    <dgm:cxn modelId="{7854D070-3BF1-44DD-8B50-02AD3E7DC259}" type="presParOf" srcId="{A5E154DE-57D9-4021-9267-BE17F2185363}" destId="{897EE1C2-12AF-4E8F-8C04-B9C7E67BCB5E}" srcOrd="1" destOrd="0" presId="urn:microsoft.com/office/officeart/2005/8/layout/target2"/>
    <dgm:cxn modelId="{C288D7DF-A477-4A21-A467-653B814880BC}" type="presParOf" srcId="{897EE1C2-12AF-4E8F-8C04-B9C7E67BCB5E}" destId="{84C5A866-D340-4C1F-841F-EA39B29AC01E}" srcOrd="0" destOrd="0" presId="urn:microsoft.com/office/officeart/2005/8/layout/target2"/>
    <dgm:cxn modelId="{1A056BF2-D7EC-4947-BC3D-9AEF6BFE51EA}" type="presParOf" srcId="{897EE1C2-12AF-4E8F-8C04-B9C7E67BCB5E}" destId="{C110CE6C-85A2-47A4-BE44-50600B6BB290}" srcOrd="1" destOrd="0" presId="urn:microsoft.com/office/officeart/2005/8/layout/target2"/>
    <dgm:cxn modelId="{B1CC08DA-B4FD-407E-BCCB-2E5505C84D8F}" type="presParOf" srcId="{897EE1C2-12AF-4E8F-8C04-B9C7E67BCB5E}" destId="{6BB9B3D4-F0E2-40CB-B277-CEA0D726738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A6D2-5BFE-43CF-80EE-58F77375C8CA}">
      <dsp:nvSpPr>
        <dsp:cNvPr id="0" name=""/>
        <dsp:cNvSpPr/>
      </dsp:nvSpPr>
      <dsp:spPr>
        <a:xfrm rot="10800000">
          <a:off x="1825938" y="2146"/>
          <a:ext cx="5117973" cy="59042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Muối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 rot="10800000">
        <a:off x="1973544" y="2146"/>
        <a:ext cx="4970367" cy="590424"/>
      </dsp:txXfrm>
    </dsp:sp>
    <dsp:sp modelId="{D7AB8136-AC85-44DF-9B8D-D9A3148950A6}">
      <dsp:nvSpPr>
        <dsp:cNvPr id="0" name=""/>
        <dsp:cNvSpPr/>
      </dsp:nvSpPr>
      <dsp:spPr>
        <a:xfrm>
          <a:off x="752288" y="0"/>
          <a:ext cx="2147301" cy="5947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69B3BDA-6C20-42EE-83CA-D014C4397CC5}">
      <dsp:nvSpPr>
        <dsp:cNvPr id="0" name=""/>
        <dsp:cNvSpPr/>
      </dsp:nvSpPr>
      <dsp:spPr>
        <a:xfrm rot="10800000">
          <a:off x="1816973" y="770962"/>
          <a:ext cx="5117973" cy="590424"/>
        </a:xfrm>
        <a:prstGeom prst="homePlat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Trứng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cút</a:t>
          </a:r>
          <a:endParaRPr lang="en-US" sz="2800" kern="1200" dirty="0"/>
        </a:p>
      </dsp:txBody>
      <dsp:txXfrm rot="10800000">
        <a:off x="1964579" y="770962"/>
        <a:ext cx="4970367" cy="590424"/>
      </dsp:txXfrm>
    </dsp:sp>
    <dsp:sp modelId="{7C7C4CB9-9701-41DF-BEFB-A09E4BDF651F}">
      <dsp:nvSpPr>
        <dsp:cNvPr id="0" name=""/>
        <dsp:cNvSpPr/>
      </dsp:nvSpPr>
      <dsp:spPr>
        <a:xfrm>
          <a:off x="761253" y="770962"/>
          <a:ext cx="2111439" cy="590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4FFC1DC-6172-43CC-9582-FF0D4A6BEE19}">
      <dsp:nvSpPr>
        <dsp:cNvPr id="0" name=""/>
        <dsp:cNvSpPr/>
      </dsp:nvSpPr>
      <dsp:spPr>
        <a:xfrm rot="10800000">
          <a:off x="1835649" y="1537632"/>
          <a:ext cx="5117973" cy="590424"/>
        </a:xfrm>
        <a:prstGeom prst="homePlat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Chai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nước</a:t>
          </a:r>
          <a:endParaRPr lang="en-US" sz="2800" kern="1200" dirty="0"/>
        </a:p>
      </dsp:txBody>
      <dsp:txXfrm rot="10800000">
        <a:off x="1983255" y="1537632"/>
        <a:ext cx="4970367" cy="590424"/>
      </dsp:txXfrm>
    </dsp:sp>
    <dsp:sp modelId="{3CA103CE-AE53-4536-BA39-A11546041C93}">
      <dsp:nvSpPr>
        <dsp:cNvPr id="0" name=""/>
        <dsp:cNvSpPr/>
      </dsp:nvSpPr>
      <dsp:spPr>
        <a:xfrm>
          <a:off x="742577" y="1537632"/>
          <a:ext cx="2186145" cy="5904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CECA630-03D9-4F21-A9C2-EA44A81D2827}">
      <dsp:nvSpPr>
        <dsp:cNvPr id="0" name=""/>
        <dsp:cNvSpPr/>
      </dsp:nvSpPr>
      <dsp:spPr>
        <a:xfrm rot="10800000">
          <a:off x="1883087" y="2304302"/>
          <a:ext cx="5117973" cy="590424"/>
        </a:xfrm>
        <a:prstGeom prst="homePlat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Cốc</a:t>
          </a:r>
          <a:r>
            <a:rPr lang="en-US" sz="2800" kern="1200" dirty="0" smtClean="0"/>
            <a:t>  </a:t>
          </a:r>
          <a:endParaRPr lang="en-US" sz="2800" kern="1200" dirty="0"/>
        </a:p>
      </dsp:txBody>
      <dsp:txXfrm rot="10800000">
        <a:off x="2030693" y="2304302"/>
        <a:ext cx="4970367" cy="590424"/>
      </dsp:txXfrm>
    </dsp:sp>
    <dsp:sp modelId="{77362D10-47F5-4A4A-8000-A6AC611D3606}">
      <dsp:nvSpPr>
        <dsp:cNvPr id="0" name=""/>
        <dsp:cNvSpPr/>
      </dsp:nvSpPr>
      <dsp:spPr>
        <a:xfrm>
          <a:off x="695139" y="2304302"/>
          <a:ext cx="2375895" cy="5904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03BFF5E-DFEE-4F82-B443-E6B2DDB000B7}">
      <dsp:nvSpPr>
        <dsp:cNvPr id="0" name=""/>
        <dsp:cNvSpPr/>
      </dsp:nvSpPr>
      <dsp:spPr>
        <a:xfrm rot="10800000">
          <a:off x="1825937" y="3070972"/>
          <a:ext cx="5117973" cy="590424"/>
        </a:xfrm>
        <a:prstGeom prst="homePlat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Thìa</a:t>
          </a:r>
          <a:r>
            <a:rPr lang="en-US" sz="2800" kern="1200" smtClean="0"/>
            <a:t> </a:t>
          </a:r>
          <a:endParaRPr lang="en-US" sz="2800" kern="1200" dirty="0"/>
        </a:p>
      </dsp:txBody>
      <dsp:txXfrm rot="10800000">
        <a:off x="1973543" y="3070972"/>
        <a:ext cx="4970367" cy="590424"/>
      </dsp:txXfrm>
    </dsp:sp>
    <dsp:sp modelId="{21BBB868-9B23-454A-8744-A34008A7AF29}">
      <dsp:nvSpPr>
        <dsp:cNvPr id="0" name=""/>
        <dsp:cNvSpPr/>
      </dsp:nvSpPr>
      <dsp:spPr>
        <a:xfrm>
          <a:off x="752289" y="3070972"/>
          <a:ext cx="2147295" cy="5904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6E85441-E9AE-44F6-9B6C-C48068B187F3}">
      <dsp:nvSpPr>
        <dsp:cNvPr id="0" name=""/>
        <dsp:cNvSpPr/>
      </dsp:nvSpPr>
      <dsp:spPr>
        <a:xfrm rot="10800000">
          <a:off x="1855073" y="3837642"/>
          <a:ext cx="5117973" cy="59042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Khăn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lau</a:t>
          </a:r>
          <a:endParaRPr lang="en-US" sz="2800" kern="1200" dirty="0"/>
        </a:p>
      </dsp:txBody>
      <dsp:txXfrm rot="10800000">
        <a:off x="2002679" y="3837642"/>
        <a:ext cx="4970367" cy="590424"/>
      </dsp:txXfrm>
    </dsp:sp>
    <dsp:sp modelId="{A4591B29-8275-4BE9-AC3B-B8FB49BAA268}">
      <dsp:nvSpPr>
        <dsp:cNvPr id="0" name=""/>
        <dsp:cNvSpPr/>
      </dsp:nvSpPr>
      <dsp:spPr>
        <a:xfrm>
          <a:off x="723153" y="3837642"/>
          <a:ext cx="2263839" cy="5904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B67-D0B3-4FA1-9182-1A5974C2F4A2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Bước</a:t>
          </a:r>
          <a:r>
            <a:rPr lang="en-US" sz="2300" kern="1200" dirty="0" smtClean="0"/>
            <a:t> 1</a:t>
          </a:r>
          <a:endParaRPr lang="en-US" sz="2300" kern="1200" dirty="0"/>
        </a:p>
      </dsp:txBody>
      <dsp:txXfrm rot="-5400000">
        <a:off x="1" y="512108"/>
        <a:ext cx="1024202" cy="438943"/>
      </dsp:txXfrm>
    </dsp:sp>
    <dsp:sp modelId="{84FE22B3-D638-4440-9023-0CC7DE23F9FD}">
      <dsp:nvSpPr>
        <dsp:cNvPr id="0" name=""/>
        <dsp:cNvSpPr/>
      </dsp:nvSpPr>
      <dsp:spPr>
        <a:xfrm rot="5400000">
          <a:off x="4265678" y="-3241468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Rót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nước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đến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vạch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cả</a:t>
          </a:r>
          <a:r>
            <a:rPr lang="en-US" sz="3200" kern="1200" dirty="0" smtClean="0"/>
            <a:t> 2 </a:t>
          </a:r>
          <a:r>
            <a:rPr lang="en-US" sz="3200" kern="1200" dirty="0" err="1" smtClean="0"/>
            <a:t>cốc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nước</a:t>
          </a:r>
          <a:endParaRPr lang="en-US" sz="3200" kern="1200" dirty="0"/>
        </a:p>
      </dsp:txBody>
      <dsp:txXfrm rot="-5400000">
        <a:off x="1024202" y="46434"/>
        <a:ext cx="7387571" cy="858192"/>
      </dsp:txXfrm>
    </dsp:sp>
    <dsp:sp modelId="{0840F52A-7145-4A1D-AEBF-9FB013E3852B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Bước</a:t>
          </a:r>
          <a:r>
            <a:rPr lang="en-US" sz="2300" kern="1200" dirty="0" smtClean="0"/>
            <a:t> 2</a:t>
          </a:r>
          <a:endParaRPr lang="en-US" sz="2300" kern="1200" dirty="0"/>
        </a:p>
      </dsp:txBody>
      <dsp:txXfrm rot="-5400000">
        <a:off x="1" y="1830610"/>
        <a:ext cx="1024202" cy="438943"/>
      </dsp:txXfrm>
    </dsp:sp>
    <dsp:sp modelId="{F52353B9-6564-436D-8FFC-639E959C7149}">
      <dsp:nvSpPr>
        <dsp:cNvPr id="0" name=""/>
        <dsp:cNvSpPr/>
      </dsp:nvSpPr>
      <dsp:spPr>
        <a:xfrm rot="5400000">
          <a:off x="4265678" y="-1922966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Thả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trứng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vào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cốc</a:t>
          </a:r>
          <a:r>
            <a:rPr lang="en-US" sz="3200" kern="1200" dirty="0" smtClean="0"/>
            <a:t> 1 </a:t>
          </a:r>
          <a:r>
            <a:rPr lang="en-US" sz="3200" kern="1200" dirty="0" err="1" smtClean="0"/>
            <a:t>và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quan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sát</a:t>
          </a:r>
          <a:endParaRPr lang="en-US" sz="3200" kern="1200" dirty="0"/>
        </a:p>
      </dsp:txBody>
      <dsp:txXfrm rot="-5400000">
        <a:off x="1024202" y="1364936"/>
        <a:ext cx="7387571" cy="858192"/>
      </dsp:txXfrm>
    </dsp:sp>
    <dsp:sp modelId="{ADB233AB-C4CC-40C2-A266-39643E2F2F05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Bước</a:t>
          </a:r>
          <a:r>
            <a:rPr lang="en-US" sz="2300" kern="1200" dirty="0" smtClean="0"/>
            <a:t> 3</a:t>
          </a:r>
          <a:endParaRPr lang="en-US" sz="2300" kern="1200" dirty="0"/>
        </a:p>
      </dsp:txBody>
      <dsp:txXfrm rot="-5400000">
        <a:off x="1" y="3149112"/>
        <a:ext cx="1024202" cy="438943"/>
      </dsp:txXfrm>
    </dsp:sp>
    <dsp:sp modelId="{13D109CB-B5BA-49C7-A93C-E1B4113279BE}">
      <dsp:nvSpPr>
        <dsp:cNvPr id="0" name=""/>
        <dsp:cNvSpPr/>
      </dsp:nvSpPr>
      <dsp:spPr>
        <a:xfrm rot="5400000">
          <a:off x="4265678" y="-604465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Xúc</a:t>
          </a:r>
          <a:r>
            <a:rPr lang="en-US" sz="3200" kern="1200" dirty="0" smtClean="0"/>
            <a:t> 3 </a:t>
          </a:r>
          <a:r>
            <a:rPr lang="en-US" sz="3200" kern="1200" dirty="0" err="1" smtClean="0"/>
            <a:t>thìa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muối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vào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cốc</a:t>
          </a:r>
          <a:r>
            <a:rPr lang="en-US" sz="3200" kern="1200" dirty="0" smtClean="0"/>
            <a:t> 2, </a:t>
          </a:r>
          <a:r>
            <a:rPr lang="en-US" sz="3200" kern="1200" dirty="0" err="1" smtClean="0"/>
            <a:t>khuấy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đều</a:t>
          </a:r>
          <a:endParaRPr lang="en-US" sz="3200" kern="1200" dirty="0"/>
        </a:p>
      </dsp:txBody>
      <dsp:txXfrm rot="-5400000">
        <a:off x="1024202" y="2683437"/>
        <a:ext cx="7387571" cy="858192"/>
      </dsp:txXfrm>
    </dsp:sp>
    <dsp:sp modelId="{2FC36C78-097B-400C-BEE4-0853422BEAC3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Bước</a:t>
          </a:r>
          <a:r>
            <a:rPr lang="en-US" sz="2300" kern="1200" dirty="0" smtClean="0"/>
            <a:t> 4</a:t>
          </a:r>
          <a:endParaRPr lang="en-US" sz="2300" kern="1200" dirty="0"/>
        </a:p>
      </dsp:txBody>
      <dsp:txXfrm rot="-5400000">
        <a:off x="1" y="4467614"/>
        <a:ext cx="1024202" cy="438943"/>
      </dsp:txXfrm>
    </dsp:sp>
    <dsp:sp modelId="{E53473CE-FB70-4B01-BAF3-BB2641CBDD49}">
      <dsp:nvSpPr>
        <dsp:cNvPr id="0" name=""/>
        <dsp:cNvSpPr/>
      </dsp:nvSpPr>
      <dsp:spPr>
        <a:xfrm rot="5400000">
          <a:off x="4265678" y="714036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Thả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trứng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vào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cốc</a:t>
          </a:r>
          <a:r>
            <a:rPr lang="en-US" sz="3200" kern="1200" dirty="0" smtClean="0"/>
            <a:t> 2 </a:t>
          </a:r>
          <a:r>
            <a:rPr lang="en-US" sz="3200" kern="1200" dirty="0" err="1" smtClean="0"/>
            <a:t>và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quan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sát</a:t>
          </a:r>
          <a:endParaRPr lang="en-US" sz="3200" kern="1200" dirty="0"/>
        </a:p>
      </dsp:txBody>
      <dsp:txXfrm rot="-5400000">
        <a:off x="1024202" y="4001938"/>
        <a:ext cx="7387571" cy="85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A6D2-5BFE-43CF-80EE-58F77375C8CA}">
      <dsp:nvSpPr>
        <dsp:cNvPr id="0" name=""/>
        <dsp:cNvSpPr/>
      </dsp:nvSpPr>
      <dsp:spPr>
        <a:xfrm rot="10800000">
          <a:off x="2108193" y="3645"/>
          <a:ext cx="5726049" cy="7324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 </a:t>
          </a:r>
          <a:r>
            <a:rPr lang="en-US" sz="3500" kern="1200" dirty="0" err="1" smtClean="0"/>
            <a:t>hộp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muối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 rot="10800000">
        <a:off x="2291294" y="3645"/>
        <a:ext cx="5542948" cy="732405"/>
      </dsp:txXfrm>
    </dsp:sp>
    <dsp:sp modelId="{D7AB8136-AC85-44DF-9B8D-D9A3148950A6}">
      <dsp:nvSpPr>
        <dsp:cNvPr id="0" name=""/>
        <dsp:cNvSpPr/>
      </dsp:nvSpPr>
      <dsp:spPr>
        <a:xfrm>
          <a:off x="776357" y="983"/>
          <a:ext cx="2663671" cy="7377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69B3BDA-6C20-42EE-83CA-D014C4397CC5}">
      <dsp:nvSpPr>
        <dsp:cNvPr id="0" name=""/>
        <dsp:cNvSpPr/>
      </dsp:nvSpPr>
      <dsp:spPr>
        <a:xfrm rot="10800000">
          <a:off x="2097071" y="957341"/>
          <a:ext cx="5726049" cy="732405"/>
        </a:xfrm>
        <a:prstGeom prst="homePlat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   3 </a:t>
          </a:r>
          <a:r>
            <a:rPr lang="en-US" sz="3500" kern="1200" dirty="0" err="1" smtClean="0"/>
            <a:t>quả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trứng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cút</a:t>
          </a:r>
          <a:endParaRPr lang="en-US" sz="3500" kern="1200" dirty="0"/>
        </a:p>
      </dsp:txBody>
      <dsp:txXfrm rot="10800000">
        <a:off x="2280172" y="957341"/>
        <a:ext cx="5542948" cy="732405"/>
      </dsp:txXfrm>
    </dsp:sp>
    <dsp:sp modelId="{7C7C4CB9-9701-41DF-BEFB-A09E4BDF651F}">
      <dsp:nvSpPr>
        <dsp:cNvPr id="0" name=""/>
        <dsp:cNvSpPr/>
      </dsp:nvSpPr>
      <dsp:spPr>
        <a:xfrm>
          <a:off x="787479" y="957341"/>
          <a:ext cx="2619184" cy="7324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4FFC1DC-6172-43CC-9582-FF0D4A6BEE19}">
      <dsp:nvSpPr>
        <dsp:cNvPr id="0" name=""/>
        <dsp:cNvSpPr/>
      </dsp:nvSpPr>
      <dsp:spPr>
        <a:xfrm rot="10800000">
          <a:off x="2120239" y="1908376"/>
          <a:ext cx="5726049" cy="732405"/>
        </a:xfrm>
        <a:prstGeom prst="homePlat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1 </a:t>
          </a:r>
          <a:r>
            <a:rPr lang="en-US" sz="3500" kern="1200" dirty="0" err="1" smtClean="0"/>
            <a:t>chai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nước</a:t>
          </a:r>
          <a:endParaRPr lang="en-US" sz="3500" kern="1200" dirty="0"/>
        </a:p>
      </dsp:txBody>
      <dsp:txXfrm rot="10800000">
        <a:off x="2303340" y="1908376"/>
        <a:ext cx="5542948" cy="732405"/>
      </dsp:txXfrm>
    </dsp:sp>
    <dsp:sp modelId="{3CA103CE-AE53-4536-BA39-A11546041C93}">
      <dsp:nvSpPr>
        <dsp:cNvPr id="0" name=""/>
        <dsp:cNvSpPr/>
      </dsp:nvSpPr>
      <dsp:spPr>
        <a:xfrm>
          <a:off x="764311" y="1908376"/>
          <a:ext cx="2711855" cy="7324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CECA630-03D9-4F21-A9C2-EA44A81D2827}">
      <dsp:nvSpPr>
        <dsp:cNvPr id="0" name=""/>
        <dsp:cNvSpPr/>
      </dsp:nvSpPr>
      <dsp:spPr>
        <a:xfrm rot="10800000">
          <a:off x="2179084" y="2859410"/>
          <a:ext cx="5726049" cy="732405"/>
        </a:xfrm>
        <a:prstGeom prst="homePlat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2 </a:t>
          </a:r>
          <a:r>
            <a:rPr lang="en-US" sz="3500" kern="1200" dirty="0" err="1" smtClean="0"/>
            <a:t>cốc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có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vạch</a:t>
          </a:r>
          <a:r>
            <a:rPr lang="en-US" sz="3500" kern="1200" dirty="0" smtClean="0"/>
            <a:t>  </a:t>
          </a:r>
          <a:endParaRPr lang="en-US" sz="3500" kern="1200" dirty="0"/>
        </a:p>
      </dsp:txBody>
      <dsp:txXfrm rot="10800000">
        <a:off x="2362185" y="2859410"/>
        <a:ext cx="5542948" cy="732405"/>
      </dsp:txXfrm>
    </dsp:sp>
    <dsp:sp modelId="{77362D10-47F5-4A4A-8000-A6AC611D3606}">
      <dsp:nvSpPr>
        <dsp:cNvPr id="0" name=""/>
        <dsp:cNvSpPr/>
      </dsp:nvSpPr>
      <dsp:spPr>
        <a:xfrm>
          <a:off x="705466" y="2859410"/>
          <a:ext cx="2947236" cy="7324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03BFF5E-DFEE-4F82-B443-E6B2DDB000B7}">
      <dsp:nvSpPr>
        <dsp:cNvPr id="0" name=""/>
        <dsp:cNvSpPr/>
      </dsp:nvSpPr>
      <dsp:spPr>
        <a:xfrm rot="10800000">
          <a:off x="2108191" y="3810444"/>
          <a:ext cx="5726049" cy="732405"/>
        </a:xfrm>
        <a:prstGeom prst="homePlat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       1 </a:t>
          </a:r>
          <a:r>
            <a:rPr lang="en-US" sz="3500" kern="1200" dirty="0" err="1" smtClean="0"/>
            <a:t>cái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thìa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 rot="10800000">
        <a:off x="2291292" y="3810444"/>
        <a:ext cx="5542948" cy="732405"/>
      </dsp:txXfrm>
    </dsp:sp>
    <dsp:sp modelId="{21BBB868-9B23-454A-8744-A34008A7AF29}">
      <dsp:nvSpPr>
        <dsp:cNvPr id="0" name=""/>
        <dsp:cNvSpPr/>
      </dsp:nvSpPr>
      <dsp:spPr>
        <a:xfrm>
          <a:off x="776359" y="3810444"/>
          <a:ext cx="2663663" cy="73240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6E85441-E9AE-44F6-9B6C-C48068B187F3}">
      <dsp:nvSpPr>
        <dsp:cNvPr id="0" name=""/>
        <dsp:cNvSpPr/>
      </dsp:nvSpPr>
      <dsp:spPr>
        <a:xfrm rot="10800000">
          <a:off x="2144333" y="4761478"/>
          <a:ext cx="5726049" cy="732405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       1 </a:t>
          </a:r>
          <a:r>
            <a:rPr lang="en-US" sz="3500" kern="1200" dirty="0" err="1" smtClean="0"/>
            <a:t>khăn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lau</a:t>
          </a:r>
          <a:endParaRPr lang="en-US" sz="3500" kern="1200" dirty="0"/>
        </a:p>
      </dsp:txBody>
      <dsp:txXfrm rot="10800000">
        <a:off x="2327434" y="4761478"/>
        <a:ext cx="5542948" cy="732405"/>
      </dsp:txXfrm>
    </dsp:sp>
    <dsp:sp modelId="{A4591B29-8275-4BE9-AC3B-B8FB49BAA268}">
      <dsp:nvSpPr>
        <dsp:cNvPr id="0" name=""/>
        <dsp:cNvSpPr/>
      </dsp:nvSpPr>
      <dsp:spPr>
        <a:xfrm>
          <a:off x="740217" y="4761478"/>
          <a:ext cx="2808233" cy="73240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3D18B-63DC-4ED9-A22B-2DBF8DBA64C8}">
      <dsp:nvSpPr>
        <dsp:cNvPr id="0" name=""/>
        <dsp:cNvSpPr/>
      </dsp:nvSpPr>
      <dsp:spPr>
        <a:xfrm>
          <a:off x="0" y="0"/>
          <a:ext cx="5867399" cy="3666067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845275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sz="3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269" y="91269"/>
        <a:ext cx="5684861" cy="3483529"/>
      </dsp:txXfrm>
    </dsp:sp>
    <dsp:sp modelId="{BBCE8C85-F2AF-4AC7-B8F2-8D313D631DDC}">
      <dsp:nvSpPr>
        <dsp:cNvPr id="0" name=""/>
        <dsp:cNvSpPr/>
      </dsp:nvSpPr>
      <dsp:spPr>
        <a:xfrm>
          <a:off x="146685" y="916516"/>
          <a:ext cx="5574030" cy="256624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629567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25606" y="995437"/>
        <a:ext cx="5416188" cy="2408404"/>
      </dsp:txXfrm>
    </dsp:sp>
    <dsp:sp modelId="{84C5A866-D340-4C1F-841F-EA39B29AC01E}">
      <dsp:nvSpPr>
        <dsp:cNvPr id="0" name=""/>
        <dsp:cNvSpPr/>
      </dsp:nvSpPr>
      <dsp:spPr>
        <a:xfrm>
          <a:off x="286035" y="2071327"/>
          <a:ext cx="2624393" cy="11548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21549" y="2106841"/>
        <a:ext cx="2553365" cy="1083783"/>
      </dsp:txXfrm>
    </dsp:sp>
    <dsp:sp modelId="{6BB9B3D4-F0E2-40CB-B277-CEA0D726738F}">
      <dsp:nvSpPr>
        <dsp:cNvPr id="0" name=""/>
        <dsp:cNvSpPr/>
      </dsp:nvSpPr>
      <dsp:spPr>
        <a:xfrm>
          <a:off x="2954048" y="2071327"/>
          <a:ext cx="2624393" cy="11548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Trứng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chìm</a:t>
          </a:r>
          <a:endParaRPr lang="en-US" sz="3500" kern="1200" dirty="0"/>
        </a:p>
      </dsp:txBody>
      <dsp:txXfrm>
        <a:off x="2989562" y="2106841"/>
        <a:ext cx="2553365" cy="1083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3D18B-63DC-4ED9-A22B-2DBF8DBA64C8}">
      <dsp:nvSpPr>
        <dsp:cNvPr id="0" name=""/>
        <dsp:cNvSpPr/>
      </dsp:nvSpPr>
      <dsp:spPr>
        <a:xfrm>
          <a:off x="0" y="0"/>
          <a:ext cx="5715000" cy="36576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83870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sz="3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3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 smtClean="0">
              <a:latin typeface="Times New Roman" pitchFamily="18" charset="0"/>
              <a:cs typeface="Times New Roman" pitchFamily="18" charset="0"/>
            </a:rPr>
            <a:t>muối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058" y="91058"/>
        <a:ext cx="5532884" cy="3475484"/>
      </dsp:txXfrm>
    </dsp:sp>
    <dsp:sp modelId="{BBCE8C85-F2AF-4AC7-B8F2-8D313D631DDC}">
      <dsp:nvSpPr>
        <dsp:cNvPr id="0" name=""/>
        <dsp:cNvSpPr/>
      </dsp:nvSpPr>
      <dsp:spPr>
        <a:xfrm>
          <a:off x="285750" y="1097279"/>
          <a:ext cx="5429250" cy="256032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625803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64489" y="1176018"/>
        <a:ext cx="5271772" cy="2402842"/>
      </dsp:txXfrm>
    </dsp:sp>
    <dsp:sp modelId="{84C5A866-D340-4C1F-841F-EA39B29AC01E}">
      <dsp:nvSpPr>
        <dsp:cNvPr id="0" name=""/>
        <dsp:cNvSpPr/>
      </dsp:nvSpPr>
      <dsp:spPr>
        <a:xfrm>
          <a:off x="278606" y="2066544"/>
          <a:ext cx="2735037" cy="11521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Trứng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nổi</a:t>
          </a:r>
          <a:endParaRPr lang="en-US" sz="4200" kern="1200" dirty="0"/>
        </a:p>
      </dsp:txBody>
      <dsp:txXfrm>
        <a:off x="314038" y="2101976"/>
        <a:ext cx="2664173" cy="1081280"/>
      </dsp:txXfrm>
    </dsp:sp>
    <dsp:sp modelId="{6BB9B3D4-F0E2-40CB-B277-CEA0D726738F}">
      <dsp:nvSpPr>
        <dsp:cNvPr id="0" name=""/>
        <dsp:cNvSpPr/>
      </dsp:nvSpPr>
      <dsp:spPr>
        <a:xfrm>
          <a:off x="3200395" y="2133604"/>
          <a:ext cx="2369800" cy="1420374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244076" y="2177285"/>
        <a:ext cx="2282438" cy="133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/>
          <p:nvPr/>
        </p:nvSpPr>
        <p:spPr>
          <a:xfrm>
            <a:off x="276226" y="161925"/>
            <a:ext cx="44958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276225" y="161925"/>
            <a:ext cx="11658600" cy="1528763"/>
          </a:xfrm>
          <a:prstGeom prst="roundRect">
            <a:avLst>
              <a:gd name="adj" fmla="val 12526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38"/>
          <p:cNvSpPr/>
          <p:nvPr/>
        </p:nvSpPr>
        <p:spPr>
          <a:xfrm>
            <a:off x="276225" y="161925"/>
            <a:ext cx="8334375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33.jpeg"/><Relationship Id="rId10" Type="http://schemas.openxmlformats.org/officeDocument/2006/relationships/diagramData" Target="../diagrams/data5.xml"/><Relationship Id="rId4" Type="http://schemas.openxmlformats.org/officeDocument/2006/relationships/image" Target="../media/image27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truy&#7879;n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 descr="A blue and white clouds in sp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224"/>
          <a:stretch/>
        </p:blipFill>
        <p:spPr>
          <a:xfrm>
            <a:off x="0" y="-304800"/>
            <a:ext cx="12192000" cy="731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685025"/>
            <a:ext cx="8839200" cy="517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7728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 QUẬN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NGUYỆT QUẾ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98" y="-93916"/>
            <a:ext cx="1905000" cy="174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5029200" y="1143000"/>
            <a:ext cx="6087043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mang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những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đâu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 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514600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724400" y="838200"/>
            <a:ext cx="701040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Con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cách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giúp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lấy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lại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mà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bị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vỡ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53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56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57" name="Google Shape;257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10705504" cy="235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9;p7" descr="Question Mark icons for free download | Freepi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2362200"/>
            <a:ext cx="2971800" cy="27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7"/>
          <p:cNvSpPr/>
          <p:nvPr/>
        </p:nvSpPr>
        <p:spPr>
          <a:xfrm>
            <a:off x="4724400" y="3581400"/>
            <a:ext cx="6485545" cy="1753807"/>
          </a:xfrm>
          <a:custGeom>
            <a:avLst/>
            <a:gdLst/>
            <a:ahLst/>
            <a:cxnLst/>
            <a:rect l="l" t="t" r="r" b="b"/>
            <a:pathLst>
              <a:path w="10467201" h="1906207" fill="none" extrusionOk="0">
                <a:moveTo>
                  <a:pt x="0" y="174494"/>
                </a:moveTo>
                <a:cubicBezTo>
                  <a:pt x="740" y="81401"/>
                  <a:pt x="71270" y="3492"/>
                  <a:pt x="174494" y="0"/>
                </a:cubicBezTo>
                <a:cubicBezTo>
                  <a:pt x="320067" y="-6362"/>
                  <a:pt x="442801" y="33726"/>
                  <a:pt x="668501" y="0"/>
                </a:cubicBezTo>
                <a:cubicBezTo>
                  <a:pt x="894201" y="-33726"/>
                  <a:pt x="1072943" y="3559"/>
                  <a:pt x="1263690" y="0"/>
                </a:cubicBezTo>
                <a:cubicBezTo>
                  <a:pt x="1454437" y="-3559"/>
                  <a:pt x="1670279" y="88154"/>
                  <a:pt x="2061243" y="0"/>
                </a:cubicBezTo>
                <a:cubicBezTo>
                  <a:pt x="2452207" y="-88154"/>
                  <a:pt x="2310837" y="40709"/>
                  <a:pt x="2454068" y="0"/>
                </a:cubicBezTo>
                <a:cubicBezTo>
                  <a:pt x="2597299" y="-40709"/>
                  <a:pt x="3018270" y="4679"/>
                  <a:pt x="3251621" y="0"/>
                </a:cubicBezTo>
                <a:cubicBezTo>
                  <a:pt x="3484972" y="-4679"/>
                  <a:pt x="3556303" y="29073"/>
                  <a:pt x="3644446" y="0"/>
                </a:cubicBezTo>
                <a:cubicBezTo>
                  <a:pt x="3732589" y="-29073"/>
                  <a:pt x="4010860" y="71625"/>
                  <a:pt x="4340817" y="0"/>
                </a:cubicBezTo>
                <a:cubicBezTo>
                  <a:pt x="4670774" y="-71625"/>
                  <a:pt x="4724648" y="53429"/>
                  <a:pt x="4936006" y="0"/>
                </a:cubicBezTo>
                <a:cubicBezTo>
                  <a:pt x="5147364" y="-53429"/>
                  <a:pt x="5472525" y="63296"/>
                  <a:pt x="5632377" y="0"/>
                </a:cubicBezTo>
                <a:cubicBezTo>
                  <a:pt x="5792229" y="-63296"/>
                  <a:pt x="6076408" y="64151"/>
                  <a:pt x="6328748" y="0"/>
                </a:cubicBezTo>
                <a:cubicBezTo>
                  <a:pt x="6581088" y="-64151"/>
                  <a:pt x="6728647" y="47462"/>
                  <a:pt x="7025119" y="0"/>
                </a:cubicBezTo>
                <a:cubicBezTo>
                  <a:pt x="7321591" y="-47462"/>
                  <a:pt x="7296356" y="51838"/>
                  <a:pt x="7519126" y="0"/>
                </a:cubicBezTo>
                <a:cubicBezTo>
                  <a:pt x="7741896" y="-51838"/>
                  <a:pt x="7817604" y="43752"/>
                  <a:pt x="8013133" y="0"/>
                </a:cubicBezTo>
                <a:cubicBezTo>
                  <a:pt x="8208662" y="-43752"/>
                  <a:pt x="8446286" y="21216"/>
                  <a:pt x="8608322" y="0"/>
                </a:cubicBezTo>
                <a:cubicBezTo>
                  <a:pt x="8770358" y="-21216"/>
                  <a:pt x="9142716" y="35416"/>
                  <a:pt x="9304693" y="0"/>
                </a:cubicBezTo>
                <a:cubicBezTo>
                  <a:pt x="9466670" y="-35416"/>
                  <a:pt x="9820524" y="59105"/>
                  <a:pt x="10292707" y="0"/>
                </a:cubicBezTo>
                <a:cubicBezTo>
                  <a:pt x="10403654" y="-4180"/>
                  <a:pt x="10466381" y="71500"/>
                  <a:pt x="10467201" y="174494"/>
                </a:cubicBezTo>
                <a:cubicBezTo>
                  <a:pt x="10522544" y="383244"/>
                  <a:pt x="10463118" y="532163"/>
                  <a:pt x="10467201" y="724711"/>
                </a:cubicBezTo>
                <a:cubicBezTo>
                  <a:pt x="10471284" y="917259"/>
                  <a:pt x="10448435" y="1095026"/>
                  <a:pt x="10467201" y="1274929"/>
                </a:cubicBezTo>
                <a:cubicBezTo>
                  <a:pt x="10485967" y="1454832"/>
                  <a:pt x="10419463" y="1526208"/>
                  <a:pt x="10467201" y="1731713"/>
                </a:cubicBezTo>
                <a:cubicBezTo>
                  <a:pt x="10476213" y="1805759"/>
                  <a:pt x="10390873" y="1921588"/>
                  <a:pt x="10292707" y="1906207"/>
                </a:cubicBezTo>
                <a:cubicBezTo>
                  <a:pt x="10081841" y="1909152"/>
                  <a:pt x="9663745" y="1824415"/>
                  <a:pt x="9495154" y="1906207"/>
                </a:cubicBezTo>
                <a:cubicBezTo>
                  <a:pt x="9326563" y="1987999"/>
                  <a:pt x="9329692" y="1890406"/>
                  <a:pt x="9203511" y="1906207"/>
                </a:cubicBezTo>
                <a:cubicBezTo>
                  <a:pt x="9077330" y="1922008"/>
                  <a:pt x="8715594" y="1899325"/>
                  <a:pt x="8405958" y="1906207"/>
                </a:cubicBezTo>
                <a:cubicBezTo>
                  <a:pt x="8096322" y="1913089"/>
                  <a:pt x="7999908" y="1868335"/>
                  <a:pt x="7608405" y="1906207"/>
                </a:cubicBezTo>
                <a:cubicBezTo>
                  <a:pt x="7216902" y="1944079"/>
                  <a:pt x="7297128" y="1904354"/>
                  <a:pt x="7215580" y="1906207"/>
                </a:cubicBezTo>
                <a:cubicBezTo>
                  <a:pt x="7134032" y="1908060"/>
                  <a:pt x="6828873" y="1864792"/>
                  <a:pt x="6721573" y="1906207"/>
                </a:cubicBezTo>
                <a:cubicBezTo>
                  <a:pt x="6614273" y="1947622"/>
                  <a:pt x="6248839" y="1894094"/>
                  <a:pt x="6025202" y="1906207"/>
                </a:cubicBezTo>
                <a:cubicBezTo>
                  <a:pt x="5801565" y="1918320"/>
                  <a:pt x="5601189" y="1872431"/>
                  <a:pt x="5328831" y="1906207"/>
                </a:cubicBezTo>
                <a:cubicBezTo>
                  <a:pt x="5056473" y="1939983"/>
                  <a:pt x="5121002" y="1888655"/>
                  <a:pt x="4936006" y="1906207"/>
                </a:cubicBezTo>
                <a:cubicBezTo>
                  <a:pt x="4751011" y="1923759"/>
                  <a:pt x="4774835" y="1895933"/>
                  <a:pt x="4644363" y="1906207"/>
                </a:cubicBezTo>
                <a:cubicBezTo>
                  <a:pt x="4513891" y="1916481"/>
                  <a:pt x="4265136" y="1894026"/>
                  <a:pt x="3947992" y="1906207"/>
                </a:cubicBezTo>
                <a:cubicBezTo>
                  <a:pt x="3630848" y="1918388"/>
                  <a:pt x="3534539" y="1834312"/>
                  <a:pt x="3251621" y="1906207"/>
                </a:cubicBezTo>
                <a:cubicBezTo>
                  <a:pt x="2968703" y="1978102"/>
                  <a:pt x="2937132" y="1902778"/>
                  <a:pt x="2757614" y="1906207"/>
                </a:cubicBezTo>
                <a:cubicBezTo>
                  <a:pt x="2578096" y="1909636"/>
                  <a:pt x="2402444" y="1863532"/>
                  <a:pt x="2263607" y="1906207"/>
                </a:cubicBezTo>
                <a:cubicBezTo>
                  <a:pt x="2124770" y="1948882"/>
                  <a:pt x="2039591" y="1895088"/>
                  <a:pt x="1870783" y="1906207"/>
                </a:cubicBezTo>
                <a:cubicBezTo>
                  <a:pt x="1701975" y="1917326"/>
                  <a:pt x="1618422" y="1882169"/>
                  <a:pt x="1477958" y="1906207"/>
                </a:cubicBezTo>
                <a:cubicBezTo>
                  <a:pt x="1337494" y="1930245"/>
                  <a:pt x="1111750" y="1869159"/>
                  <a:pt x="983951" y="1906207"/>
                </a:cubicBezTo>
                <a:cubicBezTo>
                  <a:pt x="856152" y="1943255"/>
                  <a:pt x="432385" y="1897622"/>
                  <a:pt x="174494" y="1906207"/>
                </a:cubicBezTo>
                <a:cubicBezTo>
                  <a:pt x="72917" y="1903571"/>
                  <a:pt x="209" y="1814719"/>
                  <a:pt x="0" y="1731713"/>
                </a:cubicBezTo>
                <a:cubicBezTo>
                  <a:pt x="-4663" y="1528217"/>
                  <a:pt x="52942" y="1355385"/>
                  <a:pt x="0" y="1197068"/>
                </a:cubicBezTo>
                <a:cubicBezTo>
                  <a:pt x="-52942" y="1038751"/>
                  <a:pt x="43369" y="788553"/>
                  <a:pt x="0" y="662423"/>
                </a:cubicBezTo>
                <a:cubicBezTo>
                  <a:pt x="-43369" y="536294"/>
                  <a:pt x="23500" y="401687"/>
                  <a:pt x="0" y="174494"/>
                </a:cubicBezTo>
                <a:close/>
              </a:path>
              <a:path w="10467201" h="1906207" extrusionOk="0">
                <a:moveTo>
                  <a:pt x="0" y="174494"/>
                </a:moveTo>
                <a:cubicBezTo>
                  <a:pt x="1501" y="82675"/>
                  <a:pt x="74593" y="-11845"/>
                  <a:pt x="174494" y="0"/>
                </a:cubicBezTo>
                <a:cubicBezTo>
                  <a:pt x="312359" y="-13879"/>
                  <a:pt x="372555" y="2732"/>
                  <a:pt x="466137" y="0"/>
                </a:cubicBezTo>
                <a:cubicBezTo>
                  <a:pt x="559719" y="-2732"/>
                  <a:pt x="1039631" y="30420"/>
                  <a:pt x="1263690" y="0"/>
                </a:cubicBezTo>
                <a:cubicBezTo>
                  <a:pt x="1487749" y="-30420"/>
                  <a:pt x="1415479" y="27111"/>
                  <a:pt x="1555332" y="0"/>
                </a:cubicBezTo>
                <a:cubicBezTo>
                  <a:pt x="1695185" y="-27111"/>
                  <a:pt x="1859066" y="42122"/>
                  <a:pt x="2049339" y="0"/>
                </a:cubicBezTo>
                <a:cubicBezTo>
                  <a:pt x="2239612" y="-42122"/>
                  <a:pt x="2375039" y="59682"/>
                  <a:pt x="2644528" y="0"/>
                </a:cubicBezTo>
                <a:cubicBezTo>
                  <a:pt x="2914017" y="-59682"/>
                  <a:pt x="2882960" y="17697"/>
                  <a:pt x="3037353" y="0"/>
                </a:cubicBezTo>
                <a:cubicBezTo>
                  <a:pt x="3191747" y="-17697"/>
                  <a:pt x="3552868" y="32913"/>
                  <a:pt x="3733724" y="0"/>
                </a:cubicBezTo>
                <a:cubicBezTo>
                  <a:pt x="3914580" y="-32913"/>
                  <a:pt x="4190702" y="57488"/>
                  <a:pt x="4430095" y="0"/>
                </a:cubicBezTo>
                <a:cubicBezTo>
                  <a:pt x="4669488" y="-57488"/>
                  <a:pt x="4878055" y="43166"/>
                  <a:pt x="5025284" y="0"/>
                </a:cubicBezTo>
                <a:cubicBezTo>
                  <a:pt x="5172513" y="-43166"/>
                  <a:pt x="5620751" y="78004"/>
                  <a:pt x="5822838" y="0"/>
                </a:cubicBezTo>
                <a:cubicBezTo>
                  <a:pt x="6024925" y="-78004"/>
                  <a:pt x="6164919" y="61085"/>
                  <a:pt x="6418027" y="0"/>
                </a:cubicBezTo>
                <a:cubicBezTo>
                  <a:pt x="6671135" y="-61085"/>
                  <a:pt x="6618751" y="18587"/>
                  <a:pt x="6810851" y="0"/>
                </a:cubicBezTo>
                <a:cubicBezTo>
                  <a:pt x="7002951" y="-18587"/>
                  <a:pt x="7079479" y="43493"/>
                  <a:pt x="7203676" y="0"/>
                </a:cubicBezTo>
                <a:cubicBezTo>
                  <a:pt x="7327873" y="-43493"/>
                  <a:pt x="7688217" y="34460"/>
                  <a:pt x="8001229" y="0"/>
                </a:cubicBezTo>
                <a:cubicBezTo>
                  <a:pt x="8314241" y="-34460"/>
                  <a:pt x="8556275" y="48622"/>
                  <a:pt x="8697600" y="0"/>
                </a:cubicBezTo>
                <a:cubicBezTo>
                  <a:pt x="8838925" y="-48622"/>
                  <a:pt x="9040905" y="6604"/>
                  <a:pt x="9292789" y="0"/>
                </a:cubicBezTo>
                <a:cubicBezTo>
                  <a:pt x="9544673" y="-6604"/>
                  <a:pt x="9957564" y="2267"/>
                  <a:pt x="10292707" y="0"/>
                </a:cubicBezTo>
                <a:cubicBezTo>
                  <a:pt x="10387675" y="10952"/>
                  <a:pt x="10467401" y="61743"/>
                  <a:pt x="10467201" y="174494"/>
                </a:cubicBezTo>
                <a:cubicBezTo>
                  <a:pt x="10502850" y="309257"/>
                  <a:pt x="10424827" y="429319"/>
                  <a:pt x="10467201" y="677995"/>
                </a:cubicBezTo>
                <a:cubicBezTo>
                  <a:pt x="10509575" y="926671"/>
                  <a:pt x="10446552" y="1037897"/>
                  <a:pt x="10467201" y="1150351"/>
                </a:cubicBezTo>
                <a:cubicBezTo>
                  <a:pt x="10487850" y="1262805"/>
                  <a:pt x="10414177" y="1518598"/>
                  <a:pt x="10467201" y="1731713"/>
                </a:cubicBezTo>
                <a:cubicBezTo>
                  <a:pt x="10482336" y="1828430"/>
                  <a:pt x="10381589" y="1908846"/>
                  <a:pt x="10292707" y="1906207"/>
                </a:cubicBezTo>
                <a:cubicBezTo>
                  <a:pt x="10126665" y="1911592"/>
                  <a:pt x="10013515" y="1870836"/>
                  <a:pt x="9899882" y="1906207"/>
                </a:cubicBezTo>
                <a:cubicBezTo>
                  <a:pt x="9786250" y="1941578"/>
                  <a:pt x="9500224" y="1858351"/>
                  <a:pt x="9102329" y="1906207"/>
                </a:cubicBezTo>
                <a:cubicBezTo>
                  <a:pt x="8704434" y="1954063"/>
                  <a:pt x="8799843" y="1877077"/>
                  <a:pt x="8709504" y="1906207"/>
                </a:cubicBezTo>
                <a:cubicBezTo>
                  <a:pt x="8619166" y="1935337"/>
                  <a:pt x="8338014" y="1904263"/>
                  <a:pt x="8215497" y="1906207"/>
                </a:cubicBezTo>
                <a:cubicBezTo>
                  <a:pt x="8092980" y="1908151"/>
                  <a:pt x="7724392" y="1840867"/>
                  <a:pt x="7417944" y="1906207"/>
                </a:cubicBezTo>
                <a:cubicBezTo>
                  <a:pt x="7111496" y="1971547"/>
                  <a:pt x="7038341" y="1884657"/>
                  <a:pt x="6721573" y="1906207"/>
                </a:cubicBezTo>
                <a:cubicBezTo>
                  <a:pt x="6404805" y="1927757"/>
                  <a:pt x="6520736" y="1890595"/>
                  <a:pt x="6328748" y="1906207"/>
                </a:cubicBezTo>
                <a:cubicBezTo>
                  <a:pt x="6136760" y="1921819"/>
                  <a:pt x="5921705" y="1868719"/>
                  <a:pt x="5632377" y="1906207"/>
                </a:cubicBezTo>
                <a:cubicBezTo>
                  <a:pt x="5343049" y="1943695"/>
                  <a:pt x="5481529" y="1895721"/>
                  <a:pt x="5340735" y="1906207"/>
                </a:cubicBezTo>
                <a:cubicBezTo>
                  <a:pt x="5199941" y="1916693"/>
                  <a:pt x="4788659" y="1849008"/>
                  <a:pt x="4543181" y="1906207"/>
                </a:cubicBezTo>
                <a:cubicBezTo>
                  <a:pt x="4297703" y="1963406"/>
                  <a:pt x="4170888" y="1858904"/>
                  <a:pt x="3846810" y="1906207"/>
                </a:cubicBezTo>
                <a:cubicBezTo>
                  <a:pt x="3522732" y="1953510"/>
                  <a:pt x="3615071" y="1880848"/>
                  <a:pt x="3555168" y="1906207"/>
                </a:cubicBezTo>
                <a:cubicBezTo>
                  <a:pt x="3495265" y="1931566"/>
                  <a:pt x="3182320" y="1855929"/>
                  <a:pt x="3061161" y="1906207"/>
                </a:cubicBezTo>
                <a:cubicBezTo>
                  <a:pt x="2940002" y="1956485"/>
                  <a:pt x="2844999" y="1880807"/>
                  <a:pt x="2769518" y="1906207"/>
                </a:cubicBezTo>
                <a:cubicBezTo>
                  <a:pt x="2694037" y="1931607"/>
                  <a:pt x="2473800" y="1877464"/>
                  <a:pt x="2376693" y="1906207"/>
                </a:cubicBezTo>
                <a:cubicBezTo>
                  <a:pt x="2279586" y="1934950"/>
                  <a:pt x="1945162" y="1887214"/>
                  <a:pt x="1781504" y="1906207"/>
                </a:cubicBezTo>
                <a:cubicBezTo>
                  <a:pt x="1617846" y="1925200"/>
                  <a:pt x="1526305" y="1869826"/>
                  <a:pt x="1388680" y="1906207"/>
                </a:cubicBezTo>
                <a:cubicBezTo>
                  <a:pt x="1251055" y="1942588"/>
                  <a:pt x="1232943" y="1887266"/>
                  <a:pt x="1097037" y="1906207"/>
                </a:cubicBezTo>
                <a:cubicBezTo>
                  <a:pt x="961131" y="1925148"/>
                  <a:pt x="796842" y="1861797"/>
                  <a:pt x="704212" y="1906207"/>
                </a:cubicBezTo>
                <a:cubicBezTo>
                  <a:pt x="611582" y="1950617"/>
                  <a:pt x="342690" y="1872459"/>
                  <a:pt x="174494" y="1906207"/>
                </a:cubicBezTo>
                <a:cubicBezTo>
                  <a:pt x="93373" y="1924347"/>
                  <a:pt x="16073" y="1831597"/>
                  <a:pt x="0" y="1731713"/>
                </a:cubicBezTo>
                <a:cubicBezTo>
                  <a:pt x="-16385" y="1536893"/>
                  <a:pt x="32001" y="1446556"/>
                  <a:pt x="0" y="1212640"/>
                </a:cubicBezTo>
                <a:cubicBezTo>
                  <a:pt x="-32001" y="978724"/>
                  <a:pt x="35212" y="850930"/>
                  <a:pt x="0" y="693567"/>
                </a:cubicBezTo>
                <a:cubicBezTo>
                  <a:pt x="-35212" y="536204"/>
                  <a:pt x="48379" y="310111"/>
                  <a:pt x="0" y="174494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Làm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thế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để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nổi</a:t>
            </a:r>
            <a:r>
              <a:rPr lang="en-US" sz="3300" b="0" i="0" u="none" strike="noStrike" cap="none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mặt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nước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300" b="0" i="0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0"/>
          <p:cNvGrpSpPr/>
          <p:nvPr/>
        </p:nvGrpSpPr>
        <p:grpSpPr>
          <a:xfrm rot="10800000">
            <a:off x="0" y="-228600"/>
            <a:ext cx="3131741" cy="7246144"/>
            <a:chOff x="9107170" y="-77900"/>
            <a:chExt cx="3307048" cy="7164500"/>
          </a:xfrm>
        </p:grpSpPr>
        <p:grpSp>
          <p:nvGrpSpPr>
            <p:cNvPr id="305" name="Google Shape;30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>
              <a:off x="9336373" y="-77900"/>
              <a:ext cx="3077845" cy="7164500"/>
              <a:chOff x="8997315" y="0"/>
              <a:chExt cx="3077845" cy="6858001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8997315" y="100965"/>
                <a:ext cx="3077845" cy="6757036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0"/>
          <p:cNvGrpSpPr/>
          <p:nvPr/>
        </p:nvGrpSpPr>
        <p:grpSpPr>
          <a:xfrm>
            <a:off x="9067237" y="-89664"/>
            <a:ext cx="3124763" cy="6947664"/>
            <a:chOff x="9107170" y="-77900"/>
            <a:chExt cx="3307048" cy="7164499"/>
          </a:xfrm>
        </p:grpSpPr>
        <p:grpSp>
          <p:nvGrpSpPr>
            <p:cNvPr id="315" name="Google Shape;31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16" name="Google Shape;31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24" name="Google Shape;3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56" y="1585732"/>
            <a:ext cx="11851872" cy="3332285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36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346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Chua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1"/>
          <a:ext cx="8128000" cy="165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9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Tan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768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71" name="Google Shape;37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72" name="Google Shape;37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" name="Google Shape;380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81" name="Google Shape;38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82" name="Google Shape;38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85" name="Google Shape;38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0" name="Google Shape;390;p12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1377370" y="270846"/>
            <a:ext cx="8655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2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514600"/>
            <a:ext cx="3114537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066800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/>
          <p:nvPr/>
        </p:nvSpPr>
        <p:spPr>
          <a:xfrm>
            <a:off x="1605167" y="1256515"/>
            <a:ext cx="6776833" cy="572285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4495800" y="2133600"/>
          <a:ext cx="7696200" cy="44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638800"/>
            <a:ext cx="1981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438400"/>
            <a:ext cx="2641685" cy="314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981200" y="304800"/>
            <a:ext cx="94267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8600" y="1828800"/>
            <a:ext cx="71628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RỨ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81200"/>
            <a:ext cx="6934199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06" name="Google Shape;40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10" name="Google Shape;41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16" name="Google Shape;41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17" name="Google Shape;41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20" name="Google Shape;42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" name="Google Shape;425;p13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 txBox="1"/>
          <p:nvPr/>
        </p:nvSpPr>
        <p:spPr>
          <a:xfrm>
            <a:off x="1377370" y="270846"/>
            <a:ext cx="865563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600" b="1" dirty="0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600" b="1" dirty="0" err="1" smtClean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bước</a:t>
            </a:r>
            <a:endParaRPr lang="en-US" sz="3600" b="1" dirty="0" smtClean="0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3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3200400" y="1219200"/>
          <a:ext cx="8458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4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440" name="Google Shape;440;p1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4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443" name="Google Shape;443;p1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4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446" name="Google Shape;446;p1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4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14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453" name="Google Shape;453;p1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7" name="Google Shape;4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5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09800"/>
            <a:ext cx="7772400" cy="4648200"/>
          </a:xfrm>
          <a:prstGeom prst="rect">
            <a:avLst/>
          </a:prstGeom>
        </p:spPr>
      </p:pic>
      <p:sp>
        <p:nvSpPr>
          <p:cNvPr id="28" name="Flowchart: Alternate Process 27"/>
          <p:cNvSpPr/>
          <p:nvPr/>
        </p:nvSpPr>
        <p:spPr>
          <a:xfrm>
            <a:off x="1981200" y="304800"/>
            <a:ext cx="8458200" cy="1371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62200" y="533400"/>
            <a:ext cx="6649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THỰC</a:t>
            </a:r>
            <a:r>
              <a:rPr lang="en-US" sz="5400" b="1" cap="none" spc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</a:t>
            </a:r>
            <a:r>
              <a:rPr lang="en-US" sz="5400" b="1" cap="none" spc="0" dirty="0" err="1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HÀNH</a:t>
            </a:r>
            <a:r>
              <a:rPr lang="en-US" sz="5400" b="1" cap="none" spc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STEM</a:t>
            </a:r>
            <a:endParaRPr lang="en-US" sz="5400" b="1" cap="none" spc="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rvivant" pitchFamily="2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/>
          <p:nvPr/>
        </p:nvSpPr>
        <p:spPr>
          <a:xfrm>
            <a:off x="1291563" y="1241583"/>
            <a:ext cx="2366037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467" name="Google Shape;467;p1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470" name="Google Shape;470;p1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473" name="Google Shape;473;p1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1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480" name="Google Shape;480;p1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5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1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4" name="Google Shape;484;p15"/>
          <p:cNvSpPr txBox="1"/>
          <p:nvPr/>
        </p:nvSpPr>
        <p:spPr>
          <a:xfrm>
            <a:off x="1364252" y="1191361"/>
            <a:ext cx="27505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14600"/>
            <a:ext cx="2895600" cy="37503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Diagram 28"/>
          <p:cNvGraphicFramePr/>
          <p:nvPr/>
        </p:nvGraphicFramePr>
        <p:xfrm>
          <a:off x="3581400" y="1066800"/>
          <a:ext cx="8610600" cy="549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1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86" name="Google Shape;586;p1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1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89" name="Google Shape;589;p1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1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92" name="Google Shape;592;p1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8" name="Google Shape;598;p1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99" name="Google Shape;599;p1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9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1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6" name="Google Shape;606;p19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sp>
        <p:nvSpPr>
          <p:cNvPr id="608" name="Google Shape;608;p19"/>
          <p:cNvSpPr/>
          <p:nvPr/>
        </p:nvSpPr>
        <p:spPr>
          <a:xfrm>
            <a:off x="4620806" y="4905376"/>
            <a:ext cx="3531716" cy="230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9"/>
          <p:cNvPicPr preferRelativeResize="0"/>
          <p:nvPr/>
        </p:nvPicPr>
        <p:blipFill rotWithShape="1">
          <a:blip r:embed="rId4">
            <a:alphaModFix/>
          </a:blip>
          <a:srcRect l="3724" t="8560" r="47340"/>
          <a:stretch/>
        </p:blipFill>
        <p:spPr>
          <a:xfrm>
            <a:off x="457200" y="2057400"/>
            <a:ext cx="6324600" cy="27609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loud Callout 28"/>
          <p:cNvSpPr/>
          <p:nvPr/>
        </p:nvSpPr>
        <p:spPr>
          <a:xfrm>
            <a:off x="6705600" y="1143000"/>
            <a:ext cx="4953000" cy="2971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miley Face 30"/>
          <p:cNvSpPr/>
          <p:nvPr/>
        </p:nvSpPr>
        <p:spPr>
          <a:xfrm>
            <a:off x="9525000" y="2971800"/>
            <a:ext cx="533400" cy="3810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2600" y="4800600"/>
            <a:ext cx="6096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ải xuố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56" t="12353" r="29707" b="10996"/>
          <a:stretch>
            <a:fillRect/>
          </a:stretch>
        </p:blipFill>
        <p:spPr>
          <a:xfrm rot="20647259">
            <a:off x="741557" y="4888107"/>
            <a:ext cx="868762" cy="164274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6;p2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17" name="Google Shape;617;p2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19;p2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20" name="Google Shape;620;p2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622;p2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23" name="Google Shape;623;p2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2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29;p2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30" name="Google Shape;630;p2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411" y="720838"/>
            <a:ext cx="1459057" cy="1749417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20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38" name="Google Shape;638;p20"/>
          <p:cNvSpPr txBox="1"/>
          <p:nvPr/>
        </p:nvSpPr>
        <p:spPr>
          <a:xfrm>
            <a:off x="1364252" y="1191361"/>
            <a:ext cx="3817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0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graphicFrame>
        <p:nvGraphicFramePr>
          <p:cNvPr id="28" name="Diagram 27"/>
          <p:cNvGraphicFramePr/>
          <p:nvPr/>
        </p:nvGraphicFramePr>
        <p:xfrm>
          <a:off x="228600" y="2514600"/>
          <a:ext cx="5867400" cy="366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6172200" y="2514600"/>
          <a:ext cx="5715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1" name="Rectangle 30"/>
          <p:cNvSpPr/>
          <p:nvPr/>
        </p:nvSpPr>
        <p:spPr>
          <a:xfrm>
            <a:off x="4038600" y="35052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7536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5400" y="35814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z5174263526949_18f862e1e8dfa105180b8f040f11a7a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4572000"/>
            <a:ext cx="2667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8" name="Picture 37" descr="z5174263526949_18f862e1e8dfa105180b8f040f11a7a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4572000"/>
            <a:ext cx="2667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z5174263529712_27112b7a8477d4bbd14432c11208fda9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400" y="4572000"/>
            <a:ext cx="2590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3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11" name="Google Shape;711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3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14" name="Google Shape;714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3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17" name="Google Shape;717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23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3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3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3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2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24" name="Google Shape;724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7" name="Google Shape;7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7934">
            <a:off x="8887369" y="1981865"/>
            <a:ext cx="2497000" cy="280091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3"/>
          <p:cNvSpPr/>
          <p:nvPr/>
        </p:nvSpPr>
        <p:spPr>
          <a:xfrm>
            <a:off x="756152" y="2943141"/>
            <a:ext cx="7213258" cy="2224927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 smtClean="0">
                <a:latin typeface="Calibri"/>
                <a:cs typeface="Calibri"/>
                <a:sym typeface="Calibri"/>
              </a:rPr>
              <a:t>Thay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muối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bằng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1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chất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khác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thực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hiện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tương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tự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rồi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nêu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kết</a:t>
            </a:r>
            <a:r>
              <a:rPr lang="en-US" sz="3600" dirty="0" smtClean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  <a:sym typeface="Calibri"/>
              </a:rPr>
              <a:t>quả</a:t>
            </a:r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p23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33" name="Google Shape;733;p23"/>
          <p:cNvSpPr txBox="1"/>
          <p:nvPr/>
        </p:nvSpPr>
        <p:spPr>
          <a:xfrm>
            <a:off x="1364252" y="1191361"/>
            <a:ext cx="39697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rộng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3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1"/>
          <p:cNvGrpSpPr/>
          <p:nvPr/>
        </p:nvGrpSpPr>
        <p:grpSpPr>
          <a:xfrm>
            <a:off x="3332456" y="2877797"/>
            <a:ext cx="8010040" cy="2894172"/>
            <a:chOff x="1408885" y="2600843"/>
            <a:chExt cx="8231466" cy="2675825"/>
          </a:xfrm>
        </p:grpSpPr>
        <p:pic>
          <p:nvPicPr>
            <p:cNvPr id="647" name="Google Shape;64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8885" y="2600843"/>
              <a:ext cx="8231466" cy="1238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3864874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4579249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0" name="Google Shape;650;p2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51" name="Google Shape;651;p2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2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54" name="Google Shape;654;p2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2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57" name="Google Shape;657;p2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9" name="Google Shape;659;p2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64" name="Google Shape;664;p2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21"/>
          <p:cNvSpPr/>
          <p:nvPr/>
        </p:nvSpPr>
        <p:spPr>
          <a:xfrm>
            <a:off x="1276716" y="2022796"/>
            <a:ext cx="8211218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2400" b="1" dirty="0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endParaRPr sz="2400" b="1">
              <a:solidFill>
                <a:srgbClr val="FB04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1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21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1" name="Google Shape;671;p21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800" b="1" dirty="0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1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 smtClean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pic>
        <p:nvPicPr>
          <p:cNvPr id="673" name="Google Shape;67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202384" y="353181"/>
            <a:ext cx="7789216" cy="662819"/>
            <a:chOff x="1202384" y="353181"/>
            <a:chExt cx="4389308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1202384" y="353181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Kiến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thức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Khoa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học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Trẻ biết được công dụng của muối và các tính chất…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28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Công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nghệ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: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Vật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liệu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dụng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cụ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Kỹ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năng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 smtClean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tự phục vụ bản thân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đặt câu hỏi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giải quyết vấn đề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 smtClean="0"/>
              <a:t>Kỹ năng làm việc nhóm</a:t>
            </a:r>
            <a:endParaRPr lang="en-US" sz="2800" dirty="0" smtClean="0"/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lang="en-US" sz="2800" dirty="0" smtClean="0"/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Thái</a:t>
              </a:r>
              <a:r>
                <a:rPr lang="en-US" sz="3200" b="1" dirty="0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 smtClean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độ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 smtClean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,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khám</a:t>
            </a:r>
            <a:r>
              <a:rPr lang="en-US" sz="2800" dirty="0" smtClean="0"/>
              <a:t> </a:t>
            </a:r>
            <a:r>
              <a:rPr lang="en-US" sz="2800" dirty="0" err="1" smtClean="0"/>
              <a:t>phá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 smtClean="0"/>
              <a:t>Mạnh</a:t>
            </a:r>
            <a:r>
              <a:rPr lang="en-US" sz="2800" dirty="0" smtClean="0"/>
              <a:t> </a:t>
            </a:r>
            <a:r>
              <a:rPr lang="en-US" sz="2800" dirty="0" err="1" smtClean="0"/>
              <a:t>dạn</a:t>
            </a:r>
            <a:r>
              <a:rPr lang="en-US" sz="2800" dirty="0" smtClean="0"/>
              <a:t>, </a:t>
            </a:r>
            <a:r>
              <a:rPr lang="en-US" sz="2800" dirty="0" err="1" smtClean="0"/>
              <a:t>tự</a:t>
            </a:r>
            <a:r>
              <a:rPr lang="en-US" sz="2800" dirty="0" smtClean="0"/>
              <a:t> tin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smtClean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1"/>
            <a:ext cx="3344731" cy="6876719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0"/>
            <a:ext cx="3344731" cy="687671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0"/>
            <a:ext cx="3344420" cy="68767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85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truyệ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0"/>
            <a:ext cx="1310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 smtClean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531</Words>
  <Application>Microsoft Office PowerPoint</Application>
  <PresentationFormat>Widescreen</PresentationFormat>
  <Paragraphs>154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Agent Orange</vt:lpstr>
      <vt:lpstr>Arial</vt:lpstr>
      <vt:lpstr>Calibri</vt:lpstr>
      <vt:lpstr>Noto Sans Symbols</vt:lpstr>
      <vt:lpstr>Survivant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10</cp:lastModifiedBy>
  <cp:revision>8</cp:revision>
  <dcterms:created xsi:type="dcterms:W3CDTF">2023-08-20T07:59:28Z</dcterms:created>
  <dcterms:modified xsi:type="dcterms:W3CDTF">2025-05-13T04:25:08Z</dcterms:modified>
</cp:coreProperties>
</file>