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5" r:id="rId9"/>
    <p:sldId id="263" r:id="rId10"/>
    <p:sldId id="265" r:id="rId11"/>
    <p:sldId id="264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72D"/>
    <a:srgbClr val="DE96E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jpe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6.jpeg"/><Relationship Id="rId5" Type="http://schemas.openxmlformats.org/officeDocument/2006/relationships/image" Target="../media/image26.png"/><Relationship Id="rId10" Type="http://schemas.openxmlformats.org/officeDocument/2006/relationships/image" Target="../media/image9.pn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7" y="-32544"/>
            <a:ext cx="92075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/>
          <p:nvPr/>
        </p:nvSpPr>
        <p:spPr>
          <a:xfrm>
            <a:off x="1752600" y="113862"/>
            <a:ext cx="5715000" cy="1029138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>
              <a:defRPr/>
            </a:pPr>
            <a:r>
              <a:rPr lang="en-US" sz="2800" noProof="1">
                <a:solidFill>
                  <a:srgbClr val="0070C0"/>
                </a:solidFill>
                <a:latin typeface="Arial" panose="020B0604020202020204" pitchFamily="34" charset="0"/>
              </a:rPr>
              <a:t>   UBND QUẬN LONG BIÊN</a:t>
            </a:r>
          </a:p>
          <a:p>
            <a:pPr>
              <a:defRPr/>
            </a:pPr>
            <a:r>
              <a:rPr lang="en-US" sz="2800" noProof="1">
                <a:solidFill>
                  <a:srgbClr val="0070C0"/>
                </a:solidFill>
                <a:latin typeface="Arial" panose="020B0604020202020204" pitchFamily="34" charset="0"/>
              </a:rPr>
              <a:t>Trường mầm non Nguyệt Quế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228600" y="1828800"/>
            <a:ext cx="9829800" cy="351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Lĩnh</a:t>
            </a:r>
            <a:r>
              <a:rPr lang="en-US" altLang="zh-CN" sz="4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vực</a:t>
            </a:r>
            <a:r>
              <a:rPr lang="en-US" altLang="zh-CN" sz="4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Phát</a:t>
            </a:r>
            <a:r>
              <a:rPr lang="en-US" altLang="zh-CN" sz="4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triển</a:t>
            </a:r>
            <a:r>
              <a:rPr lang="en-US" altLang="zh-CN" sz="4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en-US" altLang="zh-CN" sz="4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endParaRPr lang="en-US" altLang="zh-CN" sz="4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altLang="zh-CN" sz="4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tài</a:t>
            </a:r>
            <a:r>
              <a:rPr lang="en-US" altLang="zh-CN" sz="4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altLang="zh-CN" sz="4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altLang="zh-CN" sz="4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altLang="zh-CN" sz="4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 </a:t>
            </a:r>
            <a:r>
              <a:rPr lang="en-US" altLang="zh-CN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dấu</a:t>
            </a:r>
            <a:r>
              <a:rPr lang="en-US" altLang="zh-CN" sz="4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hiệu</a:t>
            </a:r>
            <a:endParaRPr lang="en-US" altLang="zh-CN" sz="4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Lứa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tuổi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Mẫu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giáo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Bé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algn="ctr" eaLnBrk="1" hangingPunct="1">
              <a:lnSpc>
                <a:spcPct val="150000"/>
              </a:lnSpc>
            </a:pPr>
            <a:endParaRPr lang="en-US" altLang="zh-CN" sz="3200" dirty="0">
              <a:solidFill>
                <a:srgbClr val="00B05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F4E117-FB00-B5AE-A45D-3297FEA76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685800"/>
            <a:ext cx="188595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24138" y="152400"/>
            <a:ext cx="40158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6561" y="3276600"/>
            <a:ext cx="4191000" cy="3352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724400" y="3276600"/>
            <a:ext cx="4191000" cy="3352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/>
          <p:cNvSpPr/>
          <p:nvPr/>
        </p:nvSpPr>
        <p:spPr>
          <a:xfrm>
            <a:off x="381000" y="2911522"/>
            <a:ext cx="685800" cy="762000"/>
          </a:xfrm>
          <a:prstGeom prst="heart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/>
          <p:cNvSpPr/>
          <p:nvPr/>
        </p:nvSpPr>
        <p:spPr>
          <a:xfrm>
            <a:off x="4953000" y="2917209"/>
            <a:ext cx="685800" cy="7620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05000" y="858672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20000" y="891654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24400" y="858672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399197" y="7620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6134100" y="775647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3257047" y="7620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FILE_20210924_123447_1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2600" y="5486400"/>
            <a:ext cx="65151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59759E-6 L -0.00191 0.427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1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59759E-6 L -0.05625 0.416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208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19149E-6 L -0.49583 0.591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29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01758E-7 L 0.35208 0.450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22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01758E-7 L 0.27708 0.4396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219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8751E-6 L -0.13959 0.5901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295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2000"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3276600"/>
            <a:ext cx="4191000" cy="3505200"/>
            <a:chOff x="152400" y="3276600"/>
            <a:chExt cx="4191000" cy="3505200"/>
          </a:xfrm>
        </p:grpSpPr>
        <p:sp>
          <p:nvSpPr>
            <p:cNvPr id="4" name="Rounded Rectangle 3"/>
            <p:cNvSpPr/>
            <p:nvPr/>
          </p:nvSpPr>
          <p:spPr>
            <a:xfrm>
              <a:off x="152400" y="3429000"/>
              <a:ext cx="4191000" cy="3352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6800" y="3276600"/>
              <a:ext cx="2286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Rổ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24400" y="3276600"/>
            <a:ext cx="4191000" cy="3505200"/>
            <a:chOff x="228600" y="3276600"/>
            <a:chExt cx="4191000" cy="3505200"/>
          </a:xfrm>
        </p:grpSpPr>
        <p:sp>
          <p:nvSpPr>
            <p:cNvPr id="9" name="Rounded Rectangle 8"/>
            <p:cNvSpPr/>
            <p:nvPr/>
          </p:nvSpPr>
          <p:spPr>
            <a:xfrm>
              <a:off x="228600" y="3429000"/>
              <a:ext cx="4191000" cy="3352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66800" y="3276600"/>
              <a:ext cx="2286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Rổ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Isosceles Triangle 10"/>
          <p:cNvSpPr/>
          <p:nvPr/>
        </p:nvSpPr>
        <p:spPr>
          <a:xfrm>
            <a:off x="249071" y="8382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33550" y="893929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769608" y="817729"/>
            <a:ext cx="1181100" cy="123967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21790" y="741529"/>
            <a:ext cx="1181100" cy="1239671"/>
          </a:xfrm>
          <a:prstGeom prst="ellipse">
            <a:avLst/>
          </a:prstGeom>
          <a:solidFill>
            <a:srgbClr val="DE96E0"/>
          </a:solidFill>
          <a:ln>
            <a:solidFill>
              <a:srgbClr val="DE9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6134100" y="762000"/>
            <a:ext cx="1371600" cy="1295400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3077570" y="762000"/>
            <a:ext cx="1371600" cy="129540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2438400" y="76200"/>
            <a:ext cx="426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457200" y="3505200"/>
            <a:ext cx="475615" cy="41402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029200" y="3505200"/>
            <a:ext cx="401955" cy="4140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FILE_20210924_123447_1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00" y="58674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8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6503E-6 L 0.03107 0.449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22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59759E-6 L -0.04496 0.449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22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9759E-6 L -0.49583 0.638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319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017E-6 L 0.37083 0.456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228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05273E-6 L 0.27222 0.456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228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88529E-6 L -0.15903 0.6232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31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4000">
                <p:cTn id="4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 animBg="1"/>
      <p:bldP spid="19" grpId="0" animBg="1"/>
      <p:bldP spid="22" grpId="0" animBg="1"/>
      <p:bldP spid="23" grpId="0" animBg="1"/>
      <p:bldP spid="24" grpId="0" animBg="1"/>
      <p:bldP spid="26" grpId="0" animBg="1"/>
      <p:bldP spid="2" grpId="0" bldLvl="0" animBg="1"/>
      <p:bldP spid="2" grpId="1" animBg="1"/>
      <p:bldP spid="3" grpId="0" bldLvl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828800"/>
            <a:ext cx="62484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30480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FILE_20210924_123447_1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00" y="5334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1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14400" y="152400"/>
            <a:ext cx="74366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44655" y="10668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83172" y="49530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53601" y="3138416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3366" y="49530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757735" y="3200400"/>
            <a:ext cx="1524000" cy="1462016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6423830" y="1104616"/>
            <a:ext cx="1524000" cy="1462016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FILE_20210924_123447_1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2600" y="546735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5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014E-8 L 0.61233 0.299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8" y="14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05365E-6 L 0.61718 -0.30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51" y="-15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44218E-6 L 0.61093 -2.44218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82718" y="152400"/>
            <a:ext cx="7100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3454021"/>
            <a:ext cx="4267200" cy="3200400"/>
          </a:xfrm>
          <a:prstGeom prst="roundRect">
            <a:avLst/>
          </a:prstGeom>
          <a:solidFill>
            <a:srgbClr val="EBE72D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724400" y="3472218"/>
            <a:ext cx="4267200" cy="3200400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787"/>
            <a:ext cx="1614599" cy="12525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57" y="857249"/>
            <a:ext cx="1610043" cy="12075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49" y="1094322"/>
            <a:ext cx="1427653" cy="9500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69241"/>
            <a:ext cx="1600200" cy="1600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92" y="948263"/>
            <a:ext cx="1555565" cy="11454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0224" y="910787"/>
            <a:ext cx="1222294" cy="1220414"/>
          </a:xfrm>
          <a:prstGeom prst="rect">
            <a:avLst/>
          </a:prstGeom>
        </p:spPr>
      </p:pic>
      <p:pic>
        <p:nvPicPr>
          <p:cNvPr id="2" name="FILE_20210924_123447_1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72600" y="54102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4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20999E-6 L 0.05348 0.431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21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4255E-6 L -0.07031 0.431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21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13691E-6 L -0.53681 0.637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40" y="318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1656E-6 L 0.35278 0.42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9" y="21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40426E-6 L 0.24584 0.437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218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11656E-6 L -0.16406 0.644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32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6000"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09600"/>
            <a:ext cx="2895600" cy="2132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484477"/>
            <a:ext cx="3047999" cy="21825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68" y="3529437"/>
            <a:ext cx="3352800" cy="28263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599"/>
            <a:ext cx="2819400" cy="2505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1573"/>
            <a:ext cx="2524125" cy="25202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295" y="3505200"/>
            <a:ext cx="3339705" cy="2590801"/>
          </a:xfrm>
          <a:prstGeom prst="rect">
            <a:avLst/>
          </a:prstGeom>
        </p:spPr>
      </p:pic>
      <p:pic>
        <p:nvPicPr>
          <p:cNvPr id="2" name="FILE_20210924_123447_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48800" y="51816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86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724400" y="3352800"/>
            <a:ext cx="4267200" cy="3200400"/>
            <a:chOff x="304800" y="3886200"/>
            <a:chExt cx="3657600" cy="2667000"/>
          </a:xfrm>
          <a:solidFill>
            <a:schemeClr val="bg1"/>
          </a:solidFill>
        </p:grpSpPr>
        <p:sp>
          <p:nvSpPr>
            <p:cNvPr id="28" name="Rounded Rectangle 27"/>
            <p:cNvSpPr/>
            <p:nvPr/>
          </p:nvSpPr>
          <p:spPr>
            <a:xfrm>
              <a:off x="304800" y="3886200"/>
              <a:ext cx="3657600" cy="2667000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66594" y="3962400"/>
              <a:ext cx="2438606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/>
                <a:t>Khay</a:t>
              </a:r>
              <a:r>
                <a:rPr lang="en-US" b="1" dirty="0"/>
                <a:t> </a:t>
              </a:r>
              <a:r>
                <a:rPr lang="en-US" b="1" dirty="0" err="1"/>
                <a:t>để</a:t>
              </a:r>
              <a:r>
                <a:rPr lang="en-US" b="1" dirty="0"/>
                <a:t> </a:t>
              </a:r>
              <a:r>
                <a:rPr lang="en-US" b="1" dirty="0" err="1"/>
                <a:t>quả</a:t>
              </a:r>
              <a:r>
                <a:rPr lang="en-US" b="1" dirty="0"/>
                <a:t> </a:t>
              </a:r>
              <a:r>
                <a:rPr lang="en-US" b="1" dirty="0" err="1"/>
                <a:t>có</a:t>
              </a:r>
              <a:r>
                <a:rPr lang="en-US" b="1" dirty="0"/>
                <a:t> </a:t>
              </a:r>
              <a:r>
                <a:rPr lang="en-US" b="1" dirty="0" err="1"/>
                <a:t>màu</a:t>
              </a:r>
              <a:r>
                <a:rPr lang="en-US" b="1" dirty="0"/>
                <a:t> </a:t>
              </a:r>
              <a:r>
                <a:rPr lang="en-US" b="1" dirty="0" err="1"/>
                <a:t>đỏ</a:t>
              </a:r>
              <a:endParaRPr lang="en-US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5711" y="3352800"/>
            <a:ext cx="4267200" cy="3200400"/>
            <a:chOff x="304800" y="3886200"/>
            <a:chExt cx="3657600" cy="2667000"/>
          </a:xfrm>
          <a:solidFill>
            <a:schemeClr val="bg1"/>
          </a:solidFill>
        </p:grpSpPr>
        <p:sp>
          <p:nvSpPr>
            <p:cNvPr id="4" name="Rounded Rectangle 3"/>
            <p:cNvSpPr/>
            <p:nvPr/>
          </p:nvSpPr>
          <p:spPr>
            <a:xfrm>
              <a:off x="304800" y="3886200"/>
              <a:ext cx="3657600" cy="2667000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35966" y="3962400"/>
              <a:ext cx="28194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/>
                <a:t>Khay</a:t>
              </a:r>
              <a:r>
                <a:rPr lang="en-US" b="1" dirty="0"/>
                <a:t> </a:t>
              </a:r>
              <a:r>
                <a:rPr lang="en-US" b="1" dirty="0" err="1"/>
                <a:t>để</a:t>
              </a:r>
              <a:r>
                <a:rPr lang="en-US" b="1" dirty="0"/>
                <a:t> </a:t>
              </a:r>
              <a:r>
                <a:rPr lang="en-US" b="1" dirty="0" err="1"/>
                <a:t>quả</a:t>
              </a:r>
              <a:r>
                <a:rPr lang="en-US" b="1" dirty="0"/>
                <a:t> </a:t>
              </a:r>
              <a:r>
                <a:rPr lang="en-US" b="1" dirty="0" err="1"/>
                <a:t>có</a:t>
              </a:r>
              <a:r>
                <a:rPr lang="en-US" b="1" dirty="0"/>
                <a:t> </a:t>
              </a:r>
              <a:r>
                <a:rPr lang="en-US" b="1" dirty="0" err="1"/>
                <a:t>màu</a:t>
              </a:r>
              <a:r>
                <a:rPr lang="en-US" b="1" dirty="0"/>
                <a:t> </a:t>
              </a:r>
              <a:r>
                <a:rPr lang="en-US" b="1" dirty="0" err="1"/>
                <a:t>vàng</a:t>
              </a:r>
              <a:endParaRPr lang="en-US" b="1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" y="533400"/>
            <a:ext cx="1524001" cy="13540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13" y="685210"/>
            <a:ext cx="1558270" cy="12022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77" y="533400"/>
            <a:ext cx="1440323" cy="14381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14" y="762000"/>
            <a:ext cx="1496288" cy="11607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01" y="495447"/>
            <a:ext cx="1640839" cy="16109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74" y="670664"/>
            <a:ext cx="1540439" cy="1231376"/>
          </a:xfrm>
          <a:prstGeom prst="rect">
            <a:avLst/>
          </a:prstGeom>
        </p:spPr>
      </p:pic>
      <p:pic>
        <p:nvPicPr>
          <p:cNvPr id="2" name="FILE_20210924_123447_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96400" y="4191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8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3469 L 0.03924 0.502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23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45051E-6 L -0.0651 0.467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23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9.06568E-7 L -0.51128 0.648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73" y="32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051E-6 L 0.36354 0.478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77" y="23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0444E-6 L 0.28211 0.498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47549E-8 L -0.18785 0.638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31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838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1066800" y="2286000"/>
            <a:ext cx="2495550" cy="2514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10200" y="2286000"/>
            <a:ext cx="2495550" cy="2514600"/>
          </a:xfrm>
          <a:prstGeom prst="ellips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1566" y="5148590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Màu</a:t>
            </a:r>
            <a:r>
              <a:rPr lang="en-US" sz="2800" b="1" dirty="0"/>
              <a:t> </a:t>
            </a:r>
            <a:r>
              <a:rPr lang="en-US" sz="2800" b="1" dirty="0" err="1"/>
              <a:t>đỏ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24525" y="5105400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Màu</a:t>
            </a:r>
            <a:r>
              <a:rPr lang="en-US" sz="2800" b="1" dirty="0"/>
              <a:t> </a:t>
            </a:r>
            <a:r>
              <a:rPr lang="en-US" sz="2800" b="1" dirty="0" err="1"/>
              <a:t>vàng</a:t>
            </a:r>
            <a:endParaRPr lang="en-US" sz="2800" b="1" dirty="0"/>
          </a:p>
        </p:txBody>
      </p:sp>
      <p:pic>
        <p:nvPicPr>
          <p:cNvPr id="2" name="FILE_20210924_123447_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00" y="5715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70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1147549" y="2340022"/>
            <a:ext cx="2971800" cy="27432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227661" y="2438400"/>
            <a:ext cx="2667000" cy="2667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457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FILE_20210924_123447_6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48800" y="54864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533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225478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76400"/>
            <a:ext cx="214312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86200"/>
            <a:ext cx="2788096" cy="2788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194207"/>
            <a:ext cx="2895600" cy="289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17" y="3943776"/>
            <a:ext cx="2672943" cy="2672943"/>
          </a:xfrm>
          <a:prstGeom prst="rect">
            <a:avLst/>
          </a:prstGeom>
        </p:spPr>
      </p:pic>
      <p:pic>
        <p:nvPicPr>
          <p:cNvPr id="2" name="FILE_20210924_123447_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48800" y="55626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6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77521E-8 L 0.15 0.122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610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036E-6 L 0.0309 -0.2363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-118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>
                <p:cTn id="3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533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8" y="1749188"/>
            <a:ext cx="2137012" cy="2137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151" y="4114800"/>
            <a:ext cx="2411104" cy="2411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49188"/>
            <a:ext cx="3048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05000"/>
            <a:ext cx="2110359" cy="1854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73" y="3973488"/>
            <a:ext cx="2693727" cy="2693727"/>
          </a:xfrm>
          <a:prstGeom prst="rect">
            <a:avLst/>
          </a:prstGeom>
        </p:spPr>
      </p:pic>
      <p:pic>
        <p:nvPicPr>
          <p:cNvPr id="2" name="FILE_20210924_123447_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25000" y="6096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63737E-6 L 0.03333 0.155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777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12673E-6 L 0.10105 -0.2088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1045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97317E-7 L -0.01667 0.144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7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838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5106670"/>
            <a:ext cx="2493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Hình tam giác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5106670"/>
            <a:ext cx="1866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Hình tròn</a:t>
            </a:r>
            <a:endParaRPr lang="en-US" sz="2800" b="1" dirty="0"/>
          </a:p>
        </p:txBody>
      </p:sp>
      <p:sp>
        <p:nvSpPr>
          <p:cNvPr id="2" name="Isosceles Triangle 1"/>
          <p:cNvSpPr/>
          <p:nvPr/>
        </p:nvSpPr>
        <p:spPr>
          <a:xfrm>
            <a:off x="1121514" y="2057447"/>
            <a:ext cx="2971800" cy="27432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257506" y="2133600"/>
            <a:ext cx="2667000" cy="2667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FILE_20210924_123447_9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96400" y="55626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7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000"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7" grpId="1"/>
      <p:bldP spid="8" grpId="0"/>
      <p:bldP spid="8" grpId="1"/>
      <p:bldP spid="2" grpId="0" bldLvl="0" animBg="1"/>
      <p:bldP spid="2" grpId="1" animBg="1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438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FILE_20210924_123447_1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2600" y="57912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4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190</Words>
  <Application>Microsoft Office PowerPoint</Application>
  <PresentationFormat>On-screen Show (4:3)</PresentationFormat>
  <Paragraphs>25</Paragraphs>
  <Slides>15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VAN ANH</cp:lastModifiedBy>
  <cp:revision>23</cp:revision>
  <dcterms:created xsi:type="dcterms:W3CDTF">2006-08-16T00:00:00Z</dcterms:created>
  <dcterms:modified xsi:type="dcterms:W3CDTF">2025-05-12T14:26:28Z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3E25C26C03D7446CAD0D56399FFE7A0A</vt:lpwstr>
  </property>
  <property fmtid="{D5CDD505-2E9C-101B-9397-08002B2CF9AE}" pid="3" name="KSOProductBuildVer">
    <vt:lpwstr>1033-11.2.0.10265</vt:lpwstr>
  </property>
</Properties>
</file>