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65" r:id="rId2"/>
    <p:sldId id="263" r:id="rId3"/>
    <p:sldId id="256" r:id="rId4"/>
    <p:sldId id="257" r:id="rId5"/>
    <p:sldId id="259" r:id="rId6"/>
    <p:sldId id="258" r:id="rId7"/>
    <p:sldId id="260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7"/>
  </p:normalViewPr>
  <p:slideViewPr>
    <p:cSldViewPr snapToGrid="0" snapToObjects="1">
      <p:cViewPr varScale="1">
        <p:scale>
          <a:sx n="80" d="100"/>
          <a:sy n="80" d="100"/>
        </p:scale>
        <p:origin x="1330" y="6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B170F-4790-FE43-8E38-CA028833E605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742D7-5B5F-BE45-90EE-8D19D97351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5449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7" indent="0" algn="ctr">
              <a:buNone/>
              <a:defRPr sz="2000"/>
            </a:lvl2pPr>
            <a:lvl3pPr marL="914395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794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57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6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4A528C-C543-0C4D-80E2-E0FB92B4196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95300" y="274641"/>
            <a:ext cx="89154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6EB53-2653-E34A-8366-C8F68FEFB1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vi-VN"/>
              <a:t>Hai Yen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33FC0-61BD-584C-A49A-2A3DDF97F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vi-VN"/>
              <a:t>MNĐiện PL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4E14A-5E2D-F041-948A-F10215CD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5928779B-CF1B-1342-A4EF-BC65A60CDB3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5946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599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15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293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405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834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061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9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7" indent="0">
              <a:buNone/>
              <a:defRPr sz="1400"/>
            </a:lvl2pPr>
            <a:lvl3pPr marL="914395" indent="0">
              <a:buNone/>
              <a:defRPr sz="1200"/>
            </a:lvl3pPr>
            <a:lvl4pPr marL="1371592" indent="0">
              <a:buNone/>
              <a:defRPr sz="1000"/>
            </a:lvl4pPr>
            <a:lvl5pPr marL="1828789" indent="0">
              <a:buNone/>
              <a:defRPr sz="1000"/>
            </a:lvl5pPr>
            <a:lvl6pPr marL="2285987" indent="0">
              <a:buNone/>
              <a:defRPr sz="1000"/>
            </a:lvl6pPr>
            <a:lvl7pPr marL="2743184" indent="0">
              <a:buNone/>
              <a:defRPr sz="1000"/>
            </a:lvl7pPr>
            <a:lvl8pPr marL="3200381" indent="0">
              <a:buNone/>
              <a:defRPr sz="1000"/>
            </a:lvl8pPr>
            <a:lvl9pPr marL="365757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445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9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7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4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7" indent="0">
              <a:buNone/>
              <a:defRPr sz="1400"/>
            </a:lvl2pPr>
            <a:lvl3pPr marL="914395" indent="0">
              <a:buNone/>
              <a:defRPr sz="1200"/>
            </a:lvl3pPr>
            <a:lvl4pPr marL="1371592" indent="0">
              <a:buNone/>
              <a:defRPr sz="1000"/>
            </a:lvl4pPr>
            <a:lvl5pPr marL="1828789" indent="0">
              <a:buNone/>
              <a:defRPr sz="1000"/>
            </a:lvl5pPr>
            <a:lvl6pPr marL="2285987" indent="0">
              <a:buNone/>
              <a:defRPr sz="1000"/>
            </a:lvl6pPr>
            <a:lvl7pPr marL="2743184" indent="0">
              <a:buNone/>
              <a:defRPr sz="1000"/>
            </a:lvl7pPr>
            <a:lvl8pPr marL="3200381" indent="0">
              <a:buNone/>
              <a:defRPr sz="1000"/>
            </a:lvl8pPr>
            <a:lvl9pPr marL="365757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8B0A-C953-9747-8BA8-423C509D4AB6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535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F8B0A-C953-9747-8BA8-423C509D4AB6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5876E-0757-994A-A3BE-64EA1D44B6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54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6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30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4.png"/><Relationship Id="rId5" Type="http://schemas.openxmlformats.org/officeDocument/2006/relationships/image" Target="../media/image5.gif"/><Relationship Id="rId10" Type="http://schemas.openxmlformats.org/officeDocument/2006/relationships/image" Target="../media/image13.jpeg"/><Relationship Id="rId4" Type="http://schemas.openxmlformats.org/officeDocument/2006/relationships/image" Target="../media/image7.gif"/><Relationship Id="rId9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7.gif"/><Relationship Id="rId7" Type="http://schemas.openxmlformats.org/officeDocument/2006/relationships/oleObject" Target="../embeddings/oleObject7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hyperlink" Target="../../../KIDSMART/5%20-%20The%20gioi%20quanh%20be%20-CHUAN/CACFILE/buom.wav" TargetMode="Externa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7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gif"/><Relationship Id="rId10" Type="http://schemas.openxmlformats.org/officeDocument/2006/relationships/image" Target="../media/image25.gif"/><Relationship Id="rId4" Type="http://schemas.openxmlformats.org/officeDocument/2006/relationships/image" Target="../media/image19.gif"/><Relationship Id="rId9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3.png"/><Relationship Id="rId7" Type="http://schemas.openxmlformats.org/officeDocument/2006/relationships/image" Target="../media/image20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9.jpeg"/><Relationship Id="rId7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0.gif"/><Relationship Id="rId4" Type="http://schemas.openxmlformats.org/officeDocument/2006/relationships/image" Target="../media/image5.gif"/><Relationship Id="rId9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gi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4.png"/><Relationship Id="rId5" Type="http://schemas.openxmlformats.org/officeDocument/2006/relationships/image" Target="../media/image5.gif"/><Relationship Id="rId10" Type="http://schemas.openxmlformats.org/officeDocument/2006/relationships/image" Target="../media/image13.jpeg"/><Relationship Id="rId4" Type="http://schemas.openxmlformats.org/officeDocument/2006/relationships/image" Target="../media/image7.gif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3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7.gif"/><Relationship Id="rId7" Type="http://schemas.openxmlformats.org/officeDocument/2006/relationships/oleObject" Target="../embeddings/oleObject4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gif"/><Relationship Id="rId5" Type="http://schemas.openxmlformats.org/officeDocument/2006/relationships/hyperlink" Target="../../../KIDSMART/5%20-%20The%20gioi%20quanh%20be%20-CHUAN/CACFILE/buom.wav" TargetMode="External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7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gif"/><Relationship Id="rId10" Type="http://schemas.openxmlformats.org/officeDocument/2006/relationships/image" Target="../media/image25.gif"/><Relationship Id="rId4" Type="http://schemas.openxmlformats.org/officeDocument/2006/relationships/image" Target="../media/image19.gif"/><Relationship Id="rId9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3.png"/><Relationship Id="rId7" Type="http://schemas.openxmlformats.org/officeDocument/2006/relationships/image" Target="../media/image20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9.jpeg"/><Relationship Id="rId7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5" Type="http://schemas.openxmlformats.org/officeDocument/2006/relationships/image" Target="../media/image10.gif"/><Relationship Id="rId4" Type="http://schemas.openxmlformats.org/officeDocument/2006/relationships/image" Target="../media/image5.gif"/><Relationship Id="rId9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87" name="Object 31">
            <a:extLst>
              <a:ext uri="{FF2B5EF4-FFF2-40B4-BE49-F238E27FC236}">
                <a16:creationId xmlns:a16="http://schemas.microsoft.com/office/drawing/2014/main" id="{0672B321-B5AC-134C-B230-0D14DCBE73BE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3484874"/>
              </p:ext>
            </p:extLst>
          </p:nvPr>
        </p:nvGraphicFramePr>
        <p:xfrm>
          <a:off x="0" y="-1"/>
          <a:ext cx="9906000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4493200" imgH="22961600" progId="">
                  <p:embed/>
                </p:oleObj>
              </mc:Choice>
              <mc:Fallback>
                <p:oleObj r:id="rId2" imgW="34493200" imgH="22961600" progId="">
                  <p:embed/>
                  <p:pic>
                    <p:nvPicPr>
                      <p:cNvPr id="19487" name="Object 31">
                        <a:extLst>
                          <a:ext uri="{FF2B5EF4-FFF2-40B4-BE49-F238E27FC236}">
                            <a16:creationId xmlns:a16="http://schemas.microsoft.com/office/drawing/2014/main" id="{0672B321-B5AC-134C-B230-0D14DCBE73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906000" cy="6858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E97027D-DC49-AD4A-8068-D600D83C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D33A6DE-0884-3449-BFDF-D5258A2F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 dirty="0" err="1"/>
              <a:t>MNĐiện</a:t>
            </a:r>
            <a:r>
              <a:rPr lang="en-US" altLang="vi-VN" dirty="0"/>
              <a:t> PL</a:t>
            </a:r>
          </a:p>
        </p:txBody>
      </p:sp>
      <p:pic>
        <p:nvPicPr>
          <p:cNvPr id="19479" name="Picture 23">
            <a:extLst>
              <a:ext uri="{FF2B5EF4-FFF2-40B4-BE49-F238E27FC236}">
                <a16:creationId xmlns:a16="http://schemas.microsoft.com/office/drawing/2014/main" id="{89C2F19A-0761-8D40-B0F1-602EEF32B3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3" y="4191000"/>
            <a:ext cx="15716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0" name="Picture 24">
            <a:extLst>
              <a:ext uri="{FF2B5EF4-FFF2-40B4-BE49-F238E27FC236}">
                <a16:creationId xmlns:a16="http://schemas.microsoft.com/office/drawing/2014/main" id="{549C0833-A73E-3D48-B559-502462F8E6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4" y="1676400"/>
            <a:ext cx="150018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81" name="Text Box 25">
            <a:extLst>
              <a:ext uri="{FF2B5EF4-FFF2-40B4-BE49-F238E27FC236}">
                <a16:creationId xmlns:a16="http://schemas.microsoft.com/office/drawing/2014/main" id="{08CD496E-5F5E-5842-8DA9-D38156B82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507" y="3581401"/>
            <a:ext cx="70104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dirty="0">
                <a:latin typeface="Times New Roman" panose="02020603050405020304" pitchFamily="18" charset="0"/>
              </a:rPr>
              <a:t>    </a:t>
            </a:r>
            <a:r>
              <a:rPr lang="en-US" altLang="vi-VN" sz="3600" dirty="0" err="1">
                <a:latin typeface="Times New Roman" panose="02020603050405020304" pitchFamily="18" charset="0"/>
              </a:rPr>
              <a:t>Đề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tài</a:t>
            </a:r>
            <a:r>
              <a:rPr lang="en-US" altLang="vi-VN" sz="3600" dirty="0">
                <a:latin typeface="Times New Roman" panose="02020603050405020304" pitchFamily="18" charset="0"/>
              </a:rPr>
              <a:t>: </a:t>
            </a:r>
            <a:r>
              <a:rPr lang="en-US" altLang="vi-VN" sz="3600" dirty="0" err="1">
                <a:latin typeface="Times New Roman" panose="02020603050405020304" pitchFamily="18" charset="0"/>
              </a:rPr>
              <a:t>Truyện</a:t>
            </a:r>
            <a:r>
              <a:rPr lang="en-US" altLang="vi-VN" sz="3600" dirty="0">
                <a:latin typeface="Times New Roman" panose="02020603050405020304" pitchFamily="18" charset="0"/>
              </a:rPr>
              <a:t> “</a:t>
            </a:r>
            <a:r>
              <a:rPr lang="en-US" altLang="vi-VN" sz="3600" dirty="0" err="1">
                <a:latin typeface="Times New Roman" panose="02020603050405020304" pitchFamily="18" charset="0"/>
              </a:rPr>
              <a:t>Đôi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bạn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tốt</a:t>
            </a:r>
            <a:r>
              <a:rPr lang="en-US" altLang="vi-VN" sz="3600" dirty="0">
                <a:latin typeface="Times New Roman" panose="02020603050405020304" pitchFamily="18" charset="0"/>
              </a:rPr>
              <a:t>”</a:t>
            </a:r>
          </a:p>
          <a:p>
            <a:pPr>
              <a:spcBef>
                <a:spcPct val="50000"/>
              </a:spcBef>
            </a:pPr>
            <a:r>
              <a:rPr lang="en-US" altLang="vi-VN" sz="3600" dirty="0">
                <a:latin typeface="Times New Roman" panose="02020603050405020304" pitchFamily="18" charset="0"/>
              </a:rPr>
              <a:t>    </a:t>
            </a:r>
            <a:r>
              <a:rPr lang="en-US" altLang="vi-VN" sz="3600" dirty="0" err="1">
                <a:latin typeface="Times New Roman" panose="02020603050405020304" pitchFamily="18" charset="0"/>
              </a:rPr>
              <a:t>Chủ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đề</a:t>
            </a:r>
            <a:r>
              <a:rPr lang="en-US" altLang="vi-VN" sz="3600" dirty="0">
                <a:latin typeface="Times New Roman" panose="02020603050405020304" pitchFamily="18" charset="0"/>
              </a:rPr>
              <a:t>: Trường </a:t>
            </a:r>
            <a:r>
              <a:rPr lang="en-US" altLang="vi-VN" sz="3600" dirty="0" err="1">
                <a:latin typeface="Times New Roman" panose="02020603050405020304" pitchFamily="18" charset="0"/>
              </a:rPr>
              <a:t>mầm</a:t>
            </a:r>
            <a:r>
              <a:rPr lang="en-US" altLang="vi-VN" sz="3600" dirty="0">
                <a:latin typeface="Times New Roman" panose="02020603050405020304" pitchFamily="18" charset="0"/>
              </a:rPr>
              <a:t> non</a:t>
            </a:r>
          </a:p>
          <a:p>
            <a:pPr>
              <a:spcBef>
                <a:spcPct val="50000"/>
              </a:spcBef>
            </a:pPr>
            <a:r>
              <a:rPr lang="en-US" altLang="vi-VN" sz="3600" dirty="0">
                <a:latin typeface="Times New Roman" panose="02020603050405020304" pitchFamily="18" charset="0"/>
              </a:rPr>
              <a:t>    </a:t>
            </a:r>
            <a:r>
              <a:rPr lang="en-US" altLang="vi-VN" sz="3600" dirty="0" err="1">
                <a:latin typeface="Times New Roman" panose="02020603050405020304" pitchFamily="18" charset="0"/>
              </a:rPr>
              <a:t>Đối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tượng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dạy</a:t>
            </a:r>
            <a:r>
              <a:rPr lang="en-US" altLang="vi-VN" sz="3600" dirty="0">
                <a:latin typeface="Times New Roman" panose="02020603050405020304" pitchFamily="18" charset="0"/>
              </a:rPr>
              <a:t>: </a:t>
            </a:r>
            <a:r>
              <a:rPr lang="en-US" altLang="vi-VN" sz="36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3600" dirty="0">
                <a:latin typeface="Times New Roman" panose="02020603050405020304" pitchFamily="18" charset="0"/>
              </a:rPr>
              <a:t> 3-4 </a:t>
            </a:r>
            <a:r>
              <a:rPr lang="en-US" altLang="vi-VN" sz="3600" dirty="0" err="1">
                <a:latin typeface="Times New Roman" panose="02020603050405020304" pitchFamily="18" charset="0"/>
              </a:rPr>
              <a:t>tuổi</a:t>
            </a:r>
            <a:endParaRPr lang="en-US" altLang="vi-VN" sz="36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3600" dirty="0">
              <a:solidFill>
                <a:srgbClr val="9933FF"/>
              </a:solidFill>
              <a:latin typeface=".VnTime" pitchFamily="34" charset="0"/>
            </a:endParaRPr>
          </a:p>
        </p:txBody>
      </p:sp>
      <p:sp>
        <p:nvSpPr>
          <p:cNvPr id="19483" name="WordArt 27">
            <a:extLst>
              <a:ext uri="{FF2B5EF4-FFF2-40B4-BE49-F238E27FC236}">
                <a16:creationId xmlns:a16="http://schemas.microsoft.com/office/drawing/2014/main" id="{1FCAE2BB-2495-9146-83E4-5AB04C7D87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2584789"/>
            <a:ext cx="6781800" cy="85933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5080E-C69D-6027-96C3-2A44C990C335}"/>
              </a:ext>
            </a:extLst>
          </p:cNvPr>
          <p:cNvSpPr txBox="1"/>
          <p:nvPr/>
        </p:nvSpPr>
        <p:spPr>
          <a:xfrm>
            <a:off x="1524000" y="221217"/>
            <a:ext cx="7115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     UBND QUẬN LONG BIÊN </a:t>
            </a:r>
          </a:p>
          <a:p>
            <a:r>
              <a:rPr lang="en-US" sz="3600" dirty="0"/>
              <a:t>TRƯỜNG MẦM NON NGUYỆT QUẾ</a:t>
            </a:r>
          </a:p>
          <a:p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D9A86-5884-7D76-7556-F61AD0FBB3F0}"/>
              </a:ext>
            </a:extLst>
          </p:cNvPr>
          <p:cNvSpPr txBox="1"/>
          <p:nvPr/>
        </p:nvSpPr>
        <p:spPr>
          <a:xfrm>
            <a:off x="3924300" y="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46278-0EF5-D293-9D26-C39FA29EC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450" y="1116212"/>
            <a:ext cx="19431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83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5C9741-9432-8548-BA85-670B018B5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D45605-4CBB-314F-AEEE-CC295D45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762DA385-087E-6245-8510-BFC9E5F98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-1"/>
            <a:ext cx="9144000" cy="6858001"/>
          </a:xfrm>
          <a:prstGeom prst="rect">
            <a:avLst/>
          </a:prstGeom>
          <a:solidFill>
            <a:srgbClr val="F0F3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249" name="Group 9">
            <a:extLst>
              <a:ext uri="{FF2B5EF4-FFF2-40B4-BE49-F238E27FC236}">
                <a16:creationId xmlns:a16="http://schemas.microsoft.com/office/drawing/2014/main" id="{A435CD66-1303-5245-A9A6-43F719FD32B0}"/>
              </a:ext>
            </a:extLst>
          </p:cNvPr>
          <p:cNvGrpSpPr>
            <a:grpSpLocks/>
          </p:cNvGrpSpPr>
          <p:nvPr/>
        </p:nvGrpSpPr>
        <p:grpSpPr bwMode="auto">
          <a:xfrm>
            <a:off x="381001" y="381001"/>
            <a:ext cx="9144000" cy="6972300"/>
            <a:chOff x="0" y="0"/>
            <a:chExt cx="5760" cy="4392"/>
          </a:xfrm>
        </p:grpSpPr>
        <p:pic>
          <p:nvPicPr>
            <p:cNvPr id="10250" name="Picture 4" descr="nha">
              <a:extLst>
                <a:ext uri="{FF2B5EF4-FFF2-40B4-BE49-F238E27FC236}">
                  <a16:creationId xmlns:a16="http://schemas.microsoft.com/office/drawing/2014/main" id="{889B8743-64E2-8A4E-ADAF-04A804BED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1">
              <a:extLst>
                <a:ext uri="{FF2B5EF4-FFF2-40B4-BE49-F238E27FC236}">
                  <a16:creationId xmlns:a16="http://schemas.microsoft.com/office/drawing/2014/main" id="{C283EA96-689C-C84D-8857-48E61843FC7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52" name="Text Box 12">
            <a:extLst>
              <a:ext uri="{FF2B5EF4-FFF2-40B4-BE49-F238E27FC236}">
                <a16:creationId xmlns:a16="http://schemas.microsoft.com/office/drawing/2014/main" id="{17E2E88A-2CCC-D54E-AE3E-9A6D87F0F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1"/>
            <a:ext cx="388620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9600">
                <a:solidFill>
                  <a:srgbClr val="FF0000"/>
                </a:solidFill>
              </a:rPr>
              <a:t>Đàm thoại</a:t>
            </a:r>
          </a:p>
        </p:txBody>
      </p:sp>
    </p:spTree>
    <p:extLst>
      <p:ext uri="{BB962C8B-B14F-4D97-AF65-F5344CB8AC3E}">
        <p14:creationId xmlns:p14="http://schemas.microsoft.com/office/powerpoint/2010/main" val="402541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96A5CD-508C-E24B-A1B6-1278C109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B27DAC-0C78-2946-B3FF-C0F12D59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40CFB6F7-8FEE-E843-AE39-D216F1F94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A244B2E-DFB2-BD47-95AD-02B8ECB41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84051586-4F32-574C-BB9A-FC3F81CB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92A9209A-5EFA-A449-9CAB-C84B5EA36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962400"/>
            <a:ext cx="1689100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57E80F43-8DFB-124F-B37D-358A145424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1"/>
            <a:ext cx="14541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3C41C0-8139-1940-9971-C4EF32EA641E}"/>
              </a:ext>
            </a:extLst>
          </p:cNvPr>
          <p:cNvSpPr/>
          <p:nvPr/>
        </p:nvSpPr>
        <p:spPr>
          <a:xfrm>
            <a:off x="380999" y="6488668"/>
            <a:ext cx="3823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 vừa kể cho các con nghe truyện gì?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WordArt 16">
            <a:extLst>
              <a:ext uri="{FF2B5EF4-FFF2-40B4-BE49-F238E27FC236}">
                <a16:creationId xmlns:a16="http://schemas.microsoft.com/office/drawing/2014/main" id="{21170441-E177-FA40-82A4-CFB4424318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1" y="685802"/>
            <a:ext cx="5410200" cy="1089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gradFill rotWithShape="0">
                  <a:gsLst>
                    <a:gs pos="0">
                      <a:srgbClr val="FF6699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Truyện: Đôi bạn tốt</a:t>
            </a:r>
          </a:p>
        </p:txBody>
      </p:sp>
    </p:spTree>
    <p:extLst>
      <p:ext uri="{BB962C8B-B14F-4D97-AF65-F5344CB8AC3E}">
        <p14:creationId xmlns:p14="http://schemas.microsoft.com/office/powerpoint/2010/main" val="103293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6185E-6 C 0.00816 -0.00254 0.00868 -0.00624 0.0158 -4.16185E-6 C 0.01632 0.00209 0.01597 0.00578 0.01753 0.00648 C 0.01996 0.00763 0.02205 -0.0037 0.02222 -0.00416 C 0.02569 0.00301 0.02656 0.00995 0.03021 0.01688 C 0.03489 0.01203 0.03889 0.00787 0.04288 0.00209 C 0.04392 0.00486 0.04375 0.00995 0.046 0.01064 C 0.0493 0.0118 0.05555 0.00648 0.05555 0.00671 C 0.05659 0.00509 0.05937 0.00393 0.05868 0.00209 C 0.05764 -0.00069 0.05468 -0.00161 0.05243 -0.00208 C 0.04566 -0.0037 0.03871 -0.00346 0.03177 -0.00416 C 0.03021 -0.00624 0.0283 -0.00809 0.02691 -0.0104 C 0.02569 -0.01248 0.02569 -0.01687 0.02378 -0.01687 C 0.02205 -0.01687 0.02326 -0.01225 0.02222 -0.0104 C 0.01961 -0.00601 0.01336 -0.00161 0.00955 -4.16185E-6 C 0.00468 0.00671 0.00781 0.00532 3.33333E-6 -4.16185E-6 Z " pathEditMode="relative" rAng="0" ptsTypes="ffffffffffffffff">
                                      <p:cBhvr>
                                        <p:cTn id="6" dur="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93A22B1-2C13-794B-9777-C4F00A269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FD311A-AA1C-5F46-848A-B3909ED8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sp>
        <p:nvSpPr>
          <p:cNvPr id="24587" name="Rectangle 11">
            <a:extLst>
              <a:ext uri="{FF2B5EF4-FFF2-40B4-BE49-F238E27FC236}">
                <a16:creationId xmlns:a16="http://schemas.microsoft.com/office/drawing/2014/main" id="{01A449B5-C003-A64D-A34B-3ECC2F48D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49A0DA03-1A99-124B-B5BA-442C54890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"/>
            <a:ext cx="91440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6C7FCE4F-CF61-F040-88F3-8092F200DF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2" y="4038601"/>
            <a:ext cx="11652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id="{7B45F9D1-51EA-764E-A101-F54984EEB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873" flipH="1">
            <a:off x="4876800" y="3048001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>
            <a:extLst>
              <a:ext uri="{FF2B5EF4-FFF2-40B4-BE49-F238E27FC236}">
                <a16:creationId xmlns:a16="http://schemas.microsoft.com/office/drawing/2014/main" id="{2D9C06C7-63A4-FA4D-8732-14F19232A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2"/>
            <a:ext cx="29718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>
            <a:extLst>
              <a:ext uri="{FF2B5EF4-FFF2-40B4-BE49-F238E27FC236}">
                <a16:creationId xmlns:a16="http://schemas.microsoft.com/office/drawing/2014/main" id="{7473DF6A-D684-774F-9BBF-882D7350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195" flipH="1">
            <a:off x="3124202" y="2895602"/>
            <a:ext cx="1019175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>
            <a:extLst>
              <a:ext uri="{FF2B5EF4-FFF2-40B4-BE49-F238E27FC236}">
                <a16:creationId xmlns:a16="http://schemas.microsoft.com/office/drawing/2014/main" id="{BBFA9471-01EE-C345-9825-540A0ECB30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1" y="685800"/>
            <a:ext cx="2209800" cy="27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1ED9FA-A1D2-BA44-B106-95A0493B87A2}"/>
              </a:ext>
            </a:extLst>
          </p:cNvPr>
          <p:cNvSpPr/>
          <p:nvPr/>
        </p:nvSpPr>
        <p:spPr>
          <a:xfrm>
            <a:off x="3069824" y="6554694"/>
            <a:ext cx="3766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truyện có những nhân vật nào?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88091-4970-5A4D-933D-32A2A3E17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96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B2C6DE6-C81D-BE48-8ABD-61B85AFC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C273096-FE4A-CB44-856E-D10808C8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7AB1226-CEF8-5846-9346-E23E631F2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06E05AC-2102-E444-82E7-9BBB2B608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B2CAE395-34E7-864E-93BB-C561107A0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"/>
            <a:ext cx="91440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D2EA3A93-0F13-2149-99E6-B1A3F5DAD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164D4039-6FC9-4A43-A8C1-C2D35C3010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7" y="2514601"/>
            <a:ext cx="11652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>
            <a:extLst>
              <a:ext uri="{FF2B5EF4-FFF2-40B4-BE49-F238E27FC236}">
                <a16:creationId xmlns:a16="http://schemas.microsoft.com/office/drawing/2014/main" id="{8989368A-B655-7542-937F-FB87E10451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2133600" y="1524002"/>
            <a:ext cx="19812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>
            <a:extLst>
              <a:ext uri="{FF2B5EF4-FFF2-40B4-BE49-F238E27FC236}">
                <a16:creationId xmlns:a16="http://schemas.microsoft.com/office/drawing/2014/main" id="{23C5F294-1729-2241-96E5-984078E155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668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>
            <a:extLst>
              <a:ext uri="{FF2B5EF4-FFF2-40B4-BE49-F238E27FC236}">
                <a16:creationId xmlns:a16="http://schemas.microsoft.com/office/drawing/2014/main" id="{67152B6D-0A8C-5249-BB39-73C02E245A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2743200" y="2209802"/>
            <a:ext cx="19812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>
            <a:extLst>
              <a:ext uri="{FF2B5EF4-FFF2-40B4-BE49-F238E27FC236}">
                <a16:creationId xmlns:a16="http://schemas.microsoft.com/office/drawing/2014/main" id="{581B5FC4-79FA-0D45-AF2F-4D32B4CDD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4191001"/>
            <a:ext cx="2601913" cy="180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>
            <a:extLst>
              <a:ext uri="{FF2B5EF4-FFF2-40B4-BE49-F238E27FC236}">
                <a16:creationId xmlns:a16="http://schemas.microsoft.com/office/drawing/2014/main" id="{32392688-42B3-9047-803D-016A46CC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1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>
            <a:extLst>
              <a:ext uri="{FF2B5EF4-FFF2-40B4-BE49-F238E27FC236}">
                <a16:creationId xmlns:a16="http://schemas.microsoft.com/office/drawing/2014/main" id="{F95E41BB-C9FB-5F4B-9BD3-D97592335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1022350" cy="18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13">
            <a:extLst>
              <a:ext uri="{FF2B5EF4-FFF2-40B4-BE49-F238E27FC236}">
                <a16:creationId xmlns:a16="http://schemas.microsoft.com/office/drawing/2014/main" id="{BD078155-CCBD-4243-8836-8AFF4203A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873" flipH="1">
            <a:off x="8651083" y="3240789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>
            <a:extLst>
              <a:ext uri="{FF2B5EF4-FFF2-40B4-BE49-F238E27FC236}">
                <a16:creationId xmlns:a16="http://schemas.microsoft.com/office/drawing/2014/main" id="{D0FF044E-A54A-F646-9A63-788B05FEE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200402"/>
            <a:ext cx="2819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5" name="Picture 15">
            <a:extLst>
              <a:ext uri="{FF2B5EF4-FFF2-40B4-BE49-F238E27FC236}">
                <a16:creationId xmlns:a16="http://schemas.microsoft.com/office/drawing/2014/main" id="{CB8CD41D-09F6-0C45-A944-DE16CDC6EC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6808" flipH="1">
            <a:off x="4578350" y="3813178"/>
            <a:ext cx="1238250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6" name="Picture 16">
            <a:extLst>
              <a:ext uri="{FF2B5EF4-FFF2-40B4-BE49-F238E27FC236}">
                <a16:creationId xmlns:a16="http://schemas.microsoft.com/office/drawing/2014/main" id="{40988499-1174-9649-8390-41DD78D2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195" flipH="1">
            <a:off x="3505203" y="4114801"/>
            <a:ext cx="1019175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E33B47-4044-C145-A57A-1A6A32BE0538}"/>
              </a:ext>
            </a:extLst>
          </p:cNvPr>
          <p:cNvSpPr/>
          <p:nvPr/>
        </p:nvSpPr>
        <p:spPr>
          <a:xfrm>
            <a:off x="3565344" y="6508391"/>
            <a:ext cx="2775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đã đến nhà gà con chơi?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16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8.09249E-7 C 0.00051 0.00417 0.00173 0.01272 0.00173 0.01272 C 0.00173 0.01272 0.00051 0.00417 -6.38889E-6 8.09249E-7 Z " pathEditMode="relative" rAng="0" ptsTypes="fff">
                                      <p:cBhvr>
                                        <p:cTn id="6" dur="3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301 C -0.00885 -0.00162 -0.00417 -0.00647 -0.0125 -0.01387 C -0.01354 -0.01595 -0.01389 -0.01965 -0.0158 -0.02035 C -0.01719 -0.02081 -0.01892 -0.01803 -0.01892 -0.01595 C -0.01892 -0.01133 -0.00746 0.00046 -0.00469 0.00301 C -0.00121 0.00971 0.00139 0.01318 0.00642 0.0178 C 0.00677 0.01734 0.01285 0.00994 0.01285 0.00925 C 0.01424 -0.01225 0.0092 -0.01434 -0.00295 -0.02035 C -0.0066 -0.01896 -0.01128 -0.01965 -0.01406 -0.01595 C -0.01736 -0.01156 -0.00937 -0.00902 -0.00625 -0.00763 C -0.00469 -0.00555 -0.00312 -0.00301 -0.00139 -0.00116 C 0.00278 0.00347 0.00538 0.00301 0.00174 0.00301 Z " pathEditMode="relative" rAng="0" ptsTypes="ffffffffffff">
                                      <p:cBhvr>
                                        <p:cTn id="8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-3.7037E-7 L -0.4125 0.034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5.78035E-7 L -0.36666 0.0222 " pathEditMode="relative" ptsTypes="AA">
                                      <p:cBhvr>
                                        <p:cTn id="25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4 0.03815 L -0.41128 0.2101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8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128 0.21017 L -1.14461 -0.03399 " pathEditMode="relative" ptsTypes="AA">
                                      <p:cBhvr>
                                        <p:cTn id="60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1.56069E-6 L -0.51667 -0.13318 " pathEditMode="relative" ptsTypes="AA">
                                      <p:cBhvr>
                                        <p:cTn id="62" dur="5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C14319F-EBC8-4C43-AD92-43CAD64C5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46249D9-5B7B-F845-B2E1-67E3763BA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C1304252-B219-5E4A-AA1E-5EFB471D7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BC01FFA-780E-7B46-A46D-20207AA07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5D6D276C-EEEA-7740-80C6-A137FED24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2E1E302D-813A-124E-AE8B-D8D945A1E3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9" y="1252536"/>
            <a:ext cx="1676400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FC979897-225C-4246-BA4F-FBEC6E9D2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9400" y="3124200"/>
            <a:ext cx="1306513" cy="21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>
            <a:extLst>
              <a:ext uri="{FF2B5EF4-FFF2-40B4-BE49-F238E27FC236}">
                <a16:creationId xmlns:a16="http://schemas.microsoft.com/office/drawing/2014/main" id="{1E016ACD-50BB-C848-84C6-8F7330F506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2200" y="4191001"/>
            <a:ext cx="1397000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>
            <a:extLst>
              <a:ext uri="{FF2B5EF4-FFF2-40B4-BE49-F238E27FC236}">
                <a16:creationId xmlns:a16="http://schemas.microsoft.com/office/drawing/2014/main" id="{5034C245-AEE3-0E4C-8603-7F0E89F7E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219" flipH="1">
            <a:off x="6135689" y="4338639"/>
            <a:ext cx="1690687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08A9DB-0268-F440-A363-C1D117DCF570}"/>
              </a:ext>
            </a:extLst>
          </p:cNvPr>
          <p:cNvSpPr/>
          <p:nvPr/>
        </p:nvSpPr>
        <p:spPr>
          <a:xfrm>
            <a:off x="3339834" y="5941239"/>
            <a:ext cx="37439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 con và vịt con đi chơi ở đâu?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Tại sao gà con lại tức giận?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Vì sao vịt con không bới được giun?</a:t>
            </a:r>
          </a:p>
        </p:txBody>
      </p:sp>
    </p:spTree>
    <p:extLst>
      <p:ext uri="{BB962C8B-B14F-4D97-AF65-F5344CB8AC3E}">
        <p14:creationId xmlns:p14="http://schemas.microsoft.com/office/powerpoint/2010/main" val="155782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3.7037E-6 L -0.65 0.47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9191E-6 L -0.43177 0.206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97" y="1033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77 0.20671 C -0.43298 0.21711 -0.43715 0.28116 -0.4302 0.25318 C -0.42968 0.23977 -0.43767 0.20694 -0.42864 0.21295 C -0.41684 0.22081 -0.43229 0.27422 -0.42534 0.24902 C -0.42482 0.23977 -0.42309 0.23075 -0.42378 0.2215 C -0.42395 0.21942 -0.42673 0.22382 -0.42708 0.22567 C -0.42829 0.23168 -0.42812 0.23838 -0.42864 0.24463 C -0.43073 0.23075 -0.4302 0.23769 -0.4302 0.22359 " pathEditMode="relative" rAng="0" ptsTypes="fffffffA">
                                      <p:cBhvr>
                                        <p:cTn id="19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3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12139E-6 L 0.46667 3.12139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AF1CD4D-8B77-934E-921F-567B5161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99B93AE-531F-894B-9AE0-0270D5FC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D79334C-4CFC-B949-990D-736DE7FC20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3C348BC-740B-2A4E-BF0F-884E258E4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A6DE2D03-B3AD-3843-9B5F-984437AAF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FA0A30BC-CDF1-CE4E-AE19-6B19959046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1" y="4953001"/>
            <a:ext cx="1828800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>
            <a:extLst>
              <a:ext uri="{FF2B5EF4-FFF2-40B4-BE49-F238E27FC236}">
                <a16:creationId xmlns:a16="http://schemas.microsoft.com/office/drawing/2014/main" id="{89826760-5C58-064B-963F-BCE36CF276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667000"/>
            <a:ext cx="2895600" cy="27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>
            <a:hlinkClick r:id="rId5"/>
            <a:extLst>
              <a:ext uri="{FF2B5EF4-FFF2-40B4-BE49-F238E27FC236}">
                <a16:creationId xmlns:a16="http://schemas.microsoft.com/office/drawing/2014/main" id="{BD361B2C-3537-694C-90F6-82B9CCD2DD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648201"/>
            <a:ext cx="3276600" cy="11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6" name="Object 8">
            <a:extLst>
              <a:ext uri="{FF2B5EF4-FFF2-40B4-BE49-F238E27FC236}">
                <a16:creationId xmlns:a16="http://schemas.microsoft.com/office/drawing/2014/main" id="{DCE5B0EA-70C6-A143-AAD9-9E2022478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491271"/>
              </p:ext>
            </p:extLst>
          </p:nvPr>
        </p:nvGraphicFramePr>
        <p:xfrm>
          <a:off x="-152400" y="-505428"/>
          <a:ext cx="10744200" cy="807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4493200" imgH="22961600" progId="">
                  <p:embed/>
                </p:oleObj>
              </mc:Choice>
              <mc:Fallback>
                <p:oleObj r:id="rId7" imgW="34493200" imgH="22961600" progId="">
                  <p:embed/>
                  <p:pic>
                    <p:nvPicPr>
                      <p:cNvPr id="27656" name="Object 8">
                        <a:extLst>
                          <a:ext uri="{FF2B5EF4-FFF2-40B4-BE49-F238E27FC236}">
                            <a16:creationId xmlns:a16="http://schemas.microsoft.com/office/drawing/2014/main" id="{DCE5B0EA-70C6-A143-AAD9-9E2022478B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84" t="8296" r="10135" b="8739"/>
                      <a:stretch>
                        <a:fillRect/>
                      </a:stretch>
                    </p:blipFill>
                    <p:spPr bwMode="auto">
                      <a:xfrm>
                        <a:off x="-152400" y="-505428"/>
                        <a:ext cx="10744200" cy="807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D50C9A7-9CCA-BC47-A145-44572449811A}"/>
              </a:ext>
            </a:extLst>
          </p:cNvPr>
          <p:cNvSpPr/>
          <p:nvPr/>
        </p:nvSpPr>
        <p:spPr>
          <a:xfrm>
            <a:off x="3480481" y="6415802"/>
            <a:ext cx="298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Chuyện gì đã xảy ra sau đó?</a:t>
            </a:r>
            <a:endPara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22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07407E-6 C 0.00417 0.03033 0.00851 0.06088 0.04601 0.07037 C 0.08351 0.0801 0.1658 0.06436 0.22604 0.05695 C 0.28628 0.04954 0.34722 0.03774 0.40833 0.02616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2.59259E-6 C -0.00227 -0.00857 -0.00452 -0.0169 0.00971 -0.01505 C 0.02395 -0.0132 0.0703 0.03241 0.08558 0.01065 C 0.10086 -0.01111 0.08784 -0.09468 0.10173 -0.1463 C 0.11562 -0.19792 0.146 -0.26551 0.16944 -0.29884 C 0.19287 -0.33218 0.22343 -0.33658 0.24201 -0.3463 C 0.26058 -0.35602 0.23853 -0.34977 0.28072 -0.35695 C 0.32291 -0.36412 0.43732 -0.38218 0.4953 -0.38935 C 0.55329 -0.39653 0.59114 -0.39838 0.62916 -0.4 " pathEditMode="relative" ptsTypes="aaaaaaaaA">
                                      <p:cBhvr>
                                        <p:cTn id="14" dur="3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33 0.0801 L 1.29167 -0.05324 " pathEditMode="relative" ptsTypes="AA">
                                      <p:cBhvr>
                                        <p:cTn id="1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E44D0643-AFBB-5E4C-A92C-0C5455F0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77AE393E-7F93-DA42-B18C-C1502221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sp>
        <p:nvSpPr>
          <p:cNvPr id="28694" name="Rectangle 22">
            <a:extLst>
              <a:ext uri="{FF2B5EF4-FFF2-40B4-BE49-F238E27FC236}">
                <a16:creationId xmlns:a16="http://schemas.microsoft.com/office/drawing/2014/main" id="{DA67D06F-7C13-F040-AC33-1CACD877C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064AD384-9F44-C84E-9443-35B82D6C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400AF788-C885-514E-864F-880C153A3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1"/>
            <a:ext cx="2057400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1A15BBB6-7146-FC40-8246-86DF358CB6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5334001"/>
            <a:ext cx="5715000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>
            <a:extLst>
              <a:ext uri="{FF2B5EF4-FFF2-40B4-BE49-F238E27FC236}">
                <a16:creationId xmlns:a16="http://schemas.microsoft.com/office/drawing/2014/main" id="{F6EC9873-4BDC-DB45-BD04-5849873B3B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886200" y="7239000"/>
            <a:ext cx="5867400" cy="1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>
            <a:extLst>
              <a:ext uri="{FF2B5EF4-FFF2-40B4-BE49-F238E27FC236}">
                <a16:creationId xmlns:a16="http://schemas.microsoft.com/office/drawing/2014/main" id="{D1D91E65-1A9F-354E-A12C-9C111FF220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2667000" y="7162800"/>
            <a:ext cx="4114800" cy="1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>
            <a:extLst>
              <a:ext uri="{FF2B5EF4-FFF2-40B4-BE49-F238E27FC236}">
                <a16:creationId xmlns:a16="http://schemas.microsoft.com/office/drawing/2014/main" id="{8C3AA672-BBD9-3F4C-9C8E-4A386AA750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9601" y="4800600"/>
            <a:ext cx="381000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>
            <a:extLst>
              <a:ext uri="{FF2B5EF4-FFF2-40B4-BE49-F238E27FC236}">
                <a16:creationId xmlns:a16="http://schemas.microsoft.com/office/drawing/2014/main" id="{7AAD99C3-8A17-5743-979F-488F1C0FF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1" y="6197600"/>
            <a:ext cx="325755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>
            <a:extLst>
              <a:ext uri="{FF2B5EF4-FFF2-40B4-BE49-F238E27FC236}">
                <a16:creationId xmlns:a16="http://schemas.microsoft.com/office/drawing/2014/main" id="{2ED2DBE4-43AF-E84E-AD1F-C9E5B353E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57401" y="5657851"/>
            <a:ext cx="16764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>
            <a:extLst>
              <a:ext uri="{FF2B5EF4-FFF2-40B4-BE49-F238E27FC236}">
                <a16:creationId xmlns:a16="http://schemas.microsoft.com/office/drawing/2014/main" id="{ED527847-6AC8-D54F-9868-B6261F7C9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00402" y="6002338"/>
            <a:ext cx="3071813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5" name="Picture 13">
            <a:extLst>
              <a:ext uri="{FF2B5EF4-FFF2-40B4-BE49-F238E27FC236}">
                <a16:creationId xmlns:a16="http://schemas.microsoft.com/office/drawing/2014/main" id="{10937BE6-F4B3-5C43-A876-EF9D49129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4114800" y="6858000"/>
            <a:ext cx="44958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>
            <a:extLst>
              <a:ext uri="{FF2B5EF4-FFF2-40B4-BE49-F238E27FC236}">
                <a16:creationId xmlns:a16="http://schemas.microsoft.com/office/drawing/2014/main" id="{11AD9ED9-E114-8B4D-A6B3-BDF50F7B4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1"/>
            <a:ext cx="1905001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7" name="Picture 15">
            <a:extLst>
              <a:ext uri="{FF2B5EF4-FFF2-40B4-BE49-F238E27FC236}">
                <a16:creationId xmlns:a16="http://schemas.microsoft.com/office/drawing/2014/main" id="{FEE1EDF1-24E0-4B4E-937F-082BFAA9A8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9" y="2912268"/>
            <a:ext cx="1524000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8" name="Picture 16">
            <a:extLst>
              <a:ext uri="{FF2B5EF4-FFF2-40B4-BE49-F238E27FC236}">
                <a16:creationId xmlns:a16="http://schemas.microsoft.com/office/drawing/2014/main" id="{EED3C1DD-891C-CE4C-93F2-0F3BB475F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2057400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9" name="Picture 17">
            <a:extLst>
              <a:ext uri="{FF2B5EF4-FFF2-40B4-BE49-F238E27FC236}">
                <a16:creationId xmlns:a16="http://schemas.microsoft.com/office/drawing/2014/main" id="{DF6BB196-118D-7D42-B2FA-5FDAEE4E1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886201"/>
            <a:ext cx="1163638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0" name="Picture 18">
            <a:extLst>
              <a:ext uri="{FF2B5EF4-FFF2-40B4-BE49-F238E27FC236}">
                <a16:creationId xmlns:a16="http://schemas.microsoft.com/office/drawing/2014/main" id="{F1CEE909-0A4E-2B42-A9E5-25DB4D0678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15600" y="1219200"/>
            <a:ext cx="2514600" cy="27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1" name="Picture 19">
            <a:extLst>
              <a:ext uri="{FF2B5EF4-FFF2-40B4-BE49-F238E27FC236}">
                <a16:creationId xmlns:a16="http://schemas.microsoft.com/office/drawing/2014/main" id="{C7358F74-CAE6-D045-8073-E87EEA8CB9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362200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2" name="Picture 20">
            <a:extLst>
              <a:ext uri="{FF2B5EF4-FFF2-40B4-BE49-F238E27FC236}">
                <a16:creationId xmlns:a16="http://schemas.microsoft.com/office/drawing/2014/main" id="{5AA14610-68FB-7741-8AB5-A4C256723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2362200"/>
            <a:ext cx="22098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279004-DA08-DA48-A8E0-CD14A479E953}"/>
              </a:ext>
            </a:extLst>
          </p:cNvPr>
          <p:cNvSpPr/>
          <p:nvPr/>
        </p:nvSpPr>
        <p:spPr>
          <a:xfrm>
            <a:off x="3163568" y="6471483"/>
            <a:ext cx="3480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Vịt con đã giúp bạn như thế nào?</a:t>
            </a:r>
            <a:endPara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98CB2-EAA8-AA4C-8B74-E49FBB113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29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11111E-6 L -0.14166 0.03333 " pathEditMode="relative" ptsTypes="AA">
                                      <p:cBhvr>
                                        <p:cTn id="6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C -0.00556 0.00231 -0.01458 0.00185 -0.01458 -0.00856 C -0.01892 -0.00787 -0.02326 -0.0081 -0.02743 -0.00648 C -0.02934 -0.00579 -0.03038 -0.00301 -0.03229 -0.00208 C -0.0349 -0.00069 -0.03767 -0.00069 -0.04028 4.44444E-6 C -0.04288 0.01065 -0.04549 0.01806 -0.0533 0.02153 C -0.06129 0.02083 -0.06962 0.02176 -0.07743 0.01944 C -0.08576 0.0169 -0.07847 0.0088 -0.08872 0.0044 C -0.09236 0.01181 -0.09601 0.01667 -0.10156 0.02153 C -0.11424 0.01736 -0.1125 0.01505 -0.11615 4.44444E-6 C -0.11719 0.00208 -0.11788 0.00463 -0.11927 0.00648 C -0.12066 0.00833 -0.12292 0.00856 -0.12413 0.01065 C -0.12517 0.0125 -0.12465 0.01551 -0.12587 0.01713 C -0.12708 0.01875 -0.13056 0.01944 -0.13056 0.01944 L -0.07587 0.00856 " pathEditMode="relative" ptsTypes="fffffffffffffAA">
                                      <p:cBhvr>
                                        <p:cTn id="8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6.66667E-6 L 0.24999 6.66667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51667 0.1692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833 0.11111 " pathEditMode="relative" ptsTypes="AA">
                                      <p:cBhvr>
                                        <p:cTn id="38" dur="2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833 0.11111 " pathEditMode="relative" ptsTypes="AA">
                                      <p:cBhvr>
                                        <p:cTn id="40" dur="2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48148E-6 L -0.34167 0.17778 " pathEditMode="relative" ptsTypes="AA">
                                      <p:cBhvr>
                                        <p:cTn id="44" dur="2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6.66667E-6 L 0.51667 -6.66667E-6 " pathEditMode="relative" ptsTypes="AA">
                                      <p:cBhvr>
                                        <p:cTn id="62" dur="2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DD2AC79-F671-2142-AAD9-94925BC0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76E2950-B36C-EB40-9D68-7281FC05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3A861185-0D5B-4548-BB3B-29BB62157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88C8C1C-4C9A-0E4D-8674-5BF60EEED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9357CBFF-F513-9B4B-A711-7BE5247D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505928E0-06D6-A345-9480-14B55B57E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1"/>
            <a:ext cx="1905001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4F8FCBA3-D14D-2041-BACB-142512FE4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895601"/>
            <a:ext cx="1916113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>
            <a:extLst>
              <a:ext uri="{FF2B5EF4-FFF2-40B4-BE49-F238E27FC236}">
                <a16:creationId xmlns:a16="http://schemas.microsoft.com/office/drawing/2014/main" id="{3C1BE06E-C8E0-E24F-A3B4-FCE23D34A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8480">
            <a:off x="5714208" y="2743995"/>
            <a:ext cx="1916113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>
            <a:extLst>
              <a:ext uri="{FF2B5EF4-FFF2-40B4-BE49-F238E27FC236}">
                <a16:creationId xmlns:a16="http://schemas.microsoft.com/office/drawing/2014/main" id="{08F9B4DB-7502-8047-B496-9403E6FF05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5580064"/>
            <a:ext cx="5715000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>
            <a:extLst>
              <a:ext uri="{FF2B5EF4-FFF2-40B4-BE49-F238E27FC236}">
                <a16:creationId xmlns:a16="http://schemas.microsoft.com/office/drawing/2014/main" id="{8D06A0E4-BAC8-F549-A920-26F3E42B81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9601" y="4800600"/>
            <a:ext cx="381000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>
            <a:extLst>
              <a:ext uri="{FF2B5EF4-FFF2-40B4-BE49-F238E27FC236}">
                <a16:creationId xmlns:a16="http://schemas.microsoft.com/office/drawing/2014/main" id="{7D5BB5D1-0766-5841-8270-D46AF6CA5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6197600"/>
            <a:ext cx="325755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>
            <a:extLst>
              <a:ext uri="{FF2B5EF4-FFF2-40B4-BE49-F238E27FC236}">
                <a16:creationId xmlns:a16="http://schemas.microsoft.com/office/drawing/2014/main" id="{8AF61758-0EEC-0B44-8CCE-F96613466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05200" y="5657851"/>
            <a:ext cx="16764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32" name="Object 12">
            <a:extLst>
              <a:ext uri="{FF2B5EF4-FFF2-40B4-BE49-F238E27FC236}">
                <a16:creationId xmlns:a16="http://schemas.microsoft.com/office/drawing/2014/main" id="{935C3E2D-05F3-6240-B74D-78A1DF7B76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1" y="-228600"/>
          <a:ext cx="9753600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4493200" imgH="22961600" progId="">
                  <p:embed/>
                </p:oleObj>
              </mc:Choice>
              <mc:Fallback>
                <p:oleObj r:id="rId8" imgW="34493200" imgH="22961600" progId="">
                  <p:embed/>
                  <p:pic>
                    <p:nvPicPr>
                      <p:cNvPr id="30732" name="Object 12">
                        <a:extLst>
                          <a:ext uri="{FF2B5EF4-FFF2-40B4-BE49-F238E27FC236}">
                            <a16:creationId xmlns:a16="http://schemas.microsoft.com/office/drawing/2014/main" id="{935C3E2D-05F3-6240-B74D-78A1DF7B76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84" t="8296" r="10135" b="8739"/>
                      <a:stretch>
                        <a:fillRect/>
                      </a:stretch>
                    </p:blipFill>
                    <p:spPr bwMode="auto">
                      <a:xfrm>
                        <a:off x="76201" y="-228600"/>
                        <a:ext cx="9753600" cy="731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5B5F5CD-CCEC-1642-BF39-3CA3777FDAE2}"/>
              </a:ext>
            </a:extLst>
          </p:cNvPr>
          <p:cNvSpPr/>
          <p:nvPr/>
        </p:nvSpPr>
        <p:spPr>
          <a:xfrm>
            <a:off x="2400301" y="6498036"/>
            <a:ext cx="5482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Từ đó gà con và vịt con trở thành đôi bạn như thế nào?</a:t>
            </a:r>
            <a:endPara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02312E-6 C -0.00104 0.00208 -0.00243 0.00393 -0.00312 0.00625 C -0.00451 0.01041 -0.00642 0.01896 -0.00642 0.01896 C -0.00399 0.04185 -0.00781 0.03237 0.00313 0.02752 C 0.00764 0.00948 0.0066 0.01919 0.00469 -0.00208 C 0.00209 -0.00138 -0.00087 -0.00185 -0.00312 -2.02312E-6 C -0.00451 0.00116 -0.0066 0.00625 -0.00486 0.00625 C -0.0026 0.00625 -0.00156 0.00208 2.22222E-6 -2.02312E-6 Z " pathEditMode="relative" ptsTypes="ffffffff">
                                      <p:cBhvr>
                                        <p:cTn id="6" dur="5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38728E-6 C 0.0052 -0.00462 0.01024 -0.00486 0.0158 -0.00832 C 0.03003 -0.01757 0.01198 -0.00832 0.02534 -0.0148 C 0.0375 -0.01341 0.05416 -0.01618 0.06354 -0.00416 C 0.06354 -0.00416 0.06423 -0.00855 0.0651 -0.0104 C 0.0658 -0.01225 0.06684 -0.01387 0.06823 -0.0148 C 0.07118 -0.01688 0.07777 -0.01896 0.07777 -0.01896 C 0.07934 -0.02035 0.08055 -0.02312 0.08246 -0.02312 C 0.08663 -0.02312 0.08645 -0.01202 0.08732 -0.0104 C 0.08836 -0.00879 0.09045 -0.00855 0.09201 -0.00832 C 0.0993 -0.00717 0.10677 -0.00694 0.11423 -0.00624 C 0.11319 -0.00208 0.11423 0.00509 0.11111 0.00647 C 0.07899 0.02058 0.10486 0.01064 0.0302 0.01272 C 0.02864 0.01341 0.02604 0.01272 0.02534 0.0148 C 0.02465 0.01688 0.02517 0.02104 0.02691 0.02127 C 0.04375 0.02405 0.06076 0.02266 0.07777 0.02335 C 0.08368 0.02867 0.08211 0.03353 0.07465 0.03399 C 0.04114 0.0363 0.02934 0.03607 0.00312 0.03607 " pathEditMode="relative" ptsTypes="fffffffffffffffffA">
                                      <p:cBhvr>
                                        <p:cTn id="10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4230822-AC36-4C4C-9245-8B5C9403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82092E3-30C7-F349-AD19-94EF27D0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CEED1751-651E-BB41-855B-B3CAF82CB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628F981-37CF-C24B-B440-22567D89C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F1238D62-FE15-A645-A89D-C3D9AA19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-15874"/>
            <a:ext cx="91440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4A0C3385-9BBE-B74A-B4EF-8387EC0E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79CF3EC7-B4DF-3742-91BB-E73C750FB7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2133600" y="1524002"/>
            <a:ext cx="19812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>
            <a:extLst>
              <a:ext uri="{FF2B5EF4-FFF2-40B4-BE49-F238E27FC236}">
                <a16:creationId xmlns:a16="http://schemas.microsoft.com/office/drawing/2014/main" id="{D9471098-7C14-354E-9924-ACE141E9F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668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id="{B7247559-DEF1-8341-AB26-99AB762676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2743200" y="2209802"/>
            <a:ext cx="19812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id="{A503D092-8D3D-3240-A076-D48E196C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780" y="1411289"/>
            <a:ext cx="1689100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4200D436-6F1F-B14A-B965-272CA6F387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1" y="2133601"/>
            <a:ext cx="14541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755" name="Object 11">
            <a:extLst>
              <a:ext uri="{FF2B5EF4-FFF2-40B4-BE49-F238E27FC236}">
                <a16:creationId xmlns:a16="http://schemas.microsoft.com/office/drawing/2014/main" id="{5F93BE29-8140-BE4F-8620-4CC8A38EF6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1889" y="2714626"/>
          <a:ext cx="3449637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4493200" imgH="22961600" progId="">
                  <p:embed/>
                </p:oleObj>
              </mc:Choice>
              <mc:Fallback>
                <p:oleObj r:id="rId8" imgW="34493200" imgH="22961600" progId="">
                  <p:embed/>
                  <p:pic>
                    <p:nvPicPr>
                      <p:cNvPr id="31755" name="Object 11">
                        <a:extLst>
                          <a:ext uri="{FF2B5EF4-FFF2-40B4-BE49-F238E27FC236}">
                            <a16:creationId xmlns:a16="http://schemas.microsoft.com/office/drawing/2014/main" id="{5F93BE29-8140-BE4F-8620-4CC8A38EF6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84" t="8296" r="10135" b="8739"/>
                      <a:stretch>
                        <a:fillRect/>
                      </a:stretch>
                    </p:blipFill>
                    <p:spPr bwMode="auto">
                      <a:xfrm>
                        <a:off x="1131889" y="2714626"/>
                        <a:ext cx="3449637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85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1.85185E-6 L 0.30834 0.2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40382 0.1604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1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99B1CA7-AB3C-C34E-BE97-9C40C03F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98274A2-3796-FF45-831A-29655E65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C873B5DA-A4C1-7143-878F-EE88F5B6E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>
            <a:extLst>
              <a:ext uri="{FF2B5EF4-FFF2-40B4-BE49-F238E27FC236}">
                <a16:creationId xmlns:a16="http://schemas.microsoft.com/office/drawing/2014/main" id="{044C3917-3F29-5F40-96EF-63A74D62B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6324600" y="3352802"/>
            <a:ext cx="19812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>
            <a:extLst>
              <a:ext uri="{FF2B5EF4-FFF2-40B4-BE49-F238E27FC236}">
                <a16:creationId xmlns:a16="http://schemas.microsoft.com/office/drawing/2014/main" id="{D3657620-02D4-E740-A295-60288AF230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3771900" y="3192464"/>
            <a:ext cx="4953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id="{E6396561-9ADC-6D4E-93D4-11F6ADC26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962400"/>
            <a:ext cx="1689100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>
            <a:extLst>
              <a:ext uri="{FF2B5EF4-FFF2-40B4-BE49-F238E27FC236}">
                <a16:creationId xmlns:a16="http://schemas.microsoft.com/office/drawing/2014/main" id="{CC6214E3-EFDC-FA43-8BB9-BAB9778704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1"/>
            <a:ext cx="14541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2" name="WordArt 16">
            <a:extLst>
              <a:ext uri="{FF2B5EF4-FFF2-40B4-BE49-F238E27FC236}">
                <a16:creationId xmlns:a16="http://schemas.microsoft.com/office/drawing/2014/main" id="{3631AE5D-FFA0-D14C-880D-C6990B4E43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1" y="685802"/>
            <a:ext cx="5410200" cy="1089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gradFill rotWithShape="0">
                  <a:gsLst>
                    <a:gs pos="0">
                      <a:srgbClr val="FF6699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Truyện: Đôi bạn tốt</a:t>
            </a:r>
          </a:p>
        </p:txBody>
      </p:sp>
      <p:graphicFrame>
        <p:nvGraphicFramePr>
          <p:cNvPr id="9233" name="Object 17">
            <a:extLst>
              <a:ext uri="{FF2B5EF4-FFF2-40B4-BE49-F238E27FC236}">
                <a16:creationId xmlns:a16="http://schemas.microsoft.com/office/drawing/2014/main" id="{970DF8E5-4504-8246-BA5A-47C5CC019D0B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533453576"/>
              </p:ext>
            </p:extLst>
          </p:nvPr>
        </p:nvGraphicFramePr>
        <p:xfrm>
          <a:off x="1794076" y="-750426"/>
          <a:ext cx="8352098" cy="811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4493200" imgH="22961600" progId="">
                  <p:embed/>
                </p:oleObj>
              </mc:Choice>
              <mc:Fallback>
                <p:oleObj r:id="rId6" imgW="34493200" imgH="22961600" progId="">
                  <p:embed/>
                  <p:pic>
                    <p:nvPicPr>
                      <p:cNvPr id="9233" name="Object 17">
                        <a:extLst>
                          <a:ext uri="{FF2B5EF4-FFF2-40B4-BE49-F238E27FC236}">
                            <a16:creationId xmlns:a16="http://schemas.microsoft.com/office/drawing/2014/main" id="{970DF8E5-4504-8246-BA5A-47C5CC019D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84" t="8296" r="10135" b="8739"/>
                      <a:stretch>
                        <a:fillRect/>
                      </a:stretch>
                    </p:blipFill>
                    <p:spPr bwMode="auto">
                      <a:xfrm>
                        <a:off x="1794076" y="-750426"/>
                        <a:ext cx="8352098" cy="811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98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6185E-6 C 0.00816 -0.00254 0.00868 -0.00624 0.0158 -4.16185E-6 C 0.01632 0.00209 0.01597 0.00578 0.01753 0.00648 C 0.01996 0.00763 0.02205 -0.0037 0.02222 -0.00416 C 0.02569 0.00301 0.02656 0.00995 0.03021 0.01688 C 0.03489 0.01203 0.03889 0.00787 0.04288 0.00209 C 0.04392 0.00486 0.04375 0.00995 0.046 0.01064 C 0.0493 0.0118 0.05555 0.00648 0.05555 0.00671 C 0.05659 0.00509 0.05937 0.00393 0.05868 0.00209 C 0.05764 -0.00069 0.05468 -0.00161 0.05243 -0.00208 C 0.04566 -0.0037 0.03871 -0.00346 0.03177 -0.00416 C 0.03021 -0.00624 0.0283 -0.00809 0.02691 -0.0104 C 0.02569 -0.01248 0.02569 -0.01687 0.02378 -0.01687 C 0.02205 -0.01687 0.02326 -0.01225 0.02222 -0.0104 C 0.01961 -0.00601 0.01336 -0.00161 0.00955 -4.16185E-6 C 0.00468 0.00671 0.00781 0.00532 3.33333E-6 -4.16185E-6 Z " pathEditMode="relative" rAng="0" ptsTypes="ffffffffffffffff">
                                      <p:cBhvr>
                                        <p:cTn id="6" dur="5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1D7009A-4E9D-D44F-83F0-6DB736D5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76487AA-CB89-A241-987A-E1F7A5060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56E890C-1837-1A4A-9B39-5B96DE745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"/>
            <a:ext cx="91440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805F9205-1FDC-8246-8300-5F0F4DD7A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EDE6BF46-C3FD-B540-A616-215E25AC23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7" y="2514601"/>
            <a:ext cx="11652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3F7BD616-3A90-6B43-A70A-59B2941BF0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2133600" y="1524002"/>
            <a:ext cx="19812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280AC81B-85F4-8B48-9309-9E8860E7D5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668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CEE81E7A-C398-894D-B54C-A066DA9F2E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2743200" y="2209802"/>
            <a:ext cx="19812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9F198192-5A60-744E-A571-0DC994A69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4191001"/>
            <a:ext cx="2601913" cy="180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>
            <a:extLst>
              <a:ext uri="{FF2B5EF4-FFF2-40B4-BE49-F238E27FC236}">
                <a16:creationId xmlns:a16="http://schemas.microsoft.com/office/drawing/2014/main" id="{07534CCC-79CA-2E40-843A-0F5964088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1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B5247D3C-45C3-6845-BA24-F0A765DC6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1022350" cy="18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>
            <a:extLst>
              <a:ext uri="{FF2B5EF4-FFF2-40B4-BE49-F238E27FC236}">
                <a16:creationId xmlns:a16="http://schemas.microsoft.com/office/drawing/2014/main" id="{6B301D8D-68C9-4044-82AD-ED59B0CFC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873" flipH="1">
            <a:off x="8648701" y="3109774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>
            <a:extLst>
              <a:ext uri="{FF2B5EF4-FFF2-40B4-BE49-F238E27FC236}">
                <a16:creationId xmlns:a16="http://schemas.microsoft.com/office/drawing/2014/main" id="{674473A3-F656-2C46-BBE5-EBA342AD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200402"/>
            <a:ext cx="2819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>
            <a:extLst>
              <a:ext uri="{FF2B5EF4-FFF2-40B4-BE49-F238E27FC236}">
                <a16:creationId xmlns:a16="http://schemas.microsoft.com/office/drawing/2014/main" id="{7FB06606-6650-A640-8C51-0E83E55CD8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6808" flipH="1">
            <a:off x="4578350" y="3813178"/>
            <a:ext cx="1238250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>
            <a:extLst>
              <a:ext uri="{FF2B5EF4-FFF2-40B4-BE49-F238E27FC236}">
                <a16:creationId xmlns:a16="http://schemas.microsoft.com/office/drawing/2014/main" id="{DEC5173D-F914-B04D-9508-B1EE0E14B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195" flipH="1">
            <a:off x="3505203" y="4114801"/>
            <a:ext cx="1019175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48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8.09249E-7 C 0.00051 0.00417 0.00173 0.01272 0.00173 0.01272 C 0.00173 0.01272 0.00051 0.00417 -6.38889E-6 8.09249E-7 Z " pathEditMode="relative" rAng="0" ptsTypes="fff">
                                      <p:cBhvr>
                                        <p:cTn id="6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301 C -0.00885 -0.00162 -0.00417 -0.00647 -0.0125 -0.01387 C -0.01354 -0.01595 -0.01389 -0.01965 -0.0158 -0.02035 C -0.01719 -0.02081 -0.01892 -0.01803 -0.01892 -0.01595 C -0.01892 -0.01133 -0.00746 0.00046 -0.00469 0.00301 C -0.00121 0.00971 0.00139 0.01318 0.00642 0.0178 C 0.00677 0.01734 0.01285 0.00994 0.01285 0.00925 C 0.01424 -0.01225 0.0092 -0.01434 -0.00295 -0.02035 C -0.0066 -0.01896 -0.01128 -0.01965 -0.01406 -0.01595 C -0.01736 -0.01156 -0.00937 -0.00902 -0.00625 -0.00763 C -0.00469 -0.00555 -0.00312 -0.00301 -0.00139 -0.00116 C 0.00278 0.00347 0.00538 0.00301 0.00174 0.00301 Z " pathEditMode="relative" rAng="0" ptsTypes="ffffffffffff">
                                      <p:cBhvr>
                                        <p:cTn id="8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1.11111E-6 L -0.4125 0.034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5.78035E-7 L -0.36666 0.0222 " pathEditMode="relative" ptsTypes="AA">
                                      <p:cBhvr>
                                        <p:cTn id="25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4 0.03815 L -0.41128 0.2101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8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128 0.21017 L -1.14461 -0.03399 " pathEditMode="relative" ptsTypes="AA">
                                      <p:cBhvr>
                                        <p:cTn id="6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1.56069E-6 L -0.51667 -0.13318 " pathEditMode="relative" ptsTypes="AA">
                                      <p:cBhvr>
                                        <p:cTn id="62" dur="5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982EA150-FD83-6045-B0AA-BF06F2924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A6EE176-3983-9442-8E05-E114D239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CADAA360-F8B0-FC4E-B82C-1903131E6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2BE1F50-43C3-4840-86AC-9B8F3D4F2E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252536"/>
            <a:ext cx="1676400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FAE366EA-E12E-234D-9E66-DED3CFF1A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9400" y="3124200"/>
            <a:ext cx="1306513" cy="21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7E47C3DD-3543-F743-B099-049B0D2925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2200" y="4191001"/>
            <a:ext cx="1397000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DD6012B7-40F7-6547-AD6B-BFA36F611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219" flipH="1">
            <a:off x="6135689" y="4338639"/>
            <a:ext cx="1690687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82" name="Object 10">
            <a:extLst>
              <a:ext uri="{FF2B5EF4-FFF2-40B4-BE49-F238E27FC236}">
                <a16:creationId xmlns:a16="http://schemas.microsoft.com/office/drawing/2014/main" id="{8F0E3FDD-13B8-6341-887B-9DE63A9647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594608"/>
              </p:ext>
            </p:extLst>
          </p:nvPr>
        </p:nvGraphicFramePr>
        <p:xfrm>
          <a:off x="10504487" y="-304800"/>
          <a:ext cx="1306514" cy="874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4493200" imgH="22961600" progId="">
                  <p:embed/>
                </p:oleObj>
              </mc:Choice>
              <mc:Fallback>
                <p:oleObj r:id="rId6" imgW="34493200" imgH="22961600" progId="">
                  <p:embed/>
                  <p:pic>
                    <p:nvPicPr>
                      <p:cNvPr id="3082" name="Object 10">
                        <a:extLst>
                          <a:ext uri="{FF2B5EF4-FFF2-40B4-BE49-F238E27FC236}">
                            <a16:creationId xmlns:a16="http://schemas.microsoft.com/office/drawing/2014/main" id="{8F0E3FDD-13B8-6341-887B-9DE63A9647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84" t="8296" r="10135" b="8739"/>
                      <a:stretch>
                        <a:fillRect/>
                      </a:stretch>
                    </p:blipFill>
                    <p:spPr bwMode="auto">
                      <a:xfrm>
                        <a:off x="10504487" y="-304800"/>
                        <a:ext cx="1306514" cy="874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93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6 L -0.65 0.47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9191E-6 L -0.43177 0.206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97" y="1033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77 0.20671 C -0.43298 0.21711 -0.43715 0.28116 -0.4302 0.25318 C -0.42968 0.23977 -0.43767 0.20694 -0.42864 0.21295 C -0.41684 0.22081 -0.43229 0.27422 -0.42534 0.24902 C -0.42482 0.23977 -0.42309 0.23075 -0.42378 0.2215 C -0.42395 0.21942 -0.42673 0.22382 -0.42708 0.22567 C -0.42829 0.23168 -0.42812 0.23838 -0.42864 0.24463 C -0.43073 0.23075 -0.4302 0.23769 -0.4302 0.22359 " pathEditMode="relative" rAng="0" ptsTypes="fffffffA">
                                      <p:cBhvr>
                                        <p:cTn id="19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3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12139E-6 L 0.46667 3.12139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5B5DD74-3AC8-2840-B7A6-7FB96973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6871D5B-85C8-D44C-9582-CDEBEC44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sp>
        <p:nvSpPr>
          <p:cNvPr id="5142" name="Rectangle 22">
            <a:extLst>
              <a:ext uri="{FF2B5EF4-FFF2-40B4-BE49-F238E27FC236}">
                <a16:creationId xmlns:a16="http://schemas.microsoft.com/office/drawing/2014/main" id="{62F612B9-3B8A-FB4E-9174-DAB566BA0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52DC7944-A81C-0A46-A3EE-356E83A23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AEC293ED-0048-D44E-9775-C52E6EA3B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22689"/>
            <a:ext cx="2057400" cy="19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>
            <a:extLst>
              <a:ext uri="{FF2B5EF4-FFF2-40B4-BE49-F238E27FC236}">
                <a16:creationId xmlns:a16="http://schemas.microsoft.com/office/drawing/2014/main" id="{6DEDF1DE-CBBE-4243-BB4B-A592651375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5334001"/>
            <a:ext cx="5715000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6E24C3B1-1D17-ED4A-827A-A0507DAC24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886200" y="7239000"/>
            <a:ext cx="5867400" cy="1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>
            <a:extLst>
              <a:ext uri="{FF2B5EF4-FFF2-40B4-BE49-F238E27FC236}">
                <a16:creationId xmlns:a16="http://schemas.microsoft.com/office/drawing/2014/main" id="{57F9D0E2-CEF9-7B4E-9163-B6E0678DB5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2667000" y="7162800"/>
            <a:ext cx="4114800" cy="1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D280C05C-3930-C342-9404-1B9A6E6E6F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9601" y="4800600"/>
            <a:ext cx="381000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>
            <a:extLst>
              <a:ext uri="{FF2B5EF4-FFF2-40B4-BE49-F238E27FC236}">
                <a16:creationId xmlns:a16="http://schemas.microsoft.com/office/drawing/2014/main" id="{9CA41B8C-6005-BA48-963F-404B46072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1" y="6197600"/>
            <a:ext cx="325755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1F12DBA7-7F8C-0744-9D03-4E4ECB94E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3600" y="5657851"/>
            <a:ext cx="16764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>
            <a:extLst>
              <a:ext uri="{FF2B5EF4-FFF2-40B4-BE49-F238E27FC236}">
                <a16:creationId xmlns:a16="http://schemas.microsoft.com/office/drawing/2014/main" id="{C67B98CD-6B53-C848-B12E-6038FF7D5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00402" y="6002338"/>
            <a:ext cx="3071813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>
            <a:extLst>
              <a:ext uri="{FF2B5EF4-FFF2-40B4-BE49-F238E27FC236}">
                <a16:creationId xmlns:a16="http://schemas.microsoft.com/office/drawing/2014/main" id="{FBA05E87-F793-904A-AAA0-49FCF25B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4114800" y="6858000"/>
            <a:ext cx="44958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>
            <a:extLst>
              <a:ext uri="{FF2B5EF4-FFF2-40B4-BE49-F238E27FC236}">
                <a16:creationId xmlns:a16="http://schemas.microsoft.com/office/drawing/2014/main" id="{15490058-4886-6D4B-8AC1-ECB64DEF8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1" y="1752602"/>
            <a:ext cx="2770188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41" name="Object 21">
            <a:extLst>
              <a:ext uri="{FF2B5EF4-FFF2-40B4-BE49-F238E27FC236}">
                <a16:creationId xmlns:a16="http://schemas.microsoft.com/office/drawing/2014/main" id="{E339C392-0E48-694B-A2DA-ADD5F6FF8062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-609600" y="-533399"/>
          <a:ext cx="11201400" cy="819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4493200" imgH="22961600" progId="">
                  <p:embed/>
                </p:oleObj>
              </mc:Choice>
              <mc:Fallback>
                <p:oleObj r:id="rId7" imgW="34493200" imgH="22961600" progId="">
                  <p:embed/>
                  <p:pic>
                    <p:nvPicPr>
                      <p:cNvPr id="5141" name="Object 21">
                        <a:extLst>
                          <a:ext uri="{FF2B5EF4-FFF2-40B4-BE49-F238E27FC236}">
                            <a16:creationId xmlns:a16="http://schemas.microsoft.com/office/drawing/2014/main" id="{E339C392-0E48-694B-A2DA-ADD5F6FF80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84" t="8296" r="10135" b="8739"/>
                      <a:stretch>
                        <a:fillRect/>
                      </a:stretch>
                    </p:blipFill>
                    <p:spPr bwMode="auto">
                      <a:xfrm>
                        <a:off x="-609600" y="-533399"/>
                        <a:ext cx="11201400" cy="819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66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60972 0.2483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86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11111E-6 L -0.14166 0.03333 " pathEditMode="relative" ptsTypes="AA">
                                      <p:cBhvr>
                                        <p:cTn id="1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A820694-B59A-4545-89B1-014B4D4B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A423CFF-FB77-FB4C-A3CB-9CE6BC3DC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6706A552-008F-3743-8BEA-9DB97486F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3DBEF82-C921-F546-AB02-85E9FA703A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1" y="4953001"/>
            <a:ext cx="1828800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8444E759-500A-CD43-9BCC-310C7FD77D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667000"/>
            <a:ext cx="2895600" cy="27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hlinkClick r:id="rId5"/>
            <a:extLst>
              <a:ext uri="{FF2B5EF4-FFF2-40B4-BE49-F238E27FC236}">
                <a16:creationId xmlns:a16="http://schemas.microsoft.com/office/drawing/2014/main" id="{D847D635-33D5-814D-8476-13316DCDB7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648201"/>
            <a:ext cx="3276600" cy="11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05" name="Object 9">
            <a:extLst>
              <a:ext uri="{FF2B5EF4-FFF2-40B4-BE49-F238E27FC236}">
                <a16:creationId xmlns:a16="http://schemas.microsoft.com/office/drawing/2014/main" id="{E8A33FC5-D87B-ED4F-A8B1-6B443DB32DB3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-152400" y="-609600"/>
          <a:ext cx="10744200" cy="807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4493200" imgH="22961600" progId="">
                  <p:embed/>
                </p:oleObj>
              </mc:Choice>
              <mc:Fallback>
                <p:oleObj r:id="rId7" imgW="34493200" imgH="22961600" progId="">
                  <p:embed/>
                  <p:pic>
                    <p:nvPicPr>
                      <p:cNvPr id="4105" name="Object 9">
                        <a:extLst>
                          <a:ext uri="{FF2B5EF4-FFF2-40B4-BE49-F238E27FC236}">
                            <a16:creationId xmlns:a16="http://schemas.microsoft.com/office/drawing/2014/main" id="{E8A33FC5-D87B-ED4F-A8B1-6B443DB32D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84" t="8296" r="10135" b="8739"/>
                      <a:stretch>
                        <a:fillRect/>
                      </a:stretch>
                    </p:blipFill>
                    <p:spPr bwMode="auto">
                      <a:xfrm>
                        <a:off x="-152400" y="-609600"/>
                        <a:ext cx="10744200" cy="807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07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07407E-6 C 0.00417 0.03033 0.00851 0.06088 0.04601 0.07037 C 0.08351 0.0801 0.1658 0.06436 0.22604 0.05695 C 0.28628 0.04954 0.34722 0.03774 0.40833 0.02616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2.59259E-6 C -0.00227 -0.00857 -0.00452 -0.0169 0.00971 -0.01505 C 0.02395 -0.0132 0.0703 0.03241 0.08558 0.01065 C 0.10086 -0.01111 0.08784 -0.09468 0.10173 -0.1463 C 0.11562 -0.19792 0.146 -0.26551 0.16944 -0.29884 C 0.19287 -0.33218 0.22343 -0.33658 0.24201 -0.3463 C 0.26058 -0.35602 0.23853 -0.34977 0.28072 -0.35695 C 0.32291 -0.36412 0.43732 -0.38218 0.4953 -0.38935 C 0.55329 -0.39653 0.59114 -0.39838 0.62916 -0.4 " pathEditMode="relative" ptsTypes="aaaaaaaaA">
                                      <p:cBhvr>
                                        <p:cTn id="14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33 0.0801 L 1.29167 -0.05324 " pathEditMode="relative" ptsTypes="AA">
                                      <p:cBhvr>
                                        <p:cTn id="1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390862E-C189-DB47-B8E6-6FAC35FB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094E75D-18C0-BC4B-88BF-8485356B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B8D24381-7FB5-DA41-9281-8152E316E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F7A64708-9FF4-6947-9C47-81AE1D8F6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1"/>
            <a:ext cx="2057400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37AA25DA-DFDF-F54A-99C8-716958E876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5334001"/>
            <a:ext cx="5715000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>
            <a:extLst>
              <a:ext uri="{FF2B5EF4-FFF2-40B4-BE49-F238E27FC236}">
                <a16:creationId xmlns:a16="http://schemas.microsoft.com/office/drawing/2014/main" id="{3E8E510B-1743-444D-87F4-843D230854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9601" y="4800600"/>
            <a:ext cx="381000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FC2F8714-A835-534A-BDAF-6D2ADFA78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1" y="6197600"/>
            <a:ext cx="325755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>
            <a:extLst>
              <a:ext uri="{FF2B5EF4-FFF2-40B4-BE49-F238E27FC236}">
                <a16:creationId xmlns:a16="http://schemas.microsoft.com/office/drawing/2014/main" id="{5C3E5820-A0A0-6B4C-B949-B3744FED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57401" y="5657851"/>
            <a:ext cx="16764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86CDE1A3-2AC1-294A-921F-EE0123A0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00402" y="6002338"/>
            <a:ext cx="3071813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>
            <a:extLst>
              <a:ext uri="{FF2B5EF4-FFF2-40B4-BE49-F238E27FC236}">
                <a16:creationId xmlns:a16="http://schemas.microsoft.com/office/drawing/2014/main" id="{5D613290-8781-4843-A939-F83B4B24D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1"/>
            <a:ext cx="1905001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>
            <a:extLst>
              <a:ext uri="{FF2B5EF4-FFF2-40B4-BE49-F238E27FC236}">
                <a16:creationId xmlns:a16="http://schemas.microsoft.com/office/drawing/2014/main" id="{51FC32F1-AD1D-2146-A22A-C49AA3ACA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9" y="2912268"/>
            <a:ext cx="1524000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>
            <a:extLst>
              <a:ext uri="{FF2B5EF4-FFF2-40B4-BE49-F238E27FC236}">
                <a16:creationId xmlns:a16="http://schemas.microsoft.com/office/drawing/2014/main" id="{1547DECB-89DD-F14F-B618-3E3F1D492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2057400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23">
            <a:extLst>
              <a:ext uri="{FF2B5EF4-FFF2-40B4-BE49-F238E27FC236}">
                <a16:creationId xmlns:a16="http://schemas.microsoft.com/office/drawing/2014/main" id="{A023D98F-5C60-764A-9BC3-10EC4F579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886201"/>
            <a:ext cx="1163638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>
            <a:extLst>
              <a:ext uri="{FF2B5EF4-FFF2-40B4-BE49-F238E27FC236}">
                <a16:creationId xmlns:a16="http://schemas.microsoft.com/office/drawing/2014/main" id="{EF9CF2BF-DEE5-D147-9529-93CA730250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15600" y="1219200"/>
            <a:ext cx="2514600" cy="27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25">
            <a:extLst>
              <a:ext uri="{FF2B5EF4-FFF2-40B4-BE49-F238E27FC236}">
                <a16:creationId xmlns:a16="http://schemas.microsoft.com/office/drawing/2014/main" id="{8E066F55-A0A4-D846-A493-13E481963F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362200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>
            <a:extLst>
              <a:ext uri="{FF2B5EF4-FFF2-40B4-BE49-F238E27FC236}">
                <a16:creationId xmlns:a16="http://schemas.microsoft.com/office/drawing/2014/main" id="{325498EF-C0C6-9043-B485-993FEC2FC0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2362200"/>
            <a:ext cx="22098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A9736-5253-0743-8E98-485C30AE7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211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11111E-6 L -0.14166 0.03333 " pathEditMode="relative" ptsTypes="AA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C -0.00556 0.00231 -0.01458 0.00185 -0.01458 -0.00856 C -0.01892 -0.00787 -0.02326 -0.0081 -0.02743 -0.00648 C -0.02934 -0.00579 -0.03038 -0.00301 -0.03229 -0.00208 C -0.0349 -0.00069 -0.03767 -0.00069 -0.04028 4.44444E-6 C -0.04288 0.01065 -0.04549 0.01806 -0.0533 0.02153 C -0.06129 0.02083 -0.06962 0.02176 -0.07743 0.01944 C -0.08576 0.0169 -0.07847 0.0088 -0.08872 0.0044 C -0.09236 0.01181 -0.09601 0.01667 -0.10156 0.02153 C -0.11424 0.01736 -0.1125 0.01505 -0.11615 4.44444E-6 C -0.11719 0.00208 -0.11788 0.00463 -0.11927 0.00648 C -0.12066 0.00833 -0.12292 0.00856 -0.12413 0.01065 C -0.12517 0.0125 -0.12465 0.01551 -0.12587 0.01713 C -0.12708 0.01875 -0.13056 0.01944 -0.13056 0.01944 L -0.07587 0.00856 " pathEditMode="relative" ptsTypes="fffffffffffffAA">
                                      <p:cBhvr>
                                        <p:cTn id="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6.66667E-6 L 0.24999 6.66667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51667 0.1692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833 0.11111 " pathEditMode="relative" ptsTypes="AA">
                                      <p:cBhvr>
                                        <p:cTn id="38" dur="2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833 0.11111 " pathEditMode="relative" ptsTypes="AA">
                                      <p:cBhvr>
                                        <p:cTn id="40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48148E-6 L -0.34167 0.17778 " pathEditMode="relative" ptsTypes="AA">
                                      <p:cBhvr>
                                        <p:cTn id="44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6.66667E-6 L 0.51667 -6.66667E-6 " pathEditMode="relative" ptsTypes="AA">
                                      <p:cBhvr>
                                        <p:cTn id="62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79B4E88B-53BF-2F40-B495-704D3804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5F17F35A-D9AE-2E47-9423-C32A362D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1FC41EB5-239D-D14E-8A7F-CC35C1B7D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D0CC0FD3-07C5-2E4C-B163-67300802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1"/>
            <a:ext cx="1905001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B2198659-AA68-E640-87BC-160D2839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895601"/>
            <a:ext cx="1916113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7577AF45-9A2B-924D-9965-40A24BC15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8480">
            <a:off x="5714208" y="2743995"/>
            <a:ext cx="1916113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>
            <a:extLst>
              <a:ext uri="{FF2B5EF4-FFF2-40B4-BE49-F238E27FC236}">
                <a16:creationId xmlns:a16="http://schemas.microsoft.com/office/drawing/2014/main" id="{EF11B89A-EC08-6142-9CFF-D262968072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5580064"/>
            <a:ext cx="5715000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>
            <a:extLst>
              <a:ext uri="{FF2B5EF4-FFF2-40B4-BE49-F238E27FC236}">
                <a16:creationId xmlns:a16="http://schemas.microsoft.com/office/drawing/2014/main" id="{3FBBD53A-11C8-7A4A-B424-0E583B4686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9601" y="4800600"/>
            <a:ext cx="381000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>
            <a:extLst>
              <a:ext uri="{FF2B5EF4-FFF2-40B4-BE49-F238E27FC236}">
                <a16:creationId xmlns:a16="http://schemas.microsoft.com/office/drawing/2014/main" id="{FDED2334-10AD-9E44-AD3E-B96A2C2FB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6197600"/>
            <a:ext cx="325755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>
            <a:extLst>
              <a:ext uri="{FF2B5EF4-FFF2-40B4-BE49-F238E27FC236}">
                <a16:creationId xmlns:a16="http://schemas.microsoft.com/office/drawing/2014/main" id="{49A7E25B-E2CA-8D49-B7DB-4032BBA83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05200" y="5657851"/>
            <a:ext cx="16764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91" name="Object 23">
            <a:extLst>
              <a:ext uri="{FF2B5EF4-FFF2-40B4-BE49-F238E27FC236}">
                <a16:creationId xmlns:a16="http://schemas.microsoft.com/office/drawing/2014/main" id="{F5337768-607A-E84E-8810-0F3E23E276CB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76201" y="-228600"/>
          <a:ext cx="9753600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4493200" imgH="22961600" progId="">
                  <p:embed/>
                </p:oleObj>
              </mc:Choice>
              <mc:Fallback>
                <p:oleObj r:id="rId8" imgW="34493200" imgH="22961600" progId="">
                  <p:embed/>
                  <p:pic>
                    <p:nvPicPr>
                      <p:cNvPr id="7191" name="Object 23">
                        <a:extLst>
                          <a:ext uri="{FF2B5EF4-FFF2-40B4-BE49-F238E27FC236}">
                            <a16:creationId xmlns:a16="http://schemas.microsoft.com/office/drawing/2014/main" id="{F5337768-607A-E84E-8810-0F3E23E276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84" t="8296" r="10135" b="8739"/>
                      <a:stretch>
                        <a:fillRect/>
                      </a:stretch>
                    </p:blipFill>
                    <p:spPr bwMode="auto">
                      <a:xfrm>
                        <a:off x="76201" y="-228600"/>
                        <a:ext cx="9753600" cy="731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83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02312E-6 C -0.00104 0.00208 -0.00243 0.00393 -0.00312 0.00625 C -0.00451 0.01041 -0.00642 0.01896 -0.00642 0.01896 C -0.00399 0.04185 -0.00781 0.03237 0.00313 0.02752 C 0.00764 0.00948 0.0066 0.01919 0.00469 -0.00208 C 0.00209 -0.00138 -0.00087 -0.00185 -0.00312 -2.02312E-6 C -0.00451 0.00116 -0.0066 0.00625 -0.00486 0.00625 C -0.0026 0.00625 -0.00156 0.00208 2.22222E-6 -2.02312E-6 Z " pathEditMode="relative" ptsTypes="ffffffff">
                                      <p:cBhvr>
                                        <p:cTn id="6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38728E-6 C 0.0052 -0.00462 0.01024 -0.00486 0.0158 -0.00832 C 0.03003 -0.01757 0.01198 -0.00832 0.02534 -0.0148 C 0.0375 -0.01341 0.05416 -0.01618 0.06354 -0.00416 C 0.06354 -0.00416 0.06423 -0.00855 0.0651 -0.0104 C 0.0658 -0.01225 0.06684 -0.01387 0.06823 -0.0148 C 0.07118 -0.01688 0.07777 -0.01896 0.07777 -0.01896 C 0.07934 -0.02035 0.08055 -0.02312 0.08246 -0.02312 C 0.08663 -0.02312 0.08645 -0.01202 0.08732 -0.0104 C 0.08836 -0.00879 0.09045 -0.00855 0.09201 -0.00832 C 0.0993 -0.00717 0.10677 -0.00694 0.11423 -0.00624 C 0.11319 -0.00208 0.11423 0.00509 0.11111 0.00647 C 0.07899 0.02058 0.10486 0.01064 0.0302 0.01272 C 0.02864 0.01341 0.02604 0.01272 0.02534 0.0148 C 0.02465 0.01688 0.02517 0.02104 0.02691 0.02127 C 0.04375 0.02405 0.06076 0.02266 0.07777 0.02335 C 0.08368 0.02867 0.08211 0.03353 0.07465 0.03399 C 0.04114 0.0363 0.02934 0.03607 0.00312 0.03607 " pathEditMode="relative" ptsTypes="fffffffffffffffffA">
                                      <p:cBhvr>
                                        <p:cTn id="10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6E401CE0-31F2-0441-AA26-8B92C662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Hai Yen 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58B02E5A-B721-7B41-AD98-29EC3C6B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MNĐiện PL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7572D1A3-5FE9-B544-AC89-7860DA8AF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"/>
            <a:ext cx="91440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ABB30D77-27A1-4744-AB32-EFD83BA1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E68E0429-FA71-6D43-9B95-4091557A58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2133600" y="1524002"/>
            <a:ext cx="19812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21D5029E-B6FC-2E4A-AFC1-D1003BBA4E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668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08277E06-31C2-B047-B7BD-1ADA84EC07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2743200" y="2209802"/>
            <a:ext cx="19812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>
            <a:extLst>
              <a:ext uri="{FF2B5EF4-FFF2-40B4-BE49-F238E27FC236}">
                <a16:creationId xmlns:a16="http://schemas.microsoft.com/office/drawing/2014/main" id="{1A708BFB-E5D6-7A43-B085-2A309983A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3543" y="1551973"/>
            <a:ext cx="1689100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>
            <a:extLst>
              <a:ext uri="{FF2B5EF4-FFF2-40B4-BE49-F238E27FC236}">
                <a16:creationId xmlns:a16="http://schemas.microsoft.com/office/drawing/2014/main" id="{234982E5-E14C-5B42-8948-B76854DC4D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1" y="2133601"/>
            <a:ext cx="14541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204" name="Object 12">
            <a:extLst>
              <a:ext uri="{FF2B5EF4-FFF2-40B4-BE49-F238E27FC236}">
                <a16:creationId xmlns:a16="http://schemas.microsoft.com/office/drawing/2014/main" id="{2B95CD1A-FE95-CD46-8C51-A8E11D83270F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131889" y="2714626"/>
          <a:ext cx="3449637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4493200" imgH="22961600" progId="">
                  <p:embed/>
                </p:oleObj>
              </mc:Choice>
              <mc:Fallback>
                <p:oleObj r:id="rId8" imgW="34493200" imgH="22961600" progId="">
                  <p:embed/>
                  <p:pic>
                    <p:nvPicPr>
                      <p:cNvPr id="8204" name="Object 12">
                        <a:extLst>
                          <a:ext uri="{FF2B5EF4-FFF2-40B4-BE49-F238E27FC236}">
                            <a16:creationId xmlns:a16="http://schemas.microsoft.com/office/drawing/2014/main" id="{2B95CD1A-FE95-CD46-8C51-A8E11D8327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84" t="8296" r="10135" b="8739"/>
                      <a:stretch>
                        <a:fillRect/>
                      </a:stretch>
                    </p:blipFill>
                    <p:spPr bwMode="auto">
                      <a:xfrm>
                        <a:off x="1131889" y="2714626"/>
                        <a:ext cx="3449637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05025-97B9-6345-A1F2-ABD3AE1AD3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6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5.55112E-17 L 0.30834 0.2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40382 0.1604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1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1646</TotalTime>
  <Words>213</Words>
  <Application>Microsoft Office PowerPoint</Application>
  <PresentationFormat>A4 Paper (210x297 mm)</PresentationFormat>
  <Paragraphs>54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 Nguyen</dc:creator>
  <cp:lastModifiedBy>VAN ANH</cp:lastModifiedBy>
  <cp:revision>5</cp:revision>
  <dcterms:created xsi:type="dcterms:W3CDTF">2024-04-23T14:57:39Z</dcterms:created>
  <dcterms:modified xsi:type="dcterms:W3CDTF">2025-05-12T14:20:59Z</dcterms:modified>
</cp:coreProperties>
</file>