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/>
      <p:regular r:id="rId27"/>
      <p:bold r:id="rId28"/>
      <p:italic r:id="rId29"/>
      <p:boldItalic r:id="rId30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81" d="100"/>
          <a:sy n="81" d="100"/>
        </p:scale>
        <p:origin x="76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12/05/2025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F9A64-A434-EED8-167D-C939C0439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729438"/>
            <a:ext cx="1943100" cy="17801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477</TotalTime>
  <Words>243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.VnAvant</vt:lpstr>
      <vt:lpstr>Times New Roman</vt:lpstr>
      <vt:lpstr>Arial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VAN ANH</cp:lastModifiedBy>
  <cp:revision>52</cp:revision>
  <dcterms:created xsi:type="dcterms:W3CDTF">2017-04-11T12:56:28Z</dcterms:created>
  <dcterms:modified xsi:type="dcterms:W3CDTF">2025-05-12T14:11:13Z</dcterms:modified>
</cp:coreProperties>
</file>