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32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4.mp4"/><Relationship Id="rId7" Type="http://schemas.openxmlformats.org/officeDocument/2006/relationships/image" Target="../media/image13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4.mp4"/><Relationship Id="rId7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microsoft.com/office/2007/relationships/media" Target="../media/media4.mp4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microsoft.com/office/2007/relationships/media" Target="../media/media4.mp4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06442" y="3257647"/>
            <a:ext cx="825952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 hơn- ngắn 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 3 – 4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912" y="187792"/>
            <a:ext cx="674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0EAB3-A3F0-5847-2696-4D47B6364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895678"/>
            <a:ext cx="2038350" cy="1874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243286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147</Words>
  <Application>Microsoft Office PowerPoint</Application>
  <PresentationFormat>Widescreen</PresentationFormat>
  <Paragraphs>25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AmpleSoft Bold</vt:lpstr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VAN ANH</cp:lastModifiedBy>
  <cp:revision>64</cp:revision>
  <dcterms:created xsi:type="dcterms:W3CDTF">2022-02-22T15:20:21Z</dcterms:created>
  <dcterms:modified xsi:type="dcterms:W3CDTF">2025-05-12T14:06:50Z</dcterms:modified>
</cp:coreProperties>
</file>