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59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D5D-89D8-4064-866B-F3D5D4D6447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4581f21dff21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7" y="-14469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3694" y="3223618"/>
            <a:ext cx="6248399" cy="6826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115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42" y="4237063"/>
            <a:ext cx="836671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:Truyện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7625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3694" y="331288"/>
            <a:ext cx="6019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NGUYẾT QUẾ</a:t>
            </a:r>
          </a:p>
          <a:p>
            <a:pPr algn="ctr">
              <a:spcBef>
                <a:spcPct val="50000"/>
              </a:spcBef>
            </a:pPr>
            <a:endParaRPr lang="en-US" altLang="en-US" sz="4400" dirty="0"/>
          </a:p>
        </p:txBody>
      </p:sp>
      <p:pic>
        <p:nvPicPr>
          <p:cNvPr id="10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591909"/>
            <a:ext cx="25622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yen-tap-30-hinh-nen-powerpoint-cam-on-cuoi-slide-tuyet-dep-148993769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0"/>
            <a:ext cx="119634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0"/>
            <a:ext cx="11353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308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309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62600" cy="6858000"/>
          </a:xfr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022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2019-03-21_2318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278688"/>
            <a:ext cx="4033524" cy="257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0" y="0"/>
            <a:ext cx="118871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43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Techsi.vn</cp:lastModifiedBy>
  <cp:revision>6</cp:revision>
  <dcterms:created xsi:type="dcterms:W3CDTF">2019-03-21T15:46:46Z</dcterms:created>
  <dcterms:modified xsi:type="dcterms:W3CDTF">2024-04-01T05:04:27Z</dcterms:modified>
</cp:coreProperties>
</file>