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2FC9FF"/>
    <a:srgbClr val="A7E8FF"/>
    <a:srgbClr val="E3DA29"/>
    <a:srgbClr val="FF9933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160" y="725734"/>
            <a:ext cx="5332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285510"/>
            <a:ext cx="64721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9166" y="4075039"/>
            <a:ext cx="4916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0,1,2,3,4,5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1" y="982138"/>
            <a:ext cx="2941880" cy="30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Tập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viết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30000" r="33586" b="58542"/>
          <a:stretch/>
        </p:blipFill>
        <p:spPr bwMode="auto">
          <a:xfrm>
            <a:off x="0" y="2514600"/>
            <a:ext cx="859966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2286000"/>
            <a:ext cx="8568382" cy="4038600"/>
            <a:chOff x="76200" y="2286000"/>
            <a:chExt cx="8568382" cy="4038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5" t="27291" r="30776" b="41876"/>
            <a:stretch/>
          </p:blipFill>
          <p:spPr bwMode="auto">
            <a:xfrm>
              <a:off x="76200" y="2286000"/>
              <a:ext cx="8568382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23622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54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486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4658" y="5486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054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6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18120" y="35124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5124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324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520" y="54936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7598" y="54936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240" y="54936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31667" r="31127" b="49583"/>
          <a:stretch/>
        </p:blipFill>
        <p:spPr bwMode="auto">
          <a:xfrm>
            <a:off x="336973" y="1676400"/>
            <a:ext cx="84260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30480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257800" y="298409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8001000" y="2971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486096" y="3055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068" y="2979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9234" y="2979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Số</a:t>
            </a:r>
            <a:endParaRPr lang="vi-VN" sz="44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29167" r="30893" b="49166"/>
          <a:stretch/>
        </p:blipFill>
        <p:spPr bwMode="auto">
          <a:xfrm>
            <a:off x="152400" y="2209800"/>
            <a:ext cx="877179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79935" y="2819400"/>
            <a:ext cx="611065" cy="838200"/>
            <a:chOff x="3579935" y="2819400"/>
            <a:chExt cx="611065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9935" y="282660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2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8265" y="2819400"/>
            <a:ext cx="609600" cy="838200"/>
            <a:chOff x="3581400" y="2819400"/>
            <a:chExt cx="609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8720" y="2826603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3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42552"/>
            <a:ext cx="1236704" cy="990600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10200" y="609600"/>
            <a:ext cx="2133600" cy="1828800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2088" r="80815" b="53608"/>
          <a:stretch/>
        </p:blipFill>
        <p:spPr bwMode="auto">
          <a:xfrm>
            <a:off x="5562600" y="3542071"/>
            <a:ext cx="2362200" cy="23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541" y="5968425"/>
            <a:ext cx="114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40007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>
            <a:off x="4038600" y="575187"/>
            <a:ext cx="1524000" cy="1406013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2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6394"/>
            <a:ext cx="1797619" cy="1075806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 rot="21040065">
            <a:off x="5791200" y="600180"/>
            <a:ext cx="1524000" cy="14060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47379" r="80966" b="37292"/>
          <a:stretch/>
        </p:blipFill>
        <p:spPr bwMode="auto">
          <a:xfrm>
            <a:off x="5867400" y="3505200"/>
            <a:ext cx="2227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3541" y="5968425"/>
            <a:ext cx="881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hai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1392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3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786812" cy="160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31855" r="80966" b="53125"/>
          <a:stretch/>
        </p:blipFill>
        <p:spPr bwMode="auto">
          <a:xfrm>
            <a:off x="6019800" y="3575482"/>
            <a:ext cx="2286000" cy="23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5471" y="5968425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ba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394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4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627"/>
            <a:ext cx="1581145" cy="15827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47500" r="80966" b="37709"/>
          <a:stretch/>
        </p:blipFill>
        <p:spPr bwMode="auto">
          <a:xfrm>
            <a:off x="6059290" y="3718560"/>
            <a:ext cx="2233321" cy="22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0264" y="5968425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bốn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15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5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 rot="1039730">
            <a:off x="6567669" y="1981252"/>
            <a:ext cx="1216563" cy="1067461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6891"/>
            <a:ext cx="1443026" cy="14067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47292" r="80967" b="37292"/>
          <a:stretch/>
        </p:blipFill>
        <p:spPr bwMode="auto">
          <a:xfrm>
            <a:off x="6010598" y="3834581"/>
            <a:ext cx="1905000" cy="20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3541" y="5968425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năm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6012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0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47379" r="80966" b="37917"/>
          <a:stretch/>
        </p:blipFill>
        <p:spPr bwMode="auto">
          <a:xfrm>
            <a:off x="6096000" y="2519513"/>
            <a:ext cx="2324297" cy="229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8890" y="5105400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không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5935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64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.VnArial</vt:lpstr>
      <vt:lpstr>Arial</vt:lpstr>
      <vt:lpstr>Calibri</vt:lpstr>
      <vt:lpstr>HP001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10</cp:revision>
  <dcterms:created xsi:type="dcterms:W3CDTF">2006-08-16T00:00:00Z</dcterms:created>
  <dcterms:modified xsi:type="dcterms:W3CDTF">2025-04-25T08:40:18Z</dcterms:modified>
</cp:coreProperties>
</file>