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79" r:id="rId4"/>
    <p:sldId id="287" r:id="rId5"/>
    <p:sldId id="285" r:id="rId6"/>
    <p:sldId id="292" r:id="rId7"/>
    <p:sldId id="257" r:id="rId8"/>
    <p:sldId id="289" r:id="rId9"/>
    <p:sldId id="275" r:id="rId10"/>
    <p:sldId id="278" r:id="rId11"/>
    <p:sldId id="272" r:id="rId12"/>
    <p:sldId id="259" r:id="rId13"/>
    <p:sldId id="261" r:id="rId14"/>
    <p:sldId id="262" r:id="rId15"/>
    <p:sldId id="263" r:id="rId16"/>
    <p:sldId id="267" r:id="rId17"/>
    <p:sldId id="268" r:id="rId18"/>
    <p:sldId id="269" r:id="rId19"/>
    <p:sldId id="270" r:id="rId20"/>
    <p:sldId id="271" r:id="rId21"/>
    <p:sldId id="274" r:id="rId22"/>
    <p:sldId id="273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9.xml"/><Relationship Id="rId5" Type="http://schemas.openxmlformats.org/officeDocument/2006/relationships/slide" Target="slide20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6" y="59139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5054" y="347682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940" y="4259623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83" y="1422605"/>
            <a:ext cx="2271106" cy="238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394</Words>
  <Application>Microsoft Office PowerPoint</Application>
  <PresentationFormat>Widescreen</PresentationFormat>
  <Paragraphs>53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58</cp:revision>
  <dcterms:created xsi:type="dcterms:W3CDTF">2017-10-28T06:42:00Z</dcterms:created>
  <dcterms:modified xsi:type="dcterms:W3CDTF">2025-04-25T08:42:40Z</dcterms:modified>
</cp:coreProperties>
</file>