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6" r:id="rId5"/>
    <p:sldId id="258" r:id="rId6"/>
    <p:sldId id="264" r:id="rId7"/>
    <p:sldId id="260" r:id="rId8"/>
    <p:sldId id="266" r:id="rId9"/>
    <p:sldId id="261" r:id="rId10"/>
    <p:sldId id="287" r:id="rId11"/>
    <p:sldId id="27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631" y="508243"/>
            <a:ext cx="7594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30" y="3011406"/>
            <a:ext cx="7594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 TÀI: NHẬN BIẾT TAY TRÁI- TAY PHẢI CỦA BẢN THÂN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0510" y="4846320"/>
            <a:ext cx="5942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en-US" sz="2400" i="1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i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giảngGV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2400" i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a sun and people&#10;&#10;Description automatically generated">
            <a:extLst>
              <a:ext uri="{FF2B5EF4-FFF2-40B4-BE49-F238E27FC236}">
                <a16:creationId xmlns:a16="http://schemas.microsoft.com/office/drawing/2014/main" id="{BB6D195B-7E6E-8F77-5E17-06B8A2C86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42" y="1398208"/>
            <a:ext cx="1668386" cy="1508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895">
        <p:circle/>
      </p:transition>
    </mc:Choice>
    <mc:Fallback xmlns="">
      <p:transition spd="slow" advTm="228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81481E-6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22222E-6 L 2.91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56575" y="38464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11897" y="433057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674559"/>
            <a:ext cx="13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354454" y="5629626"/>
            <a:ext cx="15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E0164-F383-D0EB-EB69-C54863A2C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7778" l="0" r="98039">
                        <a14:foregroundMark x1="20448" y1="278" x2="20448" y2="278"/>
                        <a14:foregroundMark x1="5042" y1="12222" x2="5042" y2="12222"/>
                        <a14:foregroundMark x1="280" y1="27222" x2="280" y2="27222"/>
                        <a14:foregroundMark x1="34734" y1="97778" x2="34734" y2="97778"/>
                        <a14:foregroundMark x1="98039" y1="71667" x2="98039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5" y="4140693"/>
            <a:ext cx="1438764" cy="145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13CD1-FE47-BB79-8A40-3D61377C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6" b="89933" l="6216" r="95405">
                        <a14:foregroundMark x1="20541" y1="3356" x2="20541" y2="3356"/>
                        <a14:foregroundMark x1="6486" y1="70470" x2="6486" y2="70470"/>
                        <a14:foregroundMark x1="95405" y1="71812" x2="95405" y2="7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25" y="4048867"/>
            <a:ext cx="2029423" cy="1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8716" y="1979876"/>
            <a:ext cx="4977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0423" y="3348826"/>
            <a:ext cx="7366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TẬP TẦM VÔNG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428">
        <p15:prstTrans prst="origami"/>
      </p:transition>
    </mc:Choice>
    <mc:Fallback xmlns="">
      <p:transition spd="slow" advTm="2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62">
        <p14:ripple/>
      </p:transition>
    </mc:Choice>
    <mc:Fallback xmlns=""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67536E4D-429D-446F-DA39-74056398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DB2BB-189E-ABD9-BA47-5BE2455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7" y="-1"/>
            <a:ext cx="4670846" cy="6817695"/>
          </a:xfrm>
        </p:spPr>
      </p:pic>
    </p:spTree>
    <p:extLst>
      <p:ext uri="{BB962C8B-B14F-4D97-AF65-F5344CB8AC3E}">
        <p14:creationId xmlns:p14="http://schemas.microsoft.com/office/powerpoint/2010/main" val="34202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40765" y="377155"/>
            <a:ext cx="5649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59">
        <p14:prism isInverted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92085" y="98599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65687" y="923328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121370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D0289-15BC-5FCD-F35C-806B5E022564}"/>
              </a:ext>
            </a:extLst>
          </p:cNvPr>
          <p:cNvSpPr txBox="1"/>
          <p:nvPr/>
        </p:nvSpPr>
        <p:spPr>
          <a:xfrm>
            <a:off x="4567649" y="194857"/>
            <a:ext cx="30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Đôi bàn tay</a:t>
            </a:r>
          </a:p>
        </p:txBody>
      </p:sp>
    </p:spTree>
    <p:extLst>
      <p:ext uri="{BB962C8B-B14F-4D97-AF65-F5344CB8AC3E}">
        <p14:creationId xmlns:p14="http://schemas.microsoft.com/office/powerpoint/2010/main" val="305234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676" y="469127"/>
            <a:ext cx="9185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34">
        <p14:prism isInverted="1"/>
      </p:transition>
    </mc:Choice>
    <mc:Fallback xmlns="">
      <p:transition spd="slow" advTm="2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288" y="763325"/>
            <a:ext cx="93378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72">
        <p14:prism isInverted="1"/>
      </p:transition>
    </mc:Choice>
    <mc:Fallback xmlns="">
      <p:transition spd="slow" advTm="21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769" y="0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848">
        <p15:prstTrans prst="fracture"/>
      </p:transition>
    </mc:Choice>
    <mc:Fallback xmlns="">
      <p:transition spd="slow" advTm="19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260" y="55659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49">
        <p15:prstTrans prst="fracture"/>
      </p:transition>
    </mc:Choice>
    <mc:Fallback xmlns="">
      <p:transition spd="slow" advTm="1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7054" y="1725433"/>
            <a:ext cx="6622326" cy="132343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600" dirty="0"/>
              <a:t>                        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1">
        <p14:ripple/>
      </p:transition>
    </mc:Choice>
    <mc:Fallback xmlns="">
      <p:transition spd="slow" advTm="1396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7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3|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7|2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130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297</cp:revision>
  <dcterms:created xsi:type="dcterms:W3CDTF">2021-09-23T17:22:59Z</dcterms:created>
  <dcterms:modified xsi:type="dcterms:W3CDTF">2024-04-02T05:54:34Z</dcterms:modified>
</cp:coreProperties>
</file>