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6" r:id="rId11"/>
    <p:sldId id="267" r:id="rId12"/>
    <p:sldId id="269" r:id="rId13"/>
    <p:sldId id="271" r:id="rId14"/>
    <p:sldId id="272" r:id="rId15"/>
    <p:sldId id="265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10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3635-1840-4421-B884-BC3FDB515C3E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E786-D32E-479E-B663-3741DD230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51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3635-1840-4421-B884-BC3FDB515C3E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E786-D32E-479E-B663-3741DD230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161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3635-1840-4421-B884-BC3FDB515C3E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E786-D32E-479E-B663-3741DD230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16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3635-1840-4421-B884-BC3FDB515C3E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E786-D32E-479E-B663-3741DD230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01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3635-1840-4421-B884-BC3FDB515C3E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E786-D32E-479E-B663-3741DD230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25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3635-1840-4421-B884-BC3FDB515C3E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E786-D32E-479E-B663-3741DD230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296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3635-1840-4421-B884-BC3FDB515C3E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E786-D32E-479E-B663-3741DD230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24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3635-1840-4421-B884-BC3FDB515C3E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E786-D32E-479E-B663-3741DD230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24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3635-1840-4421-B884-BC3FDB515C3E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E786-D32E-479E-B663-3741DD230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64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3635-1840-4421-B884-BC3FDB515C3E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E786-D32E-479E-B663-3741DD230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504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3635-1840-4421-B884-BC3FDB515C3E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E786-D32E-479E-B663-3741DD230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99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23635-1840-4421-B884-BC3FDB515C3E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2E786-D32E-479E-B663-3741DD230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387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4.jp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4.jpg"/><Relationship Id="rId4" Type="http://schemas.openxmlformats.org/officeDocument/2006/relationships/audio" Target="../media/audio1.wav"/><Relationship Id="rId9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jpeg"/><Relationship Id="rId5" Type="http://schemas.openxmlformats.org/officeDocument/2006/relationships/image" Target="../media/image4.jp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57714" y="566057"/>
            <a:ext cx="6676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NẮNG MAI</a:t>
            </a:r>
          </a:p>
          <a:p>
            <a:pPr algn="ctr"/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63057" y="3429000"/>
            <a:ext cx="82658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TẾT HÀN THỰC</a:t>
            </a:r>
          </a:p>
          <a:p>
            <a:pPr algn="ctr"/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254" y="1476648"/>
            <a:ext cx="1637492" cy="161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22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8937" y="1378424"/>
            <a:ext cx="92941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8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8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8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8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8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996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2026" y="335436"/>
            <a:ext cx="11147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/3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122" name="Picture 2" descr="Những cách làm bánh trôi, bánh chay cho Tết Hàn thực thêm ý nghĩa, hấp dẫ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195" y="1926908"/>
            <a:ext cx="3773489" cy="24682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ết Trung thu ngày mấy năm 2023? Ý nghĩa sự tích Tết trung th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143" y="1926908"/>
            <a:ext cx="3699719" cy="24879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Ý nghĩa ngày Tết nguyên đ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30" name="Picture 10" descr="Ý nghĩa ngày Tết nguyên đá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57" y="1926909"/>
            <a:ext cx="3622279" cy="24879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5 Second Countdown Timer - Đồng hồ đếm ngược 5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64312" y="4893692"/>
            <a:ext cx="3494830" cy="196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64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9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1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4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2026" y="335436"/>
            <a:ext cx="11147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AutoShape 8" descr="Ý nghĩa ngày Tết nguyên đ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5 Second Countdown Timer - Đồng hồ đếm ngược 5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64312" y="4893692"/>
            <a:ext cx="3494830" cy="19643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55575" y="1801878"/>
            <a:ext cx="3902075" cy="3091814"/>
            <a:chOff x="155575" y="1801878"/>
            <a:chExt cx="3902075" cy="3091814"/>
          </a:xfrm>
        </p:grpSpPr>
        <p:pic>
          <p:nvPicPr>
            <p:cNvPr id="6146" name="Picture 2" descr="Cách làm bánh trôi, bánh chay đơn giản nhất cho Tết Hàn Thực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1801878"/>
              <a:ext cx="3902075" cy="2582148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22026" y="4432027"/>
              <a:ext cx="32496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</a:t>
              </a:r>
              <a:r>
                <a:rPr lang="en-US" sz="2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trôi</a:t>
              </a:r>
              <a:r>
                <a:rPr lang="en-US" sz="2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</a:t>
              </a:r>
              <a:r>
                <a:rPr lang="en-US" sz="2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chay</a:t>
              </a:r>
              <a:endPara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351101" y="1801878"/>
            <a:ext cx="3808041" cy="3091814"/>
            <a:chOff x="4351101" y="1801878"/>
            <a:chExt cx="3808041" cy="3091814"/>
          </a:xfrm>
        </p:grpSpPr>
        <p:pic>
          <p:nvPicPr>
            <p:cNvPr id="6148" name="Picture 4" descr="Phong tục gói bánh chưng ngày Tết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1101" y="1801878"/>
              <a:ext cx="3808041" cy="2582148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630289" y="4432027"/>
              <a:ext cx="32496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</a:t>
              </a:r>
              <a:r>
                <a:rPr lang="en-US" sz="2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chưng</a:t>
              </a:r>
              <a:endPara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452593" y="1801878"/>
            <a:ext cx="3627437" cy="3091814"/>
            <a:chOff x="8452593" y="1801878"/>
            <a:chExt cx="3627437" cy="3091814"/>
          </a:xfrm>
        </p:grpSpPr>
        <p:pic>
          <p:nvPicPr>
            <p:cNvPr id="6150" name="Picture 6" descr="Thị trường bánh trung thu 2022 được kỳ vọng 'phục hồi' mạnh mẽ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2593" y="1801878"/>
              <a:ext cx="3627437" cy="2582148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8641479" y="4432027"/>
              <a:ext cx="32496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</a:t>
              </a:r>
              <a:r>
                <a:rPr lang="en-US" sz="2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nướng</a:t>
              </a:r>
              <a:r>
                <a:rPr lang="en-US" sz="2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</a:t>
              </a:r>
              <a:r>
                <a:rPr lang="en-US" sz="2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dẻo</a:t>
              </a:r>
              <a:endPara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0917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9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2026" y="335436"/>
            <a:ext cx="11147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chay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AutoShape 8" descr="Ý nghĩa ngày Tết nguyên đ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8231182" y="1444471"/>
            <a:ext cx="3960818" cy="3323473"/>
            <a:chOff x="155575" y="1597583"/>
            <a:chExt cx="4249738" cy="3323473"/>
          </a:xfrm>
        </p:grpSpPr>
        <p:pic>
          <p:nvPicPr>
            <p:cNvPr id="15" name="Picture 2" descr="Cách Làm Bánh Trôi Nước Thơm Ngon, Đơn Giản Tại Nhà – bTaskee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851" b="50050"/>
            <a:stretch/>
          </p:blipFill>
          <p:spPr bwMode="auto">
            <a:xfrm>
              <a:off x="155575" y="1597583"/>
              <a:ext cx="4249738" cy="260423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1180705" y="4323298"/>
              <a:ext cx="2199474" cy="5977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Bột</a:t>
              </a:r>
              <a:r>
                <a:rPr lang="en-US" sz="36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nếp</a:t>
              </a:r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119158" y="1444471"/>
            <a:ext cx="3908795" cy="3372047"/>
            <a:chOff x="4567859" y="1597582"/>
            <a:chExt cx="3908795" cy="3372047"/>
          </a:xfrm>
        </p:grpSpPr>
        <p:sp>
          <p:nvSpPr>
            <p:cNvPr id="18" name="TextBox 17"/>
            <p:cNvSpPr txBox="1"/>
            <p:nvPr/>
          </p:nvSpPr>
          <p:spPr>
            <a:xfrm>
              <a:off x="5422519" y="4323298"/>
              <a:ext cx="2199474" cy="6463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Bột</a:t>
              </a:r>
              <a:r>
                <a:rPr lang="en-US" sz="36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sắn</a:t>
              </a:r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194" name="Picture 2" descr="Bột sắn dây có những lợi ích thế nào?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7859" y="1597582"/>
              <a:ext cx="3908795" cy="260423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155575" y="1371564"/>
            <a:ext cx="3760355" cy="3522344"/>
            <a:chOff x="8639200" y="1648235"/>
            <a:chExt cx="3396726" cy="3321394"/>
          </a:xfrm>
        </p:grpSpPr>
        <p:sp>
          <p:nvSpPr>
            <p:cNvPr id="19" name="TextBox 18"/>
            <p:cNvSpPr txBox="1"/>
            <p:nvPr/>
          </p:nvSpPr>
          <p:spPr>
            <a:xfrm>
              <a:off x="9237826" y="4323298"/>
              <a:ext cx="2199474" cy="6463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Bột</a:t>
              </a:r>
              <a:r>
                <a:rPr lang="en-US" sz="36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ngô</a:t>
              </a:r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196" name="Picture 4" descr="Bột bắp (bột ngô) là gì? Cách phân biệt công dụng của bột bắp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9200" y="1648235"/>
              <a:ext cx="3396726" cy="250293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5 Second Countdown Timer - Đồng hồ đếm ngược 5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15477" y="4816518"/>
            <a:ext cx="3494830" cy="196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51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94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8" descr="Ý nghĩa ngày Tết nguyên đ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57239" y="1328738"/>
            <a:ext cx="110442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chay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800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00375" y="1285874"/>
            <a:ext cx="7143749" cy="3986213"/>
            <a:chOff x="3000375" y="1285874"/>
            <a:chExt cx="7143749" cy="3986213"/>
          </a:xfrm>
        </p:grpSpPr>
        <p:sp>
          <p:nvSpPr>
            <p:cNvPr id="3" name="Oval 2"/>
            <p:cNvSpPr/>
            <p:nvPr/>
          </p:nvSpPr>
          <p:spPr>
            <a:xfrm>
              <a:off x="3000375" y="1285874"/>
              <a:ext cx="7143749" cy="398621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766247" y="2894259"/>
              <a:ext cx="561200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KPXH- Bé tìm hiểu Tết Hàn Thự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7771" end="221549.278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00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5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8" descr="Ý nghĩa ngày Tết nguyên đ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268426" y="2475150"/>
            <a:ext cx="71721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  <a:endParaRPr lang="en-US" sz="9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561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ánh trôi chay ngũ sắc đón ngày Tết Hàn thực - VnExpress Đời số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74"/>
            <a:ext cx="12308114" cy="682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932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28171" y="783773"/>
            <a:ext cx="3033486" cy="4441371"/>
            <a:chOff x="428171" y="783773"/>
            <a:chExt cx="3033486" cy="4441371"/>
          </a:xfrm>
        </p:grpSpPr>
        <p:sp>
          <p:nvSpPr>
            <p:cNvPr id="6" name="Rounded Rectangle 5"/>
            <p:cNvSpPr/>
            <p:nvPr/>
          </p:nvSpPr>
          <p:spPr>
            <a:xfrm>
              <a:off x="428171" y="783773"/>
              <a:ext cx="3033486" cy="444137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393700" dist="215900" algn="ctr" rotWithShape="0">
                <a:srgbClr val="000000">
                  <a:alpha val="39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718457" y="1261297"/>
              <a:ext cx="2460172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</a:t>
              </a:r>
              <a:r>
                <a:rPr lang="en-US" sz="36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trôi</a:t>
              </a:r>
              <a:r>
                <a:rPr lang="en-US" sz="36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</a:p>
            <a:p>
              <a:pPr algn="ctr"/>
              <a:r>
                <a:rPr lang="en-US" sz="36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</a:t>
              </a:r>
              <a:r>
                <a:rPr lang="en-US" sz="36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chay</a:t>
              </a:r>
              <a:r>
                <a:rPr lang="en-US" sz="36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6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sz="36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6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6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dịp</a:t>
              </a:r>
              <a:r>
                <a:rPr lang="en-US" sz="36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6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987799" y="783773"/>
            <a:ext cx="3033486" cy="4441371"/>
            <a:chOff x="3987799" y="783773"/>
            <a:chExt cx="3033486" cy="4441371"/>
          </a:xfrm>
        </p:grpSpPr>
        <p:sp>
          <p:nvSpPr>
            <p:cNvPr id="8" name="Rounded Rectangle 7"/>
            <p:cNvSpPr/>
            <p:nvPr/>
          </p:nvSpPr>
          <p:spPr>
            <a:xfrm>
              <a:off x="3987799" y="783773"/>
              <a:ext cx="3033486" cy="444137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393700" dist="215900" algn="ctr" rotWithShape="0">
                <a:srgbClr val="000000">
                  <a:alpha val="39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132942" y="1261297"/>
              <a:ext cx="2529115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Tết</a:t>
              </a:r>
              <a:r>
                <a:rPr lang="en-US" sz="36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6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</a:t>
              </a:r>
              <a:r>
                <a:rPr lang="en-US" sz="36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6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6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6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endPara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6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endPara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6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6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228" y="285130"/>
            <a:ext cx="3543549" cy="6287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73711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00375" y="1285874"/>
            <a:ext cx="7143749" cy="3986213"/>
            <a:chOff x="3000375" y="1285874"/>
            <a:chExt cx="7143749" cy="3986213"/>
          </a:xfrm>
        </p:grpSpPr>
        <p:sp>
          <p:nvSpPr>
            <p:cNvPr id="3" name="Oval 2"/>
            <p:cNvSpPr/>
            <p:nvPr/>
          </p:nvSpPr>
          <p:spPr>
            <a:xfrm>
              <a:off x="3000375" y="1285874"/>
              <a:ext cx="7143749" cy="398621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814886" y="1728578"/>
              <a:ext cx="3514725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Tết</a:t>
              </a:r>
              <a:endParaRPr lang="en-US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endParaRPr lang="en-US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7941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412487407601593748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50" y="0"/>
            <a:ext cx="12077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1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00375" y="1285874"/>
            <a:ext cx="7143749" cy="3986213"/>
            <a:chOff x="3000375" y="1285874"/>
            <a:chExt cx="7143749" cy="3986213"/>
          </a:xfrm>
        </p:grpSpPr>
        <p:sp>
          <p:nvSpPr>
            <p:cNvPr id="3" name="Oval 2"/>
            <p:cNvSpPr/>
            <p:nvPr/>
          </p:nvSpPr>
          <p:spPr>
            <a:xfrm>
              <a:off x="3000375" y="1285874"/>
              <a:ext cx="7143749" cy="398621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941429" y="2056124"/>
              <a:ext cx="5612004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trôi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chay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3586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25059" y="155950"/>
            <a:ext cx="5718412" cy="3203842"/>
            <a:chOff x="225059" y="155950"/>
            <a:chExt cx="5718412" cy="3203842"/>
          </a:xfrm>
        </p:grpSpPr>
        <p:pic>
          <p:nvPicPr>
            <p:cNvPr id="3074" name="Picture 2" descr="Cách Làm Bánh Trôi Nước Thơm Ngon, Đơn Giản Tại Nhà – bTaske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851" b="50050"/>
            <a:stretch/>
          </p:blipFill>
          <p:spPr bwMode="auto">
            <a:xfrm>
              <a:off x="225059" y="155950"/>
              <a:ext cx="5718412" cy="32038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265399" y="2647665"/>
              <a:ext cx="1869873" cy="6463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Bột</a:t>
              </a:r>
              <a:r>
                <a:rPr lang="en-US" sz="36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nếp</a:t>
              </a:r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175612" y="3729251"/>
            <a:ext cx="6016388" cy="2968388"/>
            <a:chOff x="6086900" y="92912"/>
            <a:chExt cx="6105099" cy="3439236"/>
          </a:xfrm>
        </p:grpSpPr>
        <p:pic>
          <p:nvPicPr>
            <p:cNvPr id="3076" name="Picture 4" descr="Cách Làm Bánh Trôi Nước Thơm Ngon, Đơn Giản Tại Nhà – bTaske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25" b="49851"/>
            <a:stretch/>
          </p:blipFill>
          <p:spPr bwMode="auto">
            <a:xfrm>
              <a:off x="6086900" y="92912"/>
              <a:ext cx="6105099" cy="343923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8557018" y="2661312"/>
              <a:ext cx="1869873" cy="6463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Đỗ</a:t>
              </a:r>
              <a:r>
                <a:rPr lang="en-US" sz="36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25059" y="3568890"/>
            <a:ext cx="5718412" cy="3128749"/>
            <a:chOff x="72531" y="3425588"/>
            <a:chExt cx="6023469" cy="3411940"/>
          </a:xfrm>
        </p:grpSpPr>
        <p:pic>
          <p:nvPicPr>
            <p:cNvPr id="3082" name="Picture 10" descr="2 cách làm bánh trôi bánh chay đơn giản, đẹp mắt cho gia đình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85" b="50249"/>
            <a:stretch/>
          </p:blipFill>
          <p:spPr bwMode="auto">
            <a:xfrm>
              <a:off x="72531" y="3425588"/>
              <a:ext cx="6023469" cy="341194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149328" y="5941661"/>
              <a:ext cx="2654684" cy="6463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Vừng</a:t>
              </a:r>
              <a:r>
                <a:rPr lang="en-US" sz="36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rang</a:t>
              </a:r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175612" y="244690"/>
            <a:ext cx="5791202" cy="3115102"/>
            <a:chOff x="6059606" y="3452884"/>
            <a:chExt cx="6132394" cy="3405114"/>
          </a:xfrm>
        </p:grpSpPr>
        <p:pic>
          <p:nvPicPr>
            <p:cNvPr id="3080" name="Picture 8" descr="Cách Làm Bánh Trôi Nước Thơm Ngon, Đơn Giản Tại Nhà – bTaske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02" t="50348"/>
            <a:stretch/>
          </p:blipFill>
          <p:spPr bwMode="auto">
            <a:xfrm>
              <a:off x="6059606" y="3452884"/>
              <a:ext cx="6132394" cy="340511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8415924" y="5968955"/>
              <a:ext cx="2969179" cy="70650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6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phên</a:t>
              </a:r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7525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00375" y="1285874"/>
            <a:ext cx="7143749" cy="3986213"/>
            <a:chOff x="3000375" y="1285874"/>
            <a:chExt cx="7143749" cy="3986213"/>
          </a:xfrm>
        </p:grpSpPr>
        <p:sp>
          <p:nvSpPr>
            <p:cNvPr id="3" name="Oval 2"/>
            <p:cNvSpPr/>
            <p:nvPr/>
          </p:nvSpPr>
          <p:spPr>
            <a:xfrm>
              <a:off x="3000375" y="1285874"/>
              <a:ext cx="7143749" cy="398621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766247" y="2894259"/>
              <a:ext cx="561200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  <a:endPara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818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26435" y="197892"/>
            <a:ext cx="5145206" cy="3166281"/>
            <a:chOff x="826435" y="197892"/>
            <a:chExt cx="5145206" cy="3166281"/>
          </a:xfrm>
        </p:grpSpPr>
        <p:pic>
          <p:nvPicPr>
            <p:cNvPr id="4098" name="Picture 2" descr="Tết Hàn thực, bánh trôi bánh chay, bí quyết nấu ăn, món ăn ngon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69" b="49453"/>
            <a:stretch/>
          </p:blipFill>
          <p:spPr bwMode="auto">
            <a:xfrm>
              <a:off x="826435" y="197892"/>
              <a:ext cx="5145206" cy="316628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2866031" y="232012"/>
              <a:ext cx="16786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bột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354523" y="232012"/>
            <a:ext cx="5048360" cy="3098042"/>
            <a:chOff x="6354523" y="232012"/>
            <a:chExt cx="5048360" cy="3098042"/>
          </a:xfrm>
        </p:grpSpPr>
        <p:pic>
          <p:nvPicPr>
            <p:cNvPr id="4100" name="Picture 4" descr="Tết Hàn thực, bánh trôi bánh chay, bí quyết nấu ăn, món ăn ngon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30" b="50249"/>
            <a:stretch/>
          </p:blipFill>
          <p:spPr bwMode="auto">
            <a:xfrm>
              <a:off x="6354523" y="232012"/>
              <a:ext cx="5048360" cy="30980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7710987" y="344312"/>
              <a:ext cx="31253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Lăn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ấn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bẹt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26435" y="3562065"/>
            <a:ext cx="5131558" cy="3084395"/>
            <a:chOff x="826435" y="3562065"/>
            <a:chExt cx="5131558" cy="3084395"/>
          </a:xfrm>
        </p:grpSpPr>
        <p:pic>
          <p:nvPicPr>
            <p:cNvPr id="4102" name="Picture 6" descr="Tết Hàn thực, bánh trôi bánh chay, bí quyết nấu ăn, món ăn ngon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552" r="50202"/>
            <a:stretch/>
          </p:blipFill>
          <p:spPr bwMode="auto">
            <a:xfrm>
              <a:off x="826435" y="3562065"/>
              <a:ext cx="5131558" cy="30843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1562105" y="3717680"/>
              <a:ext cx="36602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354523" y="3500651"/>
            <a:ext cx="5008385" cy="3145809"/>
            <a:chOff x="6354523" y="3500651"/>
            <a:chExt cx="5008385" cy="3145809"/>
          </a:xfrm>
        </p:grpSpPr>
        <p:pic>
          <p:nvPicPr>
            <p:cNvPr id="4104" name="Picture 8" descr="Tết Hàn thực, bánh trôi bánh chay, bí quyết nấu ăn, món ăn ngon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55" t="49693"/>
            <a:stretch/>
          </p:blipFill>
          <p:spPr bwMode="auto">
            <a:xfrm>
              <a:off x="6354523" y="3500651"/>
              <a:ext cx="5008385" cy="314580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8343334" y="3637648"/>
              <a:ext cx="16331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Lăn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8181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200</Words>
  <Application>Microsoft Office PowerPoint</Application>
  <PresentationFormat>Widescreen</PresentationFormat>
  <Paragraphs>40</Paragraphs>
  <Slides>16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hp4431s</dc:creator>
  <cp:lastModifiedBy>hp4431s</cp:lastModifiedBy>
  <cp:revision>19</cp:revision>
  <dcterms:created xsi:type="dcterms:W3CDTF">2024-04-07T15:04:02Z</dcterms:created>
  <dcterms:modified xsi:type="dcterms:W3CDTF">2024-04-07T18:15:59Z</dcterms:modified>
</cp:coreProperties>
</file>