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2" r:id="rId2"/>
    <p:sldId id="304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306" r:id="rId11"/>
    <p:sldId id="301" r:id="rId12"/>
    <p:sldId id="307" r:id="rId13"/>
    <p:sldId id="310" r:id="rId14"/>
    <p:sldId id="308" r:id="rId15"/>
    <p:sldId id="309" r:id="rId16"/>
    <p:sldId id="311" r:id="rId17"/>
    <p:sldId id="30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669D-F7B2-4E2D-B8D5-B963FC8E555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5DA9C-F72E-471F-B3F5-0A8E8C2C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9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1FFB189-9532-4398-9DD3-8FD686B1824C}" type="slidenum">
              <a:rPr lang="en-GB">
                <a:solidFill>
                  <a:srgbClr val="000000"/>
                </a:solidFill>
              </a:rPr>
              <a:pPr/>
              <a:t>1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6986DA9-5FA5-4E00-AD3A-9E0ED40D366B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A8101FE-9C00-43CC-BE7E-9FF4A77B7A98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2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gif"/><Relationship Id="rId7" Type="http://schemas.openxmlformats.org/officeDocument/2006/relationships/image" Target="../media/image9.gif"/><Relationship Id="rId12" Type="http://schemas.openxmlformats.org/officeDocument/2006/relationships/image" Target="../media/image2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gif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0.gi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12.gif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81200" y="2195513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800" b="1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71800" y="3124200"/>
            <a:ext cx="399391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10896" y="617538"/>
            <a:ext cx="49317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altLang="vi-VN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altLang="vi-VN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vi-VN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altLang="vi-VN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vi-V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altLang="vi-VN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Quế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413535"/>
      </p:ext>
    </p:extLst>
  </p:cSld>
  <p:clrMapOvr>
    <a:masterClrMapping/>
  </p:clrMapOvr>
  <p:transition spd="slow" advTm="20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149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 descr="Tranh chuyện: Thỏ con không vâng lời - Thư viện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1828800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56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38252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200" y="1338449"/>
            <a:ext cx="2971800" cy="2582538"/>
            <a:chOff x="838200" y="1338449"/>
            <a:chExt cx="2971800" cy="2582538"/>
          </a:xfrm>
        </p:grpSpPr>
        <p:pic>
          <p:nvPicPr>
            <p:cNvPr id="6" name="Picture 2" descr="C:\Users\Admin\Downloads\IMG-093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38449"/>
              <a:ext cx="2971800" cy="202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78540" y="3459322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Mẹ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0" y="4063426"/>
            <a:ext cx="2971800" cy="2189439"/>
            <a:chOff x="838200" y="4063426"/>
            <a:chExt cx="2971800" cy="2189439"/>
          </a:xfrm>
        </p:grpSpPr>
        <p:pic>
          <p:nvPicPr>
            <p:cNvPr id="11" name="Picture 3" descr="C:\Users\Admin\Downloads\IMG-093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63426"/>
              <a:ext cx="2971800" cy="170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719534" y="5791200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Gấu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57047" y="1398610"/>
            <a:ext cx="2872864" cy="2572480"/>
            <a:chOff x="4957047" y="1398610"/>
            <a:chExt cx="2872864" cy="2572480"/>
          </a:xfrm>
        </p:grpSpPr>
        <p:pic>
          <p:nvPicPr>
            <p:cNvPr id="9" name="Picture 2" descr="C:\Users\Admin\Downloads\IMG-09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047" y="1398610"/>
              <a:ext cx="2872864" cy="2018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758529" y="3509425"/>
              <a:ext cx="1269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Con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33176" y="4063425"/>
            <a:ext cx="2896735" cy="2189440"/>
            <a:chOff x="4933176" y="4063425"/>
            <a:chExt cx="2896735" cy="2189440"/>
          </a:xfrm>
        </p:grpSpPr>
        <p:pic>
          <p:nvPicPr>
            <p:cNvPr id="13" name="Picture 4" descr="C:\Users\Admin\Downloads\IMG-093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176" y="4063425"/>
              <a:ext cx="2896735" cy="168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495744" y="5791200"/>
              <a:ext cx="1810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Bươm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Bướm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98" name="Picture 2" descr="Truyện &amp;quot;Thỏ con không vâng lời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922" y="2133600"/>
            <a:ext cx="445915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194" name="Picture 2" descr="truyện tranh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5518864" cy="40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 descr="Phạm Hoan: Truyện : Thỏ Con Không Vâng Lời (Có File Nghe Mp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57" y="1752600"/>
            <a:ext cx="558328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148" name="Picture 4" descr="100+ hình ảnh minh họa truyện thỏ con không vâng lời - hinhanhsieudep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30" y="1447800"/>
            <a:ext cx="6594540" cy="477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8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ạm Hoan: Truyện : Thỏ con không vâng lời. Thơ : Soi gươ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410200" cy="40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2592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92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1714500" y="2286000"/>
            <a:ext cx="571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7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876127"/>
              </p:ext>
            </p:extLst>
          </p:nvPr>
        </p:nvGraphicFramePr>
        <p:xfrm>
          <a:off x="5943600" y="3756025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756025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274091"/>
              </p:ext>
            </p:extLst>
          </p:nvPr>
        </p:nvGraphicFramePr>
        <p:xfrm>
          <a:off x="6172200" y="2249487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49487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ìa"/>
  <p:tag name="ISPRING_SLIDE_INDENT_LEVEL" val="0"/>
  <p:tag name="GENSWF_ADVANCE_TIME" val="20.011"/>
  <p:tag name="ISPRING_CUSTOM_TIMING_USED" val="1"/>
  <p:tag name="ISPRING_SLIDE_ID_2" val="{6F51B43B-3B94-4A13-8672-B3BCD80DD06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Ổn định tổ chức"/>
  <p:tag name="ISPRING_SLIDE_INDENT_LEVEL" val="0"/>
  <p:tag name="ISPRING_CUSTOM_TIMING_USED" val="1"/>
  <p:tag name="GENSWF_ADVANCE_TIME" val="27.98"/>
  <p:tag name="ISPRING_SLIDE_ID_2" val="{255BAF17-94A8-4DA1-984D-FBD5A6FECD0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ISPRING_CUSTOM_TIMING_USED" val="1"/>
  <p:tag name="GENSWF_ADVANCE_TIME" val="3"/>
  <p:tag name="ISPRING_SLIDE_ID_2" val="{17E2161A-79E6-42B3-893D-FE5C73F6A79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130</Words>
  <Application>Microsoft Office PowerPoint</Application>
  <PresentationFormat>On-screen Show (4:3)</PresentationFormat>
  <Paragraphs>24</Paragraphs>
  <Slides>17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36</cp:revision>
  <dcterms:created xsi:type="dcterms:W3CDTF">2018-10-24T15:09:32Z</dcterms:created>
  <dcterms:modified xsi:type="dcterms:W3CDTF">2025-05-10T01:30:53Z</dcterms:modified>
</cp:coreProperties>
</file>