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67" r:id="rId3"/>
    <p:sldId id="275" r:id="rId4"/>
    <p:sldId id="290" r:id="rId5"/>
    <p:sldId id="286" r:id="rId6"/>
    <p:sldId id="28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7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027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556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57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92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38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933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339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177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106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1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D7822-3B45-41DD-9A36-F10CE21DFE15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61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D7822-3B45-41DD-9A36-F10CE21DFE15}" type="datetimeFigureOut">
              <a:rPr lang="en-US" smtClean="0"/>
              <a:t>5/12/2025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0092A-C8AC-4DAC-BC8A-4CC4FC7631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945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7" Type="http://schemas.openxmlformats.org/officeDocument/2006/relationships/image" Target="../media/image6.png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3.wma"/><Relationship Id="rId7" Type="http://schemas.microsoft.com/office/2007/relationships/hdphoto" Target="../media/hdphoto1.wdp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4.wma"/><Relationship Id="rId7" Type="http://schemas.microsoft.com/office/2007/relationships/hdphoto" Target="../media/hdphoto2.wdp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7.jp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wma"/><Relationship Id="rId7" Type="http://schemas.openxmlformats.org/officeDocument/2006/relationships/image" Target="../media/image6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3D con thuyền giấy trên nền xanh non đẹp mắ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ubtitle 3"/>
          <p:cNvSpPr txBox="1">
            <a:spLocks/>
          </p:cNvSpPr>
          <p:nvPr/>
        </p:nvSpPr>
        <p:spPr>
          <a:xfrm>
            <a:off x="2459831" y="4493697"/>
            <a:ext cx="7272338" cy="2017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Lĩnh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thẩm</a:t>
            </a:r>
            <a:r>
              <a:rPr lang="en-US" sz="5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mỹ</a:t>
            </a:r>
            <a:endParaRPr lang="en-US" sz="5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thuyền</a:t>
            </a:r>
            <a:r>
              <a:rPr lang="en-US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50000"/>
              </a:spcBef>
              <a:buNone/>
              <a:defRPr/>
            </a:pP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Lứa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MGB 3-4 </a:t>
            </a:r>
            <a:r>
              <a:rPr lang="en-US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endParaRPr lang="en-US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80446" y="327583"/>
            <a:ext cx="54489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PHÒNG GD &amp; ĐT QUẬN LONG BIÊN</a:t>
            </a: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TRƯỜNG MẦM NON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NGUYỆT QUẾ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10" y="928572"/>
            <a:ext cx="3508800" cy="3688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59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37"/>
    </mc:Choice>
    <mc:Fallback xmlns="">
      <p:transition spd="slow" advTm="1993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H. em di choi thuy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23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4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7015" y="105196"/>
            <a:ext cx="6165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44" y="1210763"/>
            <a:ext cx="9836933" cy="55332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970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69"/>
    </mc:Choice>
    <mc:Fallback xmlns="">
      <p:transition spd="slow" advTm="17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  <p:extLst mod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paperboat #paper #boat #papier #papierboot #papierschiff - Origami, HD Png  Download - kind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78" r="17894" b="14241"/>
          <a:stretch/>
        </p:blipFill>
        <p:spPr bwMode="auto">
          <a:xfrm>
            <a:off x="2007030" y="1585298"/>
            <a:ext cx="7775556" cy="3991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1271409" y="2064703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 rot="16200000">
            <a:off x="5163288" y="5455540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rot="7448807">
            <a:off x="5032222" y="3974057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95238" y="551016"/>
            <a:ext cx="61759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70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34"/>
    </mc:Choice>
    <mc:Fallback xmlns="">
      <p:transition spd="slow" advTm="27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54353" y="320184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 BỊ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Giấy Thủ Công 6 Màu Có keo HH 022 | Thanh Thanh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92" b="90000" l="5625" r="9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812" y="1267843"/>
            <a:ext cx="6392709" cy="51940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172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79"/>
    </mc:Choice>
    <mc:Fallback xmlns="">
      <p:transition spd="slow" advTm="15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et bai tao hi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7" end="1179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58482" y="-785192"/>
            <a:ext cx="15284173" cy="8597347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8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2"/>
    </mc:Choice>
    <mc:Fallback xmlns="">
      <p:transition spd="slow" advTm="8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5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8872" objId="4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8|1|3.5|1.1|4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3373</TotalTime>
  <Words>45</Words>
  <Application>Microsoft Office PowerPoint</Application>
  <PresentationFormat>Widescreen</PresentationFormat>
  <Paragraphs>9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Techsi.vn</cp:lastModifiedBy>
  <cp:revision>104</cp:revision>
  <dcterms:created xsi:type="dcterms:W3CDTF">2021-09-15T06:46:32Z</dcterms:created>
  <dcterms:modified xsi:type="dcterms:W3CDTF">2025-05-12T08:38:39Z</dcterms:modified>
</cp:coreProperties>
</file>