
<file path=[Content_Types].xml><?xml version="1.0" encoding="utf-8"?>
<Types xmlns="http://schemas.openxmlformats.org/package/2006/content-types">
  <Default Extension="png" ContentType="image/png"/>
  <Default Extension="mp3" ContentType="audio/mpeg"/>
  <Default Extension="jfif" ContentType="image/jpeg"/>
  <Default Extension="web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>
      <p:cViewPr varScale="1">
        <p:scale>
          <a:sx n="81" d="100"/>
          <a:sy n="81" d="100"/>
        </p:scale>
        <p:origin x="60" y="5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61265-D2DE-4C4D-88AE-A78D1844CB9E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7241D-3F1F-4260-AE03-355E377BB4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480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61265-D2DE-4C4D-88AE-A78D1844CB9E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7241D-3F1F-4260-AE03-355E377BB4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22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61265-D2DE-4C4D-88AE-A78D1844CB9E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7241D-3F1F-4260-AE03-355E377BB4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129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61265-D2DE-4C4D-88AE-A78D1844CB9E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7241D-3F1F-4260-AE03-355E377BB4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880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61265-D2DE-4C4D-88AE-A78D1844CB9E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7241D-3F1F-4260-AE03-355E377BB4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275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61265-D2DE-4C4D-88AE-A78D1844CB9E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7241D-3F1F-4260-AE03-355E377BB4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788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61265-D2DE-4C4D-88AE-A78D1844CB9E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7241D-3F1F-4260-AE03-355E377BB4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827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61265-D2DE-4C4D-88AE-A78D1844CB9E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7241D-3F1F-4260-AE03-355E377BB4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792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61265-D2DE-4C4D-88AE-A78D1844CB9E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7241D-3F1F-4260-AE03-355E377BB4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049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61265-D2DE-4C4D-88AE-A78D1844CB9E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7241D-3F1F-4260-AE03-355E377BB4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29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61265-D2DE-4C4D-88AE-A78D1844CB9E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7241D-3F1F-4260-AE03-355E377BB4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151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561265-D2DE-4C4D-88AE-A78D1844CB9E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7241D-3F1F-4260-AE03-355E377BB4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208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eb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8425" y="4208462"/>
            <a:ext cx="9753600" cy="265489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ình nền Nền Trái Cây Nhiệt đới Ngon Mùa Hè, Trái Cây, Trái Cây Mùa Hè, Mùa  Hè Background Vector để tải xuống miễn phí - Pngtr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722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0" y="0"/>
            <a:ext cx="9420225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PHÁ:</a:t>
            </a:r>
          </a:p>
          <a:p>
            <a:pPr algn="ctr"/>
            <a:endParaRPr lang="en-US" sz="40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7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 GÌ CÓ MÚI?</a:t>
            </a:r>
            <a:endParaRPr lang="en-US" sz="7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81507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QuaGi-BeMinhVy-6721557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695700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1177290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446319" cy="1325563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 KHẾ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041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5178" y="365125"/>
            <a:ext cx="4798621" cy="1325563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 BƯỞI</a:t>
            </a:r>
            <a:endParaRPr lang="en-US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8731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59404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Quả cam - Lợi ích sức khỏe và lưu ý khi sử dụ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30" y="178129"/>
            <a:ext cx="10477500" cy="7196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12519" y="443346"/>
            <a:ext cx="47382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 CAM</a:t>
            </a:r>
            <a:endParaRPr lang="en-US" sz="4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7221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7618" y="2597686"/>
            <a:ext cx="10515600" cy="1325563"/>
          </a:xfrm>
        </p:spPr>
        <p:txBody>
          <a:bodyPr>
            <a:normAutofit/>
          </a:bodyPr>
          <a:lstStyle/>
          <a:p>
            <a:r>
              <a:rPr lang="en-US" sz="8000" dirty="0" smtClean="0">
                <a:solidFill>
                  <a:srgbClr val="CC0099"/>
                </a:solidFill>
                <a:latin typeface="Cooper Black" panose="0208090404030B020404" pitchFamily="18" charset="0"/>
              </a:rPr>
              <a:t>BÉ KHÉO TAY</a:t>
            </a:r>
            <a:endParaRPr lang="en-US" sz="8000" dirty="0">
              <a:solidFill>
                <a:srgbClr val="CC0099"/>
              </a:solidFill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52135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17</Words>
  <Application>Microsoft Office PowerPoint</Application>
  <PresentationFormat>Widescreen</PresentationFormat>
  <Paragraphs>7</Paragraphs>
  <Slides>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Cooper Black</vt:lpstr>
      <vt:lpstr>Times New Roman</vt:lpstr>
      <vt:lpstr>Office Theme</vt:lpstr>
      <vt:lpstr>PowerPoint Presentation</vt:lpstr>
      <vt:lpstr>PowerPoint Presentation</vt:lpstr>
      <vt:lpstr>QUẢ KHẾ</vt:lpstr>
      <vt:lpstr>QUẢ BƯỞI</vt:lpstr>
      <vt:lpstr>PowerPoint Presentation</vt:lpstr>
      <vt:lpstr>BÉ KHÉO TAY</vt:lpstr>
    </vt:vector>
  </TitlesOfParts>
  <Company>Techsi.vn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Techsi.vn</dc:creator>
  <cp:lastModifiedBy>Techsi.vn</cp:lastModifiedBy>
  <cp:revision>3</cp:revision>
  <dcterms:created xsi:type="dcterms:W3CDTF">2025-02-17T02:57:40Z</dcterms:created>
  <dcterms:modified xsi:type="dcterms:W3CDTF">2025-02-17T03:08:07Z</dcterms:modified>
</cp:coreProperties>
</file>