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Uye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0896" y="617538"/>
            <a:ext cx="4931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130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37</cp:revision>
  <dcterms:created xsi:type="dcterms:W3CDTF">2018-10-24T15:09:32Z</dcterms:created>
  <dcterms:modified xsi:type="dcterms:W3CDTF">2025-05-10T01:46:56Z</dcterms:modified>
</cp:coreProperties>
</file>