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57" r:id="rId4"/>
    <p:sldId id="259" r:id="rId5"/>
    <p:sldId id="260" r:id="rId6"/>
    <p:sldId id="262" r:id="rId7"/>
    <p:sldId id="263" r:id="rId8"/>
    <p:sldId id="265" r:id="rId9"/>
    <p:sldId id="266" r:id="rId10"/>
    <p:sldId id="267" r:id="rId11"/>
    <p:sldId id="264" r:id="rId12"/>
    <p:sldId id="268" r:id="rId13"/>
    <p:sldId id="269" r:id="rId14"/>
    <p:sldId id="271" r:id="rId15"/>
    <p:sldId id="270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62C95D4-65B2-4813-A93A-FD85BBE19096}">
          <p14:sldIdLst>
            <p14:sldId id="256"/>
            <p14:sldId id="258"/>
          </p14:sldIdLst>
        </p14:section>
        <p14:section name="Khởi động" id="{CBB9858B-2AF9-4F04-AA18-9DB4C11ACDD6}">
          <p14:sldIdLst>
            <p14:sldId id="257"/>
            <p14:sldId id="259"/>
          </p14:sldIdLst>
        </p14:section>
        <p14:section name="Khám phá" id="{29233D17-473B-4C4E-89BB-779ABCB5CF1F}">
          <p14:sldIdLst>
            <p14:sldId id="260"/>
            <p14:sldId id="262"/>
            <p14:sldId id="263"/>
            <p14:sldId id="265"/>
            <p14:sldId id="266"/>
            <p14:sldId id="267"/>
          </p14:sldIdLst>
        </p14:section>
        <p14:section name="Luyện tập" id="{A22A5BD2-4186-445B-B150-B5D816FD2703}">
          <p14:sldIdLst>
            <p14:sldId id="264"/>
            <p14:sldId id="268"/>
          </p14:sldIdLst>
        </p14:section>
        <p14:section name="Vận dụng" id="{0FE1CECC-56A2-42CB-8E99-6E1CA0144E9C}">
          <p14:sldIdLst>
            <p14:sldId id="269"/>
            <p14:sldId id="271"/>
            <p14:sldId id="2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7C1D"/>
    <a:srgbClr val="39BA84"/>
    <a:srgbClr val="FE910F"/>
    <a:srgbClr val="0661C7"/>
    <a:srgbClr val="F580CA"/>
    <a:srgbClr val="3D8D5D"/>
    <a:srgbClr val="091473"/>
    <a:srgbClr val="0C116B"/>
    <a:srgbClr val="0A1064"/>
    <a:srgbClr val="0A12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91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45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722028-3299-40D5-A46B-5A565B070575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7F437A-D89D-4AB5-8DC7-633E7F599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37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4585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1499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682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542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847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397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315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88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9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35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890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030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47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86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7C2E-1C32-4BFE-99CD-A32E03D80B9A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D35C-B9F3-4028-A4A8-4CE4A501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965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7C2E-1C32-4BFE-99CD-A32E03D80B9A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D35C-B9F3-4028-A4A8-4CE4A501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746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7C2E-1C32-4BFE-99CD-A32E03D80B9A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D35C-B9F3-4028-A4A8-4CE4A501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987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7C2E-1C32-4BFE-99CD-A32E03D80B9A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D35C-B9F3-4028-A4A8-4CE4A501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138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7C2E-1C32-4BFE-99CD-A32E03D80B9A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D35C-B9F3-4028-A4A8-4CE4A501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7C2E-1C32-4BFE-99CD-A32E03D80B9A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D35C-B9F3-4028-A4A8-4CE4A501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889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7C2E-1C32-4BFE-99CD-A32E03D80B9A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D35C-B9F3-4028-A4A8-4CE4A501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37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7C2E-1C32-4BFE-99CD-A32E03D80B9A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D35C-B9F3-4028-A4A8-4CE4A501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575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7C2E-1C32-4BFE-99CD-A32E03D80B9A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D35C-B9F3-4028-A4A8-4CE4A501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94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7C2E-1C32-4BFE-99CD-A32E03D80B9A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D35C-B9F3-4028-A4A8-4CE4A501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568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7C2E-1C32-4BFE-99CD-A32E03D80B9A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D35C-B9F3-4028-A4A8-4CE4A501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73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47C2E-1C32-4BFE-99CD-A32E03D80B9A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ED35C-B9F3-4028-A4A8-4CE4A501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5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tags" Target="../tags/tag11.xml"/><Relationship Id="rId6" Type="http://schemas.openxmlformats.org/officeDocument/2006/relationships/image" Target="../media/image13.jp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14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microsoft.com/office/2007/relationships/hdphoto" Target="../media/hdphoto3.wdp"/><Relationship Id="rId4" Type="http://schemas.openxmlformats.org/officeDocument/2006/relationships/image" Target="../media/image2.jp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.mp4"/><Relationship Id="rId7" Type="http://schemas.microsoft.com/office/2007/relationships/hdphoto" Target="../media/hdphoto4.wdp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microsoft.com/office/2007/relationships/hdphoto" Target="../media/hdphoto5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microsoft.com/office/2007/relationships/hdphoto" Target="../media/hdphoto5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tags" Target="../tags/tag10.xml"/><Relationship Id="rId6" Type="http://schemas.openxmlformats.org/officeDocument/2006/relationships/image" Target="../media/image13.jp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76886" y="370156"/>
            <a:ext cx="10553115" cy="61176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  <a:bevelB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ĐÀO TẠO QUẬN LONG BIÊN</a:t>
            </a:r>
          </a:p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CNTT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STEM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dirty="0" smtClean="0"/>
              <a:t>----------------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83210" y="645813"/>
            <a:ext cx="10025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ĐÀO TẠO QUẬN LONG BIÊN </a:t>
            </a:r>
          </a:p>
          <a:p>
            <a:pPr algn="ctr"/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NGUYỆT QUẾ</a:t>
            </a: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----------------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8323" y="4228381"/>
            <a:ext cx="10025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86374" y="2805561"/>
            <a:ext cx="100255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  <a:ea typeface="Open Sans Extrabold" panose="020B0906030804020204" pitchFamily="34" charset="0"/>
                <a:cs typeface="Open Sans Extrabold" panose="020B0906030804020204" pitchFamily="34" charset="0"/>
              </a:rPr>
              <a:t>ĐỀ TÀI: ĐẾM VÀ NHẬN BIẾT SỐ LƯỢNG 5 TRÊN ĐỐI TƯỢNG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86374" y="2237441"/>
            <a:ext cx="10025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357C1D"/>
                </a:solidFill>
                <a:latin typeface="Fruitopia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LĨNH VỰC: PHÁT TRIỂN NHẬN THỨC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453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48"/>
    </mc:Choice>
    <mc:Fallback xmlns="">
      <p:transition spd="slow" advTm="17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60612" y="515470"/>
            <a:ext cx="10470776" cy="5827059"/>
          </a:xfrm>
          <a:prstGeom prst="roundRect">
            <a:avLst/>
          </a:prstGeom>
          <a:solidFill>
            <a:schemeClr val="bg1">
              <a:alpha val="89000"/>
            </a:schemeClr>
          </a:solidFill>
          <a:ln w="76200">
            <a:solidFill>
              <a:srgbClr val="3D8D5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67988" y="515470"/>
            <a:ext cx="8151223" cy="1117387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SỐ 5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CÁC CON HÃY CLICK CHUỘT VÀO SỐ 5 VÀ ĐỌC TO NHÉ</a:t>
            </a:r>
            <a:endParaRPr lang="en-US" b="1" dirty="0">
              <a:solidFill>
                <a:srgbClr val="00206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73846" y="2725752"/>
            <a:ext cx="3248424" cy="2821639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5</a:t>
            </a:r>
            <a:endParaRPr lang="en-US" sz="199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2" name="89da4e2ab169c255a57470f609465ff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31388" y="210670"/>
            <a:ext cx="609600" cy="6096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471788" y="2725752"/>
            <a:ext cx="3248424" cy="2821639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5</a:t>
            </a:r>
            <a:endParaRPr lang="en-US" sz="199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869730" y="2725751"/>
            <a:ext cx="3248424" cy="2821639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5</a:t>
            </a:r>
            <a:endParaRPr lang="en-US" sz="199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9" name="89da4e2ab169c255a57470f609465ff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3788" y="363070"/>
            <a:ext cx="609600" cy="609600"/>
          </a:xfrm>
          <a:prstGeom prst="rect">
            <a:avLst/>
          </a:prstGeom>
        </p:spPr>
      </p:pic>
      <p:pic>
        <p:nvPicPr>
          <p:cNvPr id="10" name="89da4e2ab169c255a57470f609465ff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6188" y="51547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981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24"/>
    </mc:Choice>
    <mc:Fallback xmlns="">
      <p:transition spd="slow" advTm="22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repeatCount="4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4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0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4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5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6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9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 Chèn bài tập 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10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5351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Bấm vào các </a:t>
            </a:r>
            <a:r>
              <a:rPr lang="vi-VN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nút chỉnh sửa đối tượng này 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637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4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 Chèn bài tập 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1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5351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6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Bấm vào các </a:t>
            </a:r>
            <a:r>
              <a:rPr lang="vi-VN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nút chỉnh sửa đối tượng này 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674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ăm Ngón Tay Ngoan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112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0"/>
    </mc:Choice>
    <mc:Fallback xmlns="">
      <p:transition spd="slow" advTm="1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565" y="1964160"/>
            <a:ext cx="1007329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	</a:t>
            </a:r>
            <a:r>
              <a:rPr lang="en-US" sz="4400" b="1" dirty="0" smtClean="0">
                <a:solidFill>
                  <a:srgbClr val="7030A0"/>
                </a:solidFill>
                <a:latin typeface="Constantia" panose="02030602050306030303" pitchFamily="18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CÁC CON YÊU QUÝ</a:t>
            </a:r>
          </a:p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Constantia" panose="02030602050306030303" pitchFamily="18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BÀI HỌC CỦA CHÚNG TA </a:t>
            </a:r>
          </a:p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Constantia" panose="02030602050306030303" pitchFamily="18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ĐẾN ĐÂY LÀ KẾT THÚC RỒI.</a:t>
            </a:r>
          </a:p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Constantia" panose="02030602050306030303" pitchFamily="18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CÔ CHÀO TẠM BIỆT CÁC CON</a:t>
            </a:r>
          </a:p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Constantia" panose="02030602050306030303" pitchFamily="18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HẸN GẶP LẠI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385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3"/>
    </mc:Choice>
    <mc:Fallback xmlns="">
      <p:transition spd="slow" advTm="7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35157" y="515470"/>
            <a:ext cx="10470776" cy="5827059"/>
          </a:xfrm>
          <a:prstGeom prst="roundRect">
            <a:avLst/>
          </a:prstGeom>
          <a:solidFill>
            <a:schemeClr val="bg1">
              <a:alpha val="89000"/>
            </a:schemeClr>
          </a:solidFill>
          <a:ln w="76200">
            <a:solidFill>
              <a:srgbClr val="3D8D5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79669" y="515470"/>
            <a:ext cx="4911634" cy="803879"/>
          </a:xfrm>
          <a:prstGeom prst="rect">
            <a:avLst/>
          </a:prstGeom>
          <a:solidFill>
            <a:schemeClr val="bg1"/>
          </a:solidFill>
          <a:ln w="57150">
            <a:solidFill>
              <a:srgbClr val="39BA8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357C1D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TÀI LIỆU THAM KHẢO</a:t>
            </a:r>
            <a:endParaRPr lang="en-US" sz="3200" b="1" dirty="0">
              <a:solidFill>
                <a:srgbClr val="357C1D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0423" y="2142309"/>
            <a:ext cx="8595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You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tobe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Ipring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suite</a:t>
            </a:r>
          </a:p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</a:t>
            </a:r>
          </a:p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STK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759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3"/>
    </mc:Choice>
    <mc:Fallback xmlns="">
      <p:transition spd="slow" advTm="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Get Started instantly With 1,000+ Free Icons | Font Awesom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1591958" y="2590799"/>
            <a:ext cx="1649506" cy="16002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357C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Free Rocket PNG, SVG Icon | Free icons, Icon, Online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3750" l="5469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411" y="2791711"/>
            <a:ext cx="1198376" cy="119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3493340" y="2667000"/>
            <a:ext cx="1649506" cy="16002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357C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ình ảnh Biểu Tượng đầy Sáng Tạo Dây PNG , Bóng đèn, Sáng Tạo, Sáng Tạo PNG  và Vector với nền trong suốt để tải xuống miễn phí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043" y="2739049"/>
            <a:ext cx="1456100" cy="145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5469335" y="2667000"/>
            <a:ext cx="1649506" cy="16002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357C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8" name="Picture 14" descr="Hình ảnh Vòng Tròn Biểu Tượng Người Chiến Thắng Vàng PNG , Người Chiến Thắng,  Cốc, Phẳng PNG và Vector với nền trong suốt để tải xuống miễn phí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25" b="93594" l="11563" r="81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13054" r="16227" b="16740"/>
          <a:stretch/>
        </p:blipFill>
        <p:spPr bwMode="auto">
          <a:xfrm>
            <a:off x="5701552" y="2738717"/>
            <a:ext cx="1237130" cy="138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7445330" y="2667000"/>
            <a:ext cx="1649506" cy="16002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357C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0" name="Picture 16" descr="câu hỏi về xkld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857" y="2864173"/>
            <a:ext cx="1202114" cy="120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373480" y="719588"/>
            <a:ext cx="10025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>
                  <a:solidFill>
                    <a:srgbClr val="002060"/>
                  </a:solidFill>
                </a:ln>
                <a:gradFill flip="none" rotWithShape="1">
                  <a:gsLst>
                    <a:gs pos="54000">
                      <a:srgbClr val="AEAFC5"/>
                    </a:gs>
                    <a:gs pos="0">
                      <a:srgbClr val="0C116B"/>
                    </a:gs>
                    <a:gs pos="100000">
                      <a:schemeClr val="tx1"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a typeface="Open Sans Extrabold" panose="020B0906030804020204" pitchFamily="34" charset="0"/>
                <a:cs typeface="Open Sans Extrabold" panose="020B0906030804020204" pitchFamily="34" charset="0"/>
              </a:rPr>
              <a:t>HOẠT ĐỘNG BÀI GIẢNG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61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5"/>
    </mc:Choice>
    <mc:Fallback xmlns="">
      <p:transition spd="slow" advTm="8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67" b="100000" l="3709" r="976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1" r="5005"/>
          <a:stretch/>
        </p:blipFill>
        <p:spPr>
          <a:xfrm>
            <a:off x="1089212" y="-521977"/>
            <a:ext cx="9991164" cy="7379977"/>
          </a:xfrm>
          <a:prstGeom prst="rect">
            <a:avLst/>
          </a:prstGeom>
        </p:spPr>
      </p:pic>
      <p:pic>
        <p:nvPicPr>
          <p:cNvPr id="2" name="Cả Nhà Thương Nhau Remix- Nhạc Trẻ Em Vinahouse Căng Cự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473" end="14495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44705" y="236058"/>
            <a:ext cx="9584439" cy="54251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036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90"/>
    </mc:Choice>
    <mc:Fallback xmlns="">
      <p:transition spd="slow" advTm="42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6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17176" y="515470"/>
            <a:ext cx="10470776" cy="5827059"/>
          </a:xfrm>
          <a:prstGeom prst="roundRect">
            <a:avLst/>
          </a:prstGeom>
          <a:solidFill>
            <a:schemeClr val="bg1">
              <a:alpha val="89000"/>
            </a:schemeClr>
          </a:solidFill>
          <a:ln w="76200">
            <a:solidFill>
              <a:srgbClr val="3D8D5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383280" y="515470"/>
            <a:ext cx="5617029" cy="634061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+mj-lt"/>
                <a:ea typeface="Open Sans Extrabold" panose="020B0906030804020204" pitchFamily="34" charset="0"/>
                <a:cs typeface="Open Sans Extrabold" panose="020B0906030804020204" pitchFamily="34" charset="0"/>
              </a:rPr>
              <a:t>MỤC TIÊU BÀI HỌC</a:t>
            </a:r>
            <a:endParaRPr lang="en-US" sz="3600" b="1" dirty="0">
              <a:solidFill>
                <a:srgbClr val="FF0000"/>
              </a:solidFill>
              <a:latin typeface="+mj-lt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367501" y="2100579"/>
            <a:ext cx="9117874" cy="679269"/>
          </a:xfrm>
          <a:prstGeom prst="roundRect">
            <a:avLst/>
          </a:prstGeom>
          <a:solidFill>
            <a:srgbClr val="FE9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367501" y="2944580"/>
            <a:ext cx="9117874" cy="679269"/>
          </a:xfrm>
          <a:prstGeom prst="roundRect">
            <a:avLst/>
          </a:prstGeom>
          <a:solidFill>
            <a:srgbClr val="066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367502" y="3799114"/>
            <a:ext cx="9117873" cy="679269"/>
          </a:xfrm>
          <a:prstGeom prst="roundRect">
            <a:avLst/>
          </a:prstGeom>
          <a:solidFill>
            <a:srgbClr val="39B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13650" y="2290295"/>
            <a:ext cx="10025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5,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5,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74477" y="3084159"/>
            <a:ext cx="10025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74477" y="3914924"/>
            <a:ext cx="10025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dược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endParaRPr lang="en-US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622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59"/>
    </mc:Choice>
    <mc:Fallback xmlns="">
      <p:transition spd="slow" advTm="14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1" grpId="0" animBg="1"/>
      <p:bldP spid="12" grpId="0" animBg="1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6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17176" y="515470"/>
            <a:ext cx="10470776" cy="5827059"/>
          </a:xfrm>
          <a:prstGeom prst="roundRect">
            <a:avLst/>
          </a:prstGeom>
          <a:solidFill>
            <a:schemeClr val="bg1">
              <a:alpha val="89000"/>
            </a:schemeClr>
          </a:solidFill>
          <a:ln w="76200">
            <a:solidFill>
              <a:srgbClr val="3D8D5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SPRING_QUIZ_SHAPE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7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 Chèn bài tập 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8" name="ISPRING_QUIZ_SHAPE3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5351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9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Bấm vào các </a:t>
            </a:r>
            <a:r>
              <a:rPr lang="vi-VN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nút chỉnh sửa đối tượng này 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265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59"/>
    </mc:Choice>
    <mc:Fallback xmlns="">
      <p:transition spd="slow" advTm="14259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35157" y="515470"/>
            <a:ext cx="10470776" cy="5827059"/>
          </a:xfrm>
          <a:prstGeom prst="roundRect">
            <a:avLst/>
          </a:prstGeom>
          <a:solidFill>
            <a:schemeClr val="bg1">
              <a:alpha val="89000"/>
            </a:schemeClr>
          </a:solidFill>
          <a:ln w="76200">
            <a:solidFill>
              <a:srgbClr val="3D8D5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02674" y="515470"/>
            <a:ext cx="8151223" cy="634061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CÁC CON HÃY ĐẾM XEM CÓ BAO NHIÊU BẠN SÓC VÀ BÁT SÚP NHÉ</a:t>
            </a:r>
            <a:endParaRPr lang="en-US" b="1" dirty="0">
              <a:solidFill>
                <a:srgbClr val="00206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69417" y="1188687"/>
            <a:ext cx="1356927" cy="15466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22" b="89778" l="0" r="9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674" y="2658899"/>
            <a:ext cx="1457325" cy="14573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22" b="89778" l="0" r="9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507" y="2615063"/>
            <a:ext cx="1457325" cy="14573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22" b="89778" l="0" r="9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019" y="2589725"/>
            <a:ext cx="1457325" cy="14573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22" b="89778" l="0" r="9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093" y="2658898"/>
            <a:ext cx="1457325" cy="145732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652155" y="4703641"/>
            <a:ext cx="1293223" cy="1162595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  <a:endParaRPr lang="en-US" sz="115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400335" y="4700104"/>
            <a:ext cx="1293223" cy="1162595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98494" y="4702623"/>
            <a:ext cx="1293223" cy="1162595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464100" y="4673614"/>
            <a:ext cx="1293223" cy="1162595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773800" y="4700104"/>
            <a:ext cx="1293223" cy="1162595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Aharoni" panose="02010803020104030203" pitchFamily="2" charset="-79"/>
                <a:cs typeface="Aharoni" panose="02010803020104030203" pitchFamily="2" charset="-79"/>
              </a:rPr>
              <a:t>4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55474" y="1182021"/>
            <a:ext cx="1356927" cy="1546643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9274618" y="2871880"/>
            <a:ext cx="1293223" cy="1162595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Aharoni" panose="02010803020104030203" pitchFamily="2" charset="-79"/>
                <a:cs typeface="Aharoni" panose="02010803020104030203" pitchFamily="2" charset="-79"/>
              </a:rPr>
              <a:t>4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307007" y="1495675"/>
            <a:ext cx="1293223" cy="1162595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8477" y="1251706"/>
            <a:ext cx="1356927" cy="154664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6851" y="1251706"/>
            <a:ext cx="1356927" cy="154664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1989" y="1251707"/>
            <a:ext cx="1356927" cy="15466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447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75"/>
    </mc:Choice>
    <mc:Fallback xmlns="">
      <p:transition spd="slow" advTm="21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6" grpId="1" animBg="1"/>
      <p:bldP spid="34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35157" y="515470"/>
            <a:ext cx="10470776" cy="5827059"/>
          </a:xfrm>
          <a:prstGeom prst="roundRect">
            <a:avLst/>
          </a:prstGeom>
          <a:solidFill>
            <a:schemeClr val="bg1">
              <a:alpha val="89000"/>
            </a:schemeClr>
          </a:solidFill>
          <a:ln w="76200">
            <a:solidFill>
              <a:srgbClr val="3D8D5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02674" y="515470"/>
            <a:ext cx="8151223" cy="634061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CÁC CON HÃY CHO CÔ BIẾT SỐ BẠN SÓC VÀ SỐ BÁT SÚP NHƯ THỂ NÀO VỚI NHAU.</a:t>
            </a:r>
            <a:endParaRPr lang="en-US" b="1" dirty="0">
              <a:solidFill>
                <a:srgbClr val="00206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06665" y="1299176"/>
            <a:ext cx="1356927" cy="15466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22" b="89778" l="0" r="9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674" y="2658899"/>
            <a:ext cx="1457325" cy="14573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22" b="89778" l="0" r="9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507" y="2615063"/>
            <a:ext cx="1457325" cy="14573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22" b="89778" l="0" r="9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019" y="2589725"/>
            <a:ext cx="1457325" cy="14573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22" b="89778" l="0" r="9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093" y="2658898"/>
            <a:ext cx="1457325" cy="145732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652155" y="4703641"/>
            <a:ext cx="1293223" cy="1162595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  <a:endParaRPr lang="en-US" sz="115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400335" y="4700104"/>
            <a:ext cx="1293223" cy="1162595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98494" y="4702623"/>
            <a:ext cx="1293223" cy="1162595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464100" y="4673614"/>
            <a:ext cx="1293223" cy="1162595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773800" y="4700104"/>
            <a:ext cx="1293223" cy="1162595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4</a:t>
            </a:r>
            <a:endParaRPr lang="en-US" sz="115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43034" y="1245523"/>
            <a:ext cx="1356927" cy="1546643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9653408" y="3046982"/>
            <a:ext cx="1293223" cy="1162595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653407" y="1613568"/>
            <a:ext cx="1293223" cy="1162595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8477" y="1251706"/>
            <a:ext cx="1356927" cy="154664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6851" y="1251706"/>
            <a:ext cx="1356927" cy="154664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1989" y="1251707"/>
            <a:ext cx="1356927" cy="15466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22" b="89778" l="0" r="9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782" y="2600115"/>
            <a:ext cx="1457325" cy="14573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240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08"/>
    </mc:Choice>
    <mc:Fallback xmlns="">
      <p:transition spd="slow" advTm="23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17176" y="515470"/>
            <a:ext cx="10470776" cy="5827059"/>
          </a:xfrm>
          <a:prstGeom prst="roundRect">
            <a:avLst/>
          </a:prstGeom>
          <a:solidFill>
            <a:schemeClr val="bg1">
              <a:alpha val="89000"/>
            </a:schemeClr>
          </a:solidFill>
          <a:ln w="76200">
            <a:solidFill>
              <a:srgbClr val="3D8D5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SPRING_QUIZ_SHAPE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5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 Chèn bài tập 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6" name="ISPRING_QUIZ_SHAPE3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5351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7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Bấm vào các </a:t>
            </a:r>
            <a:r>
              <a:rPr lang="vi-VN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nút chỉnh sửa đối tượng này 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489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59"/>
    </mc:Choice>
    <mc:Fallback xmlns="">
      <p:transition spd="slow" advTm="14259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60612" y="515470"/>
            <a:ext cx="10470776" cy="5827059"/>
          </a:xfrm>
          <a:prstGeom prst="roundRect">
            <a:avLst/>
          </a:prstGeom>
          <a:solidFill>
            <a:schemeClr val="bg1">
              <a:alpha val="89000"/>
            </a:schemeClr>
          </a:solidFill>
          <a:ln w="76200">
            <a:solidFill>
              <a:srgbClr val="3D8D5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67988" y="515470"/>
            <a:ext cx="8151223" cy="1117387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SỐ 5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CÁC CON HÃY CLICK CHUỘT VÀO SỐ 5 VÀ ĐỌC TO NHÉ</a:t>
            </a:r>
            <a:endParaRPr lang="en-US" b="1" dirty="0">
              <a:solidFill>
                <a:srgbClr val="00206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653245" y="2286000"/>
            <a:ext cx="4589418" cy="3530493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700" b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5</a:t>
            </a:r>
            <a:endParaRPr lang="en-US" sz="287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2" name="89da4e2ab169c255a57470f609465ff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31388" y="21067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192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76"/>
    </mc:Choice>
    <mc:Fallback xmlns="">
      <p:transition spd="slow" advTm="22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4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repeatCount="4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54B9D24C-E113-48C7-B92F-CAD06F3F7A52}"/>
  <p:tag name="ISPRING_RESOURCE_FOLDER" val="C:\Users\hp4431s\Desktop\TEP NGUON BÀI GIANG\So 5\"/>
  <p:tag name="ISPRING_PRESENTATION_PATH" val="C:\Users\hp4431s\Desktop\TEP NGUON BÀI GIANG\So 5.pptx"/>
  <p:tag name="ISPRING_PROJECT_VERSION" val="9"/>
  <p:tag name="ISPRING_PROJECT_FOLDER_UPDATED" val="1"/>
  <p:tag name="ISPRING_SCREEN_RECS_UPDATED" val="C:\Users\hp4431s\Desktop\TEP NGUON BÀI GIANG\So 5\"/>
  <p:tag name="ISPRING_FIRST_PUBLISH" val="1"/>
  <p:tag name="ISPRING_PRESENTER_PHOTO_0" val="png|iVBORw0KGgoAAAANSUhEUgAAAUAAAAFACAYAAADNkKWqAAAAAXNSR0IArs4c6QAAAARnQU1BAACx&#10;jwv8YQUAAAAJcEhZcwAADsMAAA7DAcdvqGQAAP+lSURBVHhe7P0HYBTXnqYP7+58O7s7Mzu7k++9&#10;4+t4bZNzzlkIEFEi5xwkchAglHMCCRAgcs4YjEkm5yiUc07dUkvqllqplXj+v1OSbOzLDXNn5luP&#10;hwMvp7q61Gq6q5563zqh/gvvy3/I8ubfWX+wNPwb6Ee/7O3f/9bq337ij9W/srzrJZXel59PeQ/A&#10;/6DlXQfmv6X+YHnXDyk1g+331c1Sj5vVVN6x6ocr/yX6Nyj/Ti/7vvxEynsA/ict7zqwlf6Y8ubN&#10;u36ySeq5N0K3hgZZbKybHzfW8vw7pF7zx3rXdprk7x+UIuy7aqV3vebbkr/vy3+O8h6A/0mLOsbf&#10;pR+Xd4GpUfWClHqt/pcKpQYlBcQmCRwVMN/WD+D5g22b3u3vqjV7+XvUvNkf0vvysy/vAfi+vLM0&#10;g+7H7uhNvcBJxJs6YUSt1H+iGpTqGiWv9XvVvN0ftX0TYH+v1H/wX6E/sfwrf/x9+Xco7wH4n7T8&#10;0M29Ww3itpqB9wMpeNXX/JbeNPxx9dtS6/6Q/uU/I3D+PfoBzP4U/YnlX/nj78u/Q3kPwJ9peRfQ&#10;fp9+y+n9GBr1b6lOAFhn+f2qrRajV/076wZRfd33qqv/3Xp7O6WGesvvlQL0j9//2xKKv1s/+gx+&#10;p/7IorZ8l96Xn055D8CfaXkX5N6Wcndv63uHV/9uaHwHvma9A3qi7yBXU/V7VS+qq/1etXXvrt8l&#10;BU/1e5Q0IErd0FSrx2/qxAXWN77PBql/rMb/k6p/tNz0GbwTem/rjyxqy3fpffnplPcA/I9a3nVk&#10;NUsdpD9+/CO9DTcFBQULpTe1Ag9R4+O34NYcQZsg1yAAU6q3VH63rFRXXaGt+y2p9SLteVVbyn+g&#10;WqXqpsc1jc+rdW9vo0m2qa9qVEPTazVUy3uQ3/GmWt6XRVTVVDc/tljkPSjVaHVDjaxrer/NEG10&#10;ljVvAfIt/ejkIZT8od7V0PKW5HTzluTn35efTHkPwP+oRR1Hb+sdkGuW5urednji5t52RPXKMTWB&#10;T6kZDN+BrlYg01xbGuFUI5CqqSnHopY1ODVBSwBVU2XGUlGGpbL0u7pG6pqKUmqlVqqvMGmqM4vK&#10;jdSaS6gta1R9uYkG9bzU6rk68/fPW0qlNjWqrlSe0yTblpVqqjOLysxSN0mW683yvsq/V11lo5qh&#10;rAD9PRDVZ6CitIJhIxAb6up/6JKbwCgPvlcT7N6l9wD86Zb3APyPWrTuIXLg/S791jW7Hzq8Rn0f&#10;JZth1xhRlaNScFCQEIBUl4nzaqqrBGRVpVRVmaisMlJV+b2q5bFFaktFicDOpMlSYaRGwUuk6jqB&#10;WF1pEbXFeuqUDHpqCnXUFORRq29UXUE+dVKrdRYlWbboc6kWVelyqdGr53WyXQG1hXpRgbyOoVHF&#10;RaJi6ksEpKI6owDSJIAUNZQKJJUEuvVlCrClNFSaeSNuEgHhG+UiLQJC5Si/A6L6bBpB+N3n+PZn&#10;q6Q+7z8ShrKB6H35qZT3APwPVH4Qw34MuR9LXN33UuBT0fV78KnIWK8gp4FO3JtAQEGuTtybUq24&#10;NQ1k5U2S5drK4qblIpEBS7mB6rICakrfkklUIlAS1RTrqDbkUVUo8CrIoVKfRVV+FtU56VRlJFOd&#10;JkpNoioloVHJoiRRYrzU8VTK40q1PjWxUbJ9VXoylvRUajLSqM1MF2VQl51JfU4Wtbk51OXlUq/L&#10;p14g2VCgp8FQKDLwpqgIBIwNSiUGgaOBBmORANFIg8DwjTjHN+Vljaoo541yiFWN8fqNxGixuSL5&#10;LJVqm0Co6rc/82ZX+E7wNes9AH9K5T0A/wOUt8Gn1BjH1EEnB+Pv0NvO7s1b17waVdkIvGbYaRFV&#10;OTZxbwI4S3kx1eYiqsyFVAvUqkv1mqpM+VQadVhKxKUV51JryBY3lkmNLgNLXjqW3FQs2SkCtyQq&#10;U+OpSI7FnBhDWXw0ZbGRlEa/blTUS8yvn1Px6jnlr55R8VL04oeqfPmcqlcvqI54SfXrV1iiIrDE&#10;RGKR17HERlETF0NtfCy1CXHUCSxrBZS1AtO6tBTqM1Kpz0ylLiudeoFjQ042DXk5vMnPo0HAWK/L&#10;o16cZb04zXpxkAqS9cVNKhFQSqRWUGwQKDYoIFZWIBZXXGKVSGBYLZ+xpUkKghoQ5ftQ0kD4lhv8&#10;LSC+B+BPqbwH4E+0vAt6zaqXg+zN2w0UdXJQqtbPWhXZGtXs7tS1OXVdrlaAVyNxT5OKseLwlCzl&#10;JoFdMVVlRVSWGqgQB1chsCsX0JkFdBWi8uJsygxZmAozKNGlUZYtri01lurESMrjXmGOfi5Qe0Zp&#10;xBNMLx5R+vwhpqcPMD2+L7qH8cFdSu7fwXjvNqZ7d0S3Kbt3k7I7Nym9863UP1S5rK+4f5uKB7ep&#10;fHCH6kf3qZbXqnnygOqnD6l+8UT0FIuA0xLxnJrIl9RGv6JO4FgrsK1NiKFGwFsrYKwRF1mXJmAU&#10;x1kvrrFeoFiXnSVgFOU2g1FBUblGXaNUlBbHWF9SrF1rVNG5oawMzBKXy8UdVshnXCHOsLIJiAqE&#10;bzvDHzvCH0DwPQB/SuU9AH+i5cfgq6+vf0t1cmxZRHIgihpq1TUribQ1Ar0m1UqcVVKws1QK5MTh&#10;VYq7qzQrFQvoikSFAroCSovyMUpMLSnMorggkyJ9BgZxc4W5SRhykigUFWQnkJsRQ05qJLrY5xif&#10;3qHswS1K7t2g6PZVim5eofjGZYqvi65dxigyXRVd+Rrj5UuYvr5IqahMlsu+uYjp8gVZL/r6PCUi&#10;46XzmJpUeukC5stfyXZfYb5yiQp5rcob31D57VUqb14TQN7AfFdAeV9A+VAg+fguVQLc6uePGuEo&#10;rrJaHGZV5CuqoiOoFjBWx4trTIjFkhgnUEykJiVZHGMKtRKn6yRK12VJlJYYXS9usVZidK24xVq9&#10;xPgCdX1RXVcsksgsMDSZGhtWyiQil0tE1kCoXOE7InIzDJsd4XsA/uTKewD+e5Q/dh9X2zWruQj0&#10;1IpG+KnWx0bgKdXJAaVUr8kix5dAT0l1G6mRSCuqaYKeAl61uLsqs1EcXTFmk4HSkgKMRTqKC3PQ&#10;S2TV5aaRL6DLy00mVyCXkx1PVkYcGenRpCa90pSeGEFG4ivSEp6TEveEpKgHZD79lsLrFzF+c47i&#10;S2couXiakq9EF05hOneSkrMnKDkjOn0c46mjlJw8RMmJRhmVTh6R5cMUaTqE4fhBDMcOUnz0ICVH&#10;DmI6eoiyY4cpO36EspPHKDtznPLzJzB/dYoy+V2ll09j+uYspVfOUXr1AmU3LlF+8zIVt69Qfvc6&#10;lRoYb1EuYKx4dl8i9UOqXj4St/hUA2O1xOnKmCgq46KplBhdnShOMSmB+mSJzqKGtHQaMgSIWVnU&#10;5KpGF9VIIyAsLNScYa3WuCIgLC2TmFwuMbkRhFTJCUldL2y+1toMQDlpNUJQAKip8at+X/7fl/cA&#10;/BOL2oe1Tg1NTk1b8QOpfxpjz4+7P7xR3VO0p2Wt1i1FHRyy3PS4eUyr6oahuqgo2DWqWqBXLcdX&#10;FTUSbast5ZLAyrTW2MrKEioqiigtK6CkJJ8icXRGgzg7g16AJ4/zc8XRZZKflUJWeixJSRHEJ7wk&#10;TpSQ/JKk1AgSpY5NeEZU7GMiIx8S+fo+0REPiHl5l6gXN4l+eYPox1dIunEW/VfHMJw6QOHRcAqP&#10;7MZweA+Gg7sp2rcLw74wTYX7dmLYu53C8G0U7NmGfs9W9LuCKdwVStFueS5suzzeji4sFN3OUPQi&#10;w47tlGwPwbQjhFJZLtu1g9K9OzEdDMN4WF7/2B6KToZTdGovRaf3CWgPYDwrsDx/lPKLxzF/fQqz&#10;guNVcZI3xHHe+loc4xUq712j+sFNqiRWVz25j1ncYumrx5RFPMP8Wpzi69c0REZDZCzExCMfDg3J&#10;SVjSUqnMzKAiO5vq3Hws+Xos+gIshQXUas6wsaW5XiJyQ7lZazTRTk7yvdWJE2yoq5OvUl2zlX2h&#10;qVvSDyR/f6AflT/w9L+gNO6L78sPy3sA/itKI9Zkt/zxXqqpceGHf5pWf7fjK8ipPnmN/coal8U5&#10;NI1MaAZejaVSA55F3F1VZRkV4uzMZSWYSg0UC+wKi7LRFaSTly9wy0kgIyNBnFwiuQI7XW46+Tmi&#10;7DTyMpPITheHJzE2OfmVwO+JHO8PeR1zT1NEzF1eRt7mecRNHj+7wcNHV3l0/xse3rrIvRuneXjz&#10;NI+vnyDiqwNkCIRyD+4ge08wOTv80YX4od/qS0Ggj8ibwiAf9IFe5Ae6owtwRy8qCHBD7y+1ryeF&#10;vrKtrw/5spzn60Gutwf5Xh7ovNwp9HSnWJZLvD0x+nphDPCheJuvwNFf4BlAwe5AgWoQReHBGPcK&#10;LPeHUnpgJ2YBpFmAXHbyAKbThzCdPUrpeXGPF09R8fUZqr65QNWVi1RdF6d46wqld29QKjHe9PAu&#10;5Q8fYHn0mNonT2l4/oLaiFdUi0ssl9hcmpJIaVoa5RnZVGblUC4wrBBnWJWfT7XE5NpCA3XKFaru&#10;NuWqy5By5GrUSuOJS3OCtXJSq5WTW52o+aTXoKD4IzCq/eKtou0mb+lPL+8B+K7yHoD/ivLdTvn2&#10;Hvq2mirZ1bVdT1ut/tF2dDXkrBl2jZ1uvx+R0DimVQ37UuCrqiyl3FxCWWkRJmMhJcV69AU55OZn&#10;kpWdQnpGLClpUeLgIkhIekm8RNaEhNckJ0WTnhpHpki5vkyJtgp+qeL04hMfER13m5evr/P05WUe&#10;v7jEw+cXefD4AncfnOPm7TNcv3GKG98c58pXh7h0eg9fn97NldNh3D6ylZfh/sTu8CIh2I1U3y1k&#10;ezihc9mE3mmDpoItjuQ7rSd3y1rynNai37yWQpFh4zqRPL9pAzpRnqNs47iO7I1ryXFcQ/b61eRv&#10;WEOBrCvcuB6DbGPYspECdyf03s7ofJ3R+zlT4O9CkUC1RCBrDPKmbJsf5aGBmHcEUxoWgjE8FJO4&#10;0NKD4ZQf2U/58QNUnjhC1cmjWM6covr8acwXz2K68hWma1+LW7xCxU2Jz3duUn7/DmbViCPu0Bgb&#10;SUlSPKaUVMpTMzUIagDMyaFSIKhUlZenwbCqQE91sYHa8lLqq8xav0JthIqlKRo3XR9UQGzQvnfl&#10;DhUQZX9oAuB3ieJHRa357bX/kvIegO8q7wH4ryg/2CmbH/xgZeMupwAouGv8o8FPRSI1CkMN3FcQ&#10;VOB7a6xrvYKgwK+mXOBnEvAZJNbqMRjyKNCL29NlkZWbRmpmvETXKHFyz4mKeUxE1ANNr6PE1UUK&#10;4KKfEh/3gsR4ibiJLwSISrIuQbaJuc6LyEs8en6Wu4+Oc+vhEW7eO8q1mwe5fG0/Fy/t5fzZ3Zw7&#10;GcbJQ1s5sseHI7u8OL7Lk7OhW/jGfz33fNfxwnMtsU6rSF+/grzVDhSuWErB8qXoli8mb/kCcpcv&#10;1JTnsJAC+0UYli6mUMl+MXpRnihb1mfaLyRr6Xwyl8wjZ+kC8pctRLdsEXqHJehWLkW/zgGd40qB&#10;5mqB6SqB7EqKtqzB6Lwek6sjZW5OlHk6Y/Z2o9TPQ1yjF6ZgH0pDBIo7t1K+O4SKPTupDA+jZu8e&#10;LAf2UnF0H6UnD2I6cxTT+ZMaEMsuf0XJlUsU3b5GwZN7FL5+QVFcDCUJyZQlpWFOlTic1QTB7JxG&#10;5WRTpWCYLzAskJhsFAiai2kQt/6m0gxNHa0REGrXByUeayNMNAj+0A1qcyG+A4Q/2q3+hPIegO8q&#10;7wH4ryi/tVM2rxCpSkVkJW3qUK0lt0F2fNkJJQapg0BBr0Hg19BQKc+pa0dKEp/q1FAzNdrCiNms&#10;4Ccxt1CBL4O83FRycpJJz0wgURxdnEAtIvqBuLibPHx6lQdProgkuj67zrMXN3kZcZtXEXcEiHeI&#10;jL4tuiWAvMqziHM8enmc2w/3c+VWGF/f2M7l6zu5eHk75y6EcPx4EAf3+xK+040dQRsJ9lxFkPty&#10;QjxWEOa6hANO8zi/eQG31i/gscNsYhbOIHPeDHRzp6OfM438OVPJnTOZbE1TZHkq+TPluenT0U2f&#10;gn7mFPJEObMmkyXKmDWJ9JkTSZ9hR6bU2TMnk6s0W3523lTy5PXzF88mf+k8dA7z0C+fT+HKBRSv&#10;WYRx7TJMAsjSDSsp3biaUnGaxi0KjBsxeWyh1EegGOBJmThFs0CxOtifqm0B4haDMO3einFfKMaD&#10;4haP7KPk+CGKTh9Hf+kCebeuk/v4AXkRL9FHxVIcm4QxIUXcYJpE4gzK0jMFhllU5mRRLfDTRqwU&#10;iop01BglGsuJq05AWF9RyhtxhIibp1a+b1G9NsuNOvn9cFidAqJyhM0AfJcb/NPKewC+q7wH4L+i&#10;CM7kz1s7anOMETXI43o5m9fJDl1TX0eNxJ5aiT/1KgI1j8ZoBl6t+TvVWAR8lUWUlekxGvMpKspF&#10;r88kLy+V7OwkMjLiSZM4m5jymhiB3+u4RwKzm9x/8g23H1zg5v2zmm7dP8/dh19x79FF7kt9/9EF&#10;Hj5ROsf9xye4++QQNx/u5pubWzl32YdTX3lx6oIPJ854ceiYO2FhmwgOXIuvhwPumxeyZfVMNq+Y&#10;ivOqqbgtt8N/xXj2rprM+eWTubHAlqczxpAwZQwZE0eSbTeC3EkjyZLljInWpEudOXE02bZjyR0/&#10;lrzxo8mbMIocUdYE2cZuJOl2o0ibMEJTuu0IMm3lZ+S5bLXNRBuyJo8hd+p48mdMJG+2aO5EdAsm&#10;U7B4KkVLZ1G0bDZGAWPJCoHiykUUrV5MkYCxeMMKijevodhlPSWuGzC6OVLqvplSTyeMPlsoVlE6&#10;yIOSrT4YJUIXh23HsH8vuceOkHb+LMlXr5B05w4pj5+R9SJKYBiDPjoOQ1yCROPkxmuDWZniALMb&#10;ASguXQGw2pAvcVi5wQJxg0XUV5ZQVyXR2FJOveqIrrotqe5L6hqhuMHv1RiLVet/48zYTWfTf3VR&#10;L/Jv8kI/q/IegH9yUe5OebvGnbQZgKq1T+u3J6qTHblWdmiLQM9SYxG4ScRVs5N8NyJDHQxlYgpM&#10;IqM8Z5SkZMBsypWom9rYNUWUnZ1IpsTdtLQYkpJeExf/gsj4p7yKf8Tz6Ds8fHFFYHaea3dP8s2t&#10;o6IjXLt9nOu3T3D15jG+uXGYb67vF4e3V7SHS9e2c/F6IF9d8+bM1+4cObOJA8c3sPfIenaGryZw&#10;mz1u7nPZvHEGjmuns27FFFYtGs/yeaNwmDOC5bOGsGmhFdtWjOPkmklcs7fjwRwbXk22Im7cQJJs&#10;+pE6qi8pI3uTLEod2V80kPSRQ0i3Hkqm9WCyrAeQNaI/GSMGkD5qIGlKsk2qrEuV59JHDCTDepBs&#10;KxoxhKxRQ8kdbUXeWGtybK3JnDSc7KkjyJthQ/7ssejmjKdgrh2F8ydRsGAKBYumiWZQKGAsXDGf&#10;gtULKVy7mIL1SyjcsIxCR3uJ0g4UbFlJgfNqDALHYndnCr09yfH3J2lbCK/CdvP4wCHunzzNo0uX&#10;eXH9FtG37pP66BmZz16SHxmFISGR0vQMKvNyqCnQU1NUSI2hUIvC5aJKBUKTHkt5IdXlRVqfzDqL&#10;nOyqzfLdl2v9N9W+8F1ndq0RrNkVirRo3ATB9/z6Ny/vAfgvKc07obY/KodXJ6BTffTUGVtA2ARA&#10;9biurk4cnzg/gV+1gK+6uoKaKjW+tHkaJ9VlwkSDQK+2Wo2vLaam0kB5merCkk52RjQpyRGkpIiS&#10;X5MsSkh8RXT0M4m093keeZenURJ7X13ltji7q3dPcOnmAc5f3cO5K7sEbnu5JNC7cCWcs5d2iLsL&#10;5sQ5f46d8ebwKVcOnnLk8Jn1HDy5jj2HV7Bj31KCwxbh4TcLxy0TWbFiDPbLbFixbByr7W1ZsWgM&#10;S2ZbMW/qAOZN6c2q+QPxXjmKg5smctlxCg9XTeTFglG8suvP6+GdiRnUgcRBnUgRpQ3sQsqArqT0&#10;70HygF6kDOwu67qSMagbmYN7kDG4J+mDun+njMG9pO5FWn9ZHtiDrIF9yB7ch7wh/TVlDe9Dpk1f&#10;sscNIHu8yG4IuZOHkzfZmvzJI9BPHU3BtDEUThuHfsYECsQxFsyX2L1wKvrFEsOXSpS2n02ORPfc&#10;lfPIW7UAnbjFgvWrydnoSMJmJx47uXLF1ZPTnr4cD9zKmd3hXDpyjDunzxNx+SoJN2+TKa5QHx0r&#10;AEynWqfTJmFoMMn3WVJEZaEOU342pfpsyovz5KSmk+9WR5VAsKZKTnYKhPL91wsM1cQTb8QNqhE8&#10;Ggjf6gmAFombIfjWDvg79b78S8p/bgC+a//5fVI7YZPeaC6vViLuWwBU8BPo1dXUituzCPQsWKqr&#10;qGjquqKGndVXlNGgpoWSWFRXbuBNdbEcDAYsEnmrTHkYC9PIzYwiIe4xsdEPBHgPiIp6SGT0Q61x&#10;48WrexJjb3Dn8WVuPRbXd/8UX986zDlxdqcuh3Li0laOf7WVk5dCOf31dk5fChHwBXDopBfhR7ew&#10;a/96duxdybbwRWzfL9q7iG275xO0cy4+wTNxcrdj1Tobltlb4+AwmrUr7di8biqb105hjcN47BeM&#10;YNmCIayyH4Lr2hHscJrAaZfJ3HaeyuM143gycyBPRnbkZf9WxPVuRUqvVqT1bENqj7akdGtPoiip&#10;ZztSRGk925PRqyNZfTppdVqP9qT36kBGb4Fmz46kdmtHeo+OZPbsQnbPzuT16kZur65kyvbZQ7qQ&#10;O0LgaS0QHdmT3HH9yRnTn9wxA0QDyR89iIJxQzGMH06hxGvD5NEUTh0rYBxHwayJ5M6yI3O2Leni&#10;GjMWTSVr2VzSHBYTs9yeB/YOnFm0lN1LHQh0WI7f2vVsdXFlj58fZ3fs5P6hw0Re+IrU23fIfxWJ&#10;OS0Di66AuiI1UkRirslEtTjB4uwMCrNSMekzMRqyMBtzqVTfs1lisXz39ZVFNFQaaaiSE2F1KXIW&#10;1ECIAmG9RQOhpjolBURxhuo6YZPkSbVT/kjvy7+kvAfgv1TfQVBF3TpZFPgp8Kk54wR8tZYaagR8&#10;1VVVVFaWUy7wM5cVYy6VCFSmLooXUS91rTiC2lKROR+LRN7K4kzKDKnos6NJjLnPy+dXNb14oRoz&#10;rvPk+XWePv9W4Hed2/cucfX2aQHfUc5f28eJi6EcPOPPXoHcgVNeHD7ry9HzAQLCQE59FcQxeXzg&#10;uCthBzawbddyAkIX4Bk0FZ+Q6fjvmEmAptn4hczE1WeKOMAJbNhkxxbnGbi5zcXTdR5ebvPxcp2L&#10;+5YZEo1t2bBhFG4u4wn2mEi4my0nnMZycfUIbi4cwIOJ3XgypDURPT8juuNHJHT4lLROLUjvLEDs&#10;2JKUTi1J7SLLUqeJMru2Ibt7OzK7tNa2S+2g1rcivUsb0kTJ8jhVHmd3aS/btCWtmzzXW7bp31qc&#10;pYB1SHuSh3YicUhH0ocJEId1J2dYL3RWfSgc3h/DyEEYbJSGoh8zFN04a7InWJM20ZrkaSNJmWdL&#10;okDw9eJZ3FkwiyNTJhMwYTxbJk9i/cwZOC6Yj4vDMvzWreGQmxu3Q0J4ffQoaVevUvD8ORWp6dQq&#10;ABaKsysu5Y1J4m2JEVNWFrrkBAozEinJT8WoT6dMvucqY4585/nUlRVQL9G4XmDYUFkiJ0P52Rqz&#10;ALBCgPd9LG4c7y2usF4coaSOH0LwxwBs3lHflz+mvAfgnyyJwE1dGdSEmXUWgV9VNZaKKqoqKqms&#10;MGM2y0FgMmAqzqe0SEEulxpjvhwcedSV5FBnzKKmJINKQwrlhYmYdLFkpzzh5bNLPLh3msePzvNY&#10;4u2Dh+e58+Cc1qhx+/5XXL11movXxfVd3ctJcXkHz/gRdsSVkP2O7Ni/iV2Hndl/0kMD4YkL/hw/&#10;5yNR14VdB8XJhC3DZ+tsXP0n4hk8Gd/t0wgIm0nQrrmafLbOws13Gh6+AsSAxfgHLsHXbzF+vosI&#10;8FuIj/ccXNynsMllLC6eE/D0moCfiw3bHIezb80Qzi4bwPVZvbg/pgMvBrcksvtnxLT7iPhWH5HY&#10;+hOS2n6mKbHtp1qdLEpt+xsy231OVocvyWz/JelSZwgIUzp9SUL73xAr28ZLndj+C+JkOabjJ8R1&#10;/YSo7h8T2fs3xAxuRZQA99WAlkQNbEP8gPYCxk4SnbuSN6gHOonUukE9ZbkXWfI4c0gf0qz7kTi2&#10;PwnTrEhYOIEo+6ncXzKNc3Mn4z9+JKusB7NwpBULJ4zBYaod6+dMxXvRPI5sWMsjf18SD4STe+ki&#10;xY8eUpWQSH2unnp9CfWFpTQUl4PRTFVuPgWJ8eQnRlGYFkNhZjTGvAQqxOVXF2XKSTBPToY6UQEN&#10;Kg0IBKk28sai3GAjCNVY72YINl4fVPvcDyH4bhC+L39MeQ/AP1Hqel/jmFyRcn4KfuUVEnHMVJSW&#10;YjaVYCop1IakGfQZ2tm/vDATS1EWtVLXFYprMCRjKUygXBdNWf5rinNekBZ/iyf3jnH7xn7u3DnM&#10;3XtHuXnrCFdvHhLwHZX6KJduHOL0N7sl7oZyWOLtnmNubNu7QWDmILInMGwlOw86su+4C4fPeHLk&#10;jAcHTmwhbP8aArcvwsN/Gi5+trgHT8Q7dCp+YdMJ3DWHoN1zxRHOxmebKFhgGDQf3+BFmvyDF+IX&#10;OA/vAAGk31Q2eYzHyWssmz3GsHnLcNw2DMZ/zQB2Le/H8QW9+GZGNx5N7kbkmM5E9m9JhDjBiNb/&#10;TFSbD4hq/QGRshzbWsDY+kPiW/yaxC9/TXLLD0lu8wnxbT4kuu2veSXbPmv7K561/4AnbT/gcRtZ&#10;7vQhkf2+IMG6LbGj2hFn24W0uYPIWmJF1uLhpM0ZQsSozkQMbkvMoPbECQwT+ncksUkJAzoSO6Qr&#10;0SN6EjWxH1HzrIleOYnn62dydflU9s0dz4aRA5nZvyt2fbszeUg/5o0czJpxI/CdZstJ+wU8c91I&#10;2o5gdCePUHT9GlUREdSnZ/EmtwjyBWA6EwgI63N1lMTFkff6CQWxTzCmR1CaFUVZbiyVuiQshnQ5&#10;EWbJiTBXA2GDuMGGConFVcXiBiUW15RJJFZdZyQW11fJPlctqhEA1miXX7R+hL/TEb4vf0x5D8Df&#10;p+/ibpOaL0Y3SWvxbYq+dQqA5grMRiNGQyElBToMupzGCQeyEjHkJFIqO32VXnb8/ERRHBZ9FFW6&#10;CMpynlKS9Uii0j1SYy4LAA9w4+p2rlwJ5crVHVz6ZgfnL4dy7utQzn69k7OXd3HswjYOnPbT4Kec&#10;n4KfW+B8kUAqZDFbd6/UIu++Y1vYf9yZ8COOhOx2wDtoDlu87NjsPY4t/uNxC7bDM3QS3tslEu+c&#10;id/2GRKNZ+IZOB1X36m4+k2XuKygOAevrTOlVpohAJWI7DOBTZ5j2OAygo1OQ3F2HIjX6r6EOPTm&#10;qH1fri4byNNFg3g9vY9AqT3P+33Gk84f8LTdL3nR5p942eoXvG71S6Jb/TMxmn4l4PuAVwK9550+&#10;4HmPj3na9xMe9P6Iq53+gSud/4GnVi1Imz+QQsfx6LbYYvCZTlX4cupPbabhrAuW/eso9JxN1upx&#10;xM8cxLMRHXk4sDVPBrXllVVnokb35LVdb15O68vzBYN5tmIUzzZP5o7TdE6ttCN49kiWDe+Fbc92&#10;2HRty7juHZjTtyvrhvVl2/jhXJgzkecrF5Lh44x+7w4MZ09R8eA+b+KSIV0PmeLkMgyQU8SbbB1V&#10;8fHon91D9+ImJbH3MSU/w5j2CnN2NFWyH9QUpFJXlEG9MZv6UnGEZonFFQLCyuKmRjKBoKVcA2FD&#10;veo2U02d6jjfYJFdUKQgqHWZeQ/AP6X85wag2k+EZb9Tb8OuGXhv6U2d1LUCQIm/dVUWDYBlRSUY&#10;8vPQ52RqY3EzUmPISIkkPz2a4uwYcQAxmMUFVGS/pDL3ORU5jzFl3KUw9Sb5SddIiTrHi0cHuH4l&#10;mPPnPDlz1pMToiOnPTlwzFWA5s7BU34cPO3LblkOObAR/7AVuActYJPXDNE0nP1m4RW0kMAdDmzf&#10;u1ZAuJ4d+1YTtGOxuL8ZbBT3tt7Dhg1eo3DyH41z4DhNLkETBIi2AtGJOAncHD3Gst5tLBs8xuHo&#10;OZaNPmNwDbTDa9tUef0puEuMdvYdz2YvcYGeNmzxGIGrqxW+LlaEOQ/juJMVVzda83j9CF7bizOb&#10;1p1nI1vxpO/HPOrwjzxs+Xc8afn3vGwtMBS9EjBGd/uYJImzmRN7kD1nAMlz+/F8UkcuD/uQy1Yf&#10;8Wphb/IFyqUHV2A4soLis+uw3POlPmIHxOyl4XEINVe9MR/fiF6ca4qjHXHLRhGz0JrYBeL2lowg&#10;ctUocXwjeLDBmlsbbbi+ZTwXNtkS7mCD+/TBLBrWDdvubRjToQW2EscXdm2Hy4Bu7BnRn28mjSBi&#10;4SSynVei2+ZN/sHdGK9cpvb5a+rjMmhIyoOUAkgTpedhiYmm8NEt9I+uUPhMFHkTQ6K4wdSXVGQJ&#10;BCUSWwqSqS0SN2iUdCCxuKZMT626NlhZJPuVkXqJxPUSiVUH+bq6ysbbhQoAFQTrNUcobrDZBX4H&#10;wOad+H35feU/NQAV1N6G3O+Tgt93jq+uTsAnUncZq5azsLoLmQCwrqIKc3EJRXm55GWkCvjiSI57&#10;SUrsU3ITX2CQM39J+gtKUp9gSn2EOf0e5ow7FCVfJz/uEtmx50iKOMbLR3u5+rUvx49t5NCR9ew7&#10;vF4gtoagMHv8dzoQslceH94szm8DfjuX4yHxdJPXdFZsGof9+lE4rLdhzWZbNrtPxyNgHn7iCP1F&#10;3kFzcfaazFqXUSzfPJSVLsNY627FWg+R+zBWuw5hlYvSUFY5W4mGs2zjUOaLq5u3qhfLNg1gg/dI&#10;geAEvAIn4xkwCTd/O1z9bXEJFHBuk0i9czIBOyexLWQ8uwJGc9THhsteo3noNprnjta8chhIxIzu&#10;vBjRiucDPuOZuLsnXX/FvQ7i7nr+mpSxnSlZOhKLmzg7/7noPCYTvXYot+Z24sbcjkRtGUnewWUU&#10;Xd5M9tcbyL61hZLIYMqSwqjJPIQleR+mFyGU3Pal8IIz+YfXkRO2nPSgRST7zSXWZyYvA6bxIGAi&#10;3wi0T8n/8egmK/atG0HwwsE42fVh8aBOTO3aGru2XzC1zecs79wK376dOTSsJ9fGDOD5FGsyV84h&#10;y2UN6f7u6I8cpPLmHeqfx/AmMg1ei6t7FkvZncdkXbxAyrmj5N84TeH98+iefI3u9S0KxQ0aU55R&#10;lhFBeU40lfkJVEo6qBYQWlQjSWk+NeUF1FYYtFsRNPYTLdM6T393v+QmCDa8aYRgswv8oWTffUvv&#10;yw/Lf24AqjOk2ikU5FStLav+fHIGVTtMMwAFfGr4mjajh8Rd7f4aliqJKhXUl6v54CSilMtyabns&#10;wCWU6fQYMjPIiIki8cVDUiPuC+AeUpT0gJKk2xQnXMeU9C1lKTelviYHw0UyXxwj+ekBEp/uI/JR&#10;GDev+nD0yGp27lpAcNg8fEJniVubyHpPcWoBUwSEC/DfsQDP4NkSRaeyRlzMghXDmD6/N9Pm9GbO&#10;woE4rFTR1BZngcgWj0lsdJvAetfRAjhrlm4axGLH/iza0IeFG3qyYG035qzsxKzlHZm7sivLHAdo&#10;kFzqOFjg14c5K3qwcG1vDZBbxAl6+k7E3VsktYe4QY/Q6XjvnkXQoXmEHBHtm872XRMJ3z6eo9vG&#10;8tXWsVwNGsttv9E8ch7Ji1XWRCwdzIvZfbg/oT3Xhv+Gu2PbkLZqBEb/2VTssafq6FoK9y4l1teW&#10;u2v6c29lP2K9xlNwchUl37qSd8OJnHuuFEeFyMlkP5b8k1jyTlISvxf9i1BybvuTctGVuBOORB5Y&#10;xcu9DjwNX8rtfYu4LO/1aPB4droOY9uGAQQu64vXlO5sHt6RVX3asahTC+Z3aMWiDi3Z0KMNwYO6&#10;cGx4T66O6suj8YOImzWO1OVzSHNcjt7fE8uxQ3D5Mg1fXabs0DF0O3aTFhhIhIczrwPdyD69m4Ib&#10;x8m7c4q8JxfJf/kNBTG3xA3e106IpZmvJA1EYdEniBtMpqYkjZrSHHGCAsIKAWFzl5lqgaDqQK+N&#10;IqlsbCQRGMrZWPZX1W9QXRNsvC4oZ2ypZX9Wf7TdW/75g0Vt8/v08yr/sQH4O76Tt7+ut/Wuooas&#10;KWcnSyLZYVSckJ1IPVZ9+xrqm8EnUtOfq0kvqyvE8ZUJ9MxQpiTLplIaiozUFhZh0RVSnpVDTsRr&#10;Ym5dI+HeN3LWv0lx7HWKYr6iMPo0xTEXMMZexhRzCUPEaZLvhBF1NYCY20FEP9jK/WsSew8uJXir&#10;wCVgPFsEHOs9rbDf2IcVTv1x9RUI+Yxjk/MIVq0fgsMaKxYsG8zkGT0YZ9uB8bbtmDWrBw4O4ubW&#10;WrF83VDsNwzG3mkoDhJRlzgNZN76Xsxa3Y0ZKzoy1b4tExe1YNKilsxY1lHgN5h17qNENqx2kd+x&#10;xUp+7xBWizPc7DkGd/fxuLiMEbiOl/c3GZ8dswncO5+Qo4vYeXwxOwSC2/dPY/tuO8LCxrFv1xgO&#10;7RnLyfAJXNxhx7fyM3c87bi5WSLoqiF8Pb8HVxb1JsrDjrx9yzCcWovx4iYMp9eSuH0mjzYN59Hq&#10;wUTL78w/sJSii44UfLMJ3XUXjE+3UpN8mNrMU1SLShIOyecdTubj7cTd8OG5OMEHJ9Zz89AKrhy0&#10;5+Jhe07uX8ieHVMJ8hqJ97q+uM3pjPPI1mzq9TkbOrdgTccWrOrWjpXiBDf1bkPI0G6cGNGLKyP7&#10;cE/0cvwQUmbbkrl4hjbZQ4nTGm1SBt36FaQsnU/C/NkkLZ5H9LL5RDk6kLnHh7wLe8i9sp/cO8fI&#10;eXya3FeXyI+5TmHiHUxpj6jMfE5N7mtqdVHUFMYKBAWEZZnUmHOpN+tpMBvkZKsaSVRLcVlTS3F5&#10;YyOJBsKmWyRok2zI/toEQbVfv/OAeJe+i9C/Sz+v8p8agMroKcBpANR2FNlpVMfTJgAq5/dGOT+L&#10;PK6U9ZWyo1XIDqdulGOWnbDMBEap1QgAg+yYBUXUCfzq8vXU5uRRHB1N7PXLxFw/Q87TSxRGXET/&#10;8gR5L+QAfXEUw4uTmF6dxvD0MMlXAog4s4XIS+JYbnrz6ltPvr20ka/OruLESXsOC1QOHJvPzvCp&#10;hOy0Y5dEze1B43EVl+awrAcL5ndj1uwe2E3qyEibLxls9REjxnyO3fQOTFvYjZn2PZm9pi9zNw5k&#10;vtMgFm0exPwNvZjdBMBJy1phu7gFU5e2ESfYlTWuw3ENmoRX6AzcgqeIJsvjiVrDiYuP/F73cWze&#10;PIJ1G60EwqMEgpMkos8h9MACth8SHZzDNnGBwbtt2Srw2x4+ml37xrLvoDjCA5M5s2c6F0Kn8pXf&#10;BM4LxE+t6MtZ0TO/SeQcW0Xxxc0UXxDAyXLyttm82DCCR4sH8GTpAFK9p1CwbykGcYhF552pvBVE&#10;w6sDNMQcoyb6GObXRyh6LqC5t4ukq4G8Pu/Bk2ObuXNgLTf2reTr/QLAnfPYJfE9SCKwz/I+uE7p&#10;gNOQL3Ds9gnrOvyGlR2/ZFWPdqI2OPdtT5hVL85Y9+GG1A8HdSVqRD/SbEeQZjeKZNuRJE+yIXbC&#10;CKJGDyNu3AgSJ9iQMXUiqXOnEb9sNikea8jd70fe+e1kXgkn485hsp4JBF9fRCcnxpLE25iT72NJ&#10;e4wlS0CYH0F1YTTVxYkSidO1RpIGYx51ZXpJHsoNFsvJ2Cj7puoyo2DY1Hewtlr2WdVtRvUbFDVD&#10;sDnNNEsdEG/ru/LjJ5r1HoA/vdL83fyovP21va0fFzXKSF3Ta9wp1I7SBMB6VUuMEOf3xiKxolLO&#10;qGaJG+L23phMvCkppr5IQFeop64gT3bWXGpycjTVZmVTm5FFQ2YmlQlxZN7/ltRbX5H98Dy5T07K&#10;mf8geU/3o392gCIBX8mTQ+hv7yD5nCtRR9cRd24TqdfcSbvvS9qLraTH7iQ1Poz46FBiIoKIfOrN&#10;60cePLu5mbsX13Du4CK2SSxcu7QPsya3Y8yozxk89Nf06PeP9BzySwaM/QSraa0YPb8jtg7dmSRu&#10;Z/qG/syXiDt/fW/mru3BTIm+k5e1ZuIScX8O7Vm4ridr3YcL/Kaxdd8C0UK27V9E0N55eG+fJrF7&#10;Im7e43DcOAx7h14sXdqDdeuG4OVtS1DIdLbumCGxfZp2LdB/53gCw8YKCMcQsmc02/eOYfc+Ww7t&#10;n86J8BmcDpnECXGaB1f05qRDb174TyHviETc0xsxnRSXJ1E4yW0yTxb25/aEThKTOxKzeBiZzlPI&#10;91tI0a7VVJz0oO7qdupu7aXm7n7M34ZjvL6HgsthZJ/fSspJf2IPexCx34UX+zZxf/dqLgXN46DL&#10;OLatHITv7K642rTCqf9nbOzxG1Z3+oxFbT9lafc2rOvfGe9B3dk9uAdnB/bg7qCeRAzoSuLgnqQO&#10;70vS0N7ED+lFwvB+xFkPIGHEIDJHW5MzdhT6iRPImzGJ5NmTSHCYRU6AI3lH/UmV95R8TSLy/SNk&#10;PD1NzquvMERdoSz2puwzd6hOeSBO9ilVea+o1EdRbZBYbEijTvUdNOZqHejrzAWNXWYEhG+q5ETc&#10;3HdQA6EaTdLcd7Cxq8wP4Pe25O87D47fKu8B+NMrv+PLa179rqe16yDNEuZ9vzPIA23Ykew0NXLm&#10;VI0a5VXUCvjqSiXymsT1GQV+RbLT6QV8eQp6WViy06nOSKUqJYmqxAQq42KpiIqmMiqK8oiXFD68&#10;Rd69y+TcPUX2vcPkPj5A/tN96B6HY3gUTtHdneRc8iDuwCpe71pI3OFlpF7cQPZdTwqitmHKPkCF&#10;4Tgm3WF0KTvJiw2iIG4ruqgg0p54EXljC3dOr+GouCQPibpzJ7dl6OBf0q3v39J54N/TZcQv6Dnu&#10;Q/pP+QKruQLIZd2wW9GLGat6MmdNTw2As1d3YeaKDsxY3o75a7vhIBF7vbc1XtunCPgWEHbUnj3H&#10;l4urW0zg7tn4SnR08bFhnWN/Fs6XqD3lS5bM7sjmVYPxcR1LoO8kAsQ9egdPwHPrGLxCRktEtiFg&#10;tw1bw8ewI9yWvbuncCB0Ekf9xnPabTRn1w7l8sqhRHpMoXDXcsr3r6NCQFXoOYeExRJ/x3TkXv8W&#10;PBnYmtejexA/04q0pePJXjeDAk8HSkI3Ywz3pOSgPyWHAik6tJWCw/I5HQoi50AgmXt9SZUYmhru&#10;TcyOzTwLXsF199kcsR9BwLgObOzzIY6d/5mNXT5jeYdPWdReanF+ToO749u/C3t6deZizy486duN&#10;6N4dSenbkbR+nUnp05HkPp1JHtiNFIFh5vAB6EYMpcB6KPqRw8kfN5IUcYqxU21I3zCfnLAtJJ/w&#10;IvGiQPD6LlJu7yfj4TH0z89hjPia8uirVMd/K/vTPaqznlCV+5JqicS1+kQ54TZ2malVfQdN4gbL&#10;86kvV46waSSJAmFzB+oadcMsFYkFgOqE3rSfa2nnu31eXRuU+vcU9WyjGv/83Mp/HgCqa33qj/rC&#10;m3cABUC1gcrCakdRM7SoG4ZXCPTKyqkuKZUIUopFVF8sO1dRCRQUgsCvITuTN9kZ1GfKmTk1mTqB&#10;n7pXreV1JNUv5Mz99CnmR/cxCQANd74m/9ZJgaGATCJwwaO95NwJQX8vlCKJbxmnHHm5dSb3Pcfw&#10;bKsdSSeXUvDADWNcMGXZuyUCHcVScoTitBB00d7iFkSRXqTf30TcVXGNVzfz6uImvt67DF9Ha6bZ&#10;fcmwUR/Q3+YDutv8gs42/0gXm1/Re8InDJvemnHzOzFlWVdmreqhucD566Ve25UF67pg79SHdV7D&#10;cNk6Ft/d0wg5uECD374Ty9mp3Gb4HAJ3qY7UI9kgoFy6uAPzpn7J4imtWDu/B84CMY9NNnh4jsPd&#10;dzzuwePxCBknMB0t4BxFwPZR7JDHB7ZO5JiPLWddxnLVaSy319rwwN6aqFVj0LvOpsxD3N26aaTP&#10;GU6MTQ9eDWhLZK/WJA7oSJI4rpTRQ0ibZE3azDFkLp5O7upF5GxaQY7LOgp8XCgM8KZwqx/6bf7o&#10;tvmRL8oNUfIhe5s76VudiPFdza210zkyZSD+/Vvi1P5D1rb8ZxZ/8c8safcZ6/p0wE3c3k5xfZes&#10;BvJ40ACi+/UgqVd7Mnu3I7tXB7K08cztSRUQpgoQswZ0J2dAT/IH9BL1IV+AmGEzkMRxg0hZZEum&#10;7wpSDrqQeMaXxEvBJFzZLglhL/mPjkoiOEPZywty8vxaTqY3qE69K07wMdXZL6jNi6JeFy+JQ3Wg&#10;TqWmOJ1aU6acnHPEDSoQFmrRmKpSSS3KCaq+g+raoIKgAqC6vi37v7qso+YbbJqF+o8HYKN+buVn&#10;D0CtDUzBT6kZfM1q3gkkJtTVVDfeO7eijJrSMoGOiaoiE5UGo6gYS6GBer3ALzcPMtJ5I9B7k5JM&#10;fWIi9XFxNERH0/D6Nbx8Bc9e0vD4CTX3ZQd+cJPyu5cx3TtP1fML1Ly+QNH9vaRf8yX3li+F33qR&#10;cmQ5j7xGc31DXx54WpFyYj7FT1wxJQZizA6lynhQYs9BSjLE0cR4UBDhjO7FRlJvLyf28lLiL68i&#10;7vIGnp1bx8nts9i4vDczZrdh/MwWDJv0Cb3H/pKu1n9HT+t/Yti4Txk/vS1zlveUqNuPJZsGiPqw&#10;2LEnyzb3Yo3HIDYHjBT4TWHrwTnsPLqIPSccCD/pwI7DEoX3zhYnNxW3raPYIqB0XN+PNUu7sXpu&#10;F9Yv6MmmZfLzq4ezafNInL2UA5yM784p+G+3wzdoNH7ew9nlas15V1u+dZ7M3fW2PHYYzdM5w3im&#10;RmZM7E/GTGuyp1mTNLovkQM7iuNqT3LfTmT176oNaysYPoQCiZgFdmPJmywxc9Z08hfNJ9d+GTmr&#10;VlOwcTNFzq4Uu3li8PTRVOjlI2CUz9vHh2J/eeznTobnJmKdlvNs9TyuzhxLuERd1zafsvyTX7Cy&#10;5Ue4C9R2S7S9ZmtDjLqeN2okqf17kS5gzBQYp3VuQVrXFqT3aEWKxOW0Pu3JlveYKyoY2JPCgb3Q&#10;W/Ulb1R/0gWASTNGkLxpFslh60g46kzcWS9iLwaQdC1UEsI+DA8OY3p8jLIXpyiPukhl/DUqUm5T&#10;kf6Amqzn1Oe+piY/mmp9rDaCqLY4ifqSdHGDWdSXiSNUDSVaLDZq44obtA7UaiidpBo5wSsQNs9A&#10;rc1C/UZO/M36UZEj4536uZWfNQAV/N4G4A/gp8BXJzuCqLZWTV5QQaV2G0kT1Qp+xSUa/MwFRZjy&#10;dZhysmVHzMCSlExNTLQ4vQiqBXZVz55R/vAR5ffuUXnrDtXf3qL2xi3qrt+k7sYN6r69Ru3tb6i9&#10;/zVvnl+GFxcpvbuftK+9SP3aiazz64jeMZN7mwdxfXU3HroOJuP4HIofbqY00R+zbgcW80GB8gEM&#10;af7oY9wEgE7kPl0lzmERCZfnE/fVQmIv2BNzaT3XJaZ6rR+Ag704uuVdmL6sI+PntWLElE8Zafsp&#10;U6a2Zf6iHqx0HKb181vtasVy54Hi/Pqy0rU/jr5Dxf3Z4LdnKjuPLWT38SWEHVvM7hPLNBhuDZ+F&#10;T9hE3ENtcPUfjqvbMFw3DsFF4q/LiqG4ipNz3TwBZwGci89kbdIF/63TCA6cQojPeHZJ3D25YRT3&#10;Vk8gYtVEXi4YzeupVsSOH0i0VU9iB3UlUWlgV+IFQLE92pHSuzN5ApPCwX0pGjqAkpFWmMaPw2g3&#10;EcOUKRTNls9r0RIMS5dTuHwNhjWbKF7vjGmzB6Uu3picfTG5ijz8KfUMwOTug9nbjxIBos7DlSyX&#10;jcSvsefutIkcHdQXt88+wq/dl5wZbcWz+dNJmDudpHGjSezXh5SenUntKfDr8SUpnT4VAH5BVu82&#10;jev6thMH2JkciceFg3pQMKAHeQO6kTW0B2kjexM9pg9RS0cTH7CUmN1riDniROQpd4GgH2nXQ8m7&#10;GYbh7l5Mjw5jfikQjP4Kc/w3mJNvUJl2j5rMJ1hynmPJe4VFtRQXRFNflEBdcYpAMEPcYDZvBIJv&#10;miZXaLwvSeOcg2/kBK+6b2ndZJqlrg1+11L8w6KOn3fp51b+YwPwDxSti8s7wNcsDYASCSqrKykz&#10;l4pKKDcVU24wUKrTU5SdT35aJlnJyeQnJ2JMiqdc4Ff14jmVjx5hvnOfspu3MF29hvHS15Sc+4qS&#10;k2cwHTlJyaHjFB8+gvHoEUwnD1Ny6iDll48KDE9Sen0vaaddJeoKxI4u46X3OL516MbNpZ144TaU&#10;nONzMd7diDnOD4t+j8SbwxKB92NI8ScvwgX9i03kPnIg49YCUq/Okyg1n6RLDiReWc+do0sIdhnC&#10;pg29WbWpN0s1d9ebhWt7sXhlbzasH4qb6zhcvSey2VuN9rBhjdtwVmwZICDswwbfwbiFiFPbM5nQ&#10;I3PZdWIxO48vIkx1bTm6kOC9s/AWALrtENBtHSExdyTeXgJM93H4udrh4z4Fd/epuHpOxcN/Jl5+&#10;0/DznMh294kcdJvMBdcp3Flrx6sFY4gSl/danFHMyP4ki9NKFXeX0q8bKX26iLqS2rdb45yAg3qT&#10;M6Qv+cMGohf3V2hjTdG4cRRPnEjRtKkUzZlL8cJlFC9ZTpHDagodNlC0YhMla50p3eBO6UZPypy8&#10;KRMQml0DqBCVuwcJBIMweftj9PalyE1AuHoNr2dO59qQIdyzGUHs9MmkzpxM4pgRxPfvTZqajqtv&#10;V7LE6aX1bElq59+Q3q0FWb3ayXMCwd5txQWqab7akCMuMU/AndunM5kSo9OtuhM7UqL8jMHEbJlJ&#10;dLA9r3et5vWRjUSdcSPxaz/SrwSRdyOUoju7MT4+gOnlSUxR5yiNu0h50jWJxHKCzXyAJVtice4z&#10;LPkvqdVHUlsYR32xpBFjGg0aBBsjcfN1wTfVEonVnIPadUHVyKckjlBrIBFpnajFKvwRTvDnVn7W&#10;AFTldwJQwKfG8Kr5+8wVZopLSygyFlCoz6UwKxtdWjp5qRkkRccQE/GS2OdPyHz5FHPUayzPnlLz&#10;4CEW5fiuf0vV5SuUC/zKBX6lh45h2nMA4659lISFY9ixC/32UFKDvEgIciVjty85B31JP7iZvFPr&#10;KDy2kliPcdyY24EbM1sR4TiQgkPzqbi1mepIfxpy9kLxUer0ckAkSgR+6o7hiTP6B6vIEQeYeXUh&#10;qZcWk3FltcDQkbvi2HZ4WuMijs7RdSBrPYdo1/TWyzonbxt8/O0I3jqTgJC54s5m4Opnx0ZPG1Zs&#10;7seiDV1Z4doXpyBrgZxsd2CGwG+hQFAA2ATCkENz8QsXuO0ei7tA0DN4ND6B4wkMmkxAwHR8fKfj&#10;7jUVF+9peHnPEDBOJcTJjkObJnNx83TuSwSMXD6ZhKmjiLcZRKxExMTBfUgd2IfM/j3J7NeDrH6N&#10;dXp/NVlqbzKG9iNjWH+yrQeRZzOM/DEj0U0YS8FkOwpnTKNwzhwKFyymcIkDBvtVFC5bJ/UGilds&#10;xrhmC2XrXSnb5IF5sxfmLX6UbxH4icrdRN7BVAgIqwSElSo2L19J7oxZZE+aRKrNSOIH9ydJ3ldG&#10;3x5k9+pEZve2pHZrSWKn35DU4TOJwV8IBJUjbENyz1YiWRYYZvVsR36vzuT37UKOROKsId1Isu7B&#10;ywm9eWU/hljv+cSELid6/3qiTjgRf96D5IveZF72J//6Vgru7qTo8X6KXspJNPIUZTEXKI+/TJW4&#10;war021Rl3KU6+xG1AkLVZaauIKbRDZakUl+aSYM5TyDY2FL8RnWX0eYblEisQbCxhbgRhBYab87V&#10;6Ap/TDn18G393MrPCoDNUbdZ3637UcuXdn/WmjptGFutyFRmosBoIE/gl5WRSrbE3LSYWBIiInn+&#10;6CGPHtzh9pWLRNy4TFmknHWfPqXh3n0abnxLw5Wr1F+8RN3ZCzScOkP9sRPUHRJg7TuEJWw/lQLB&#10;yj17KNkZQlaAOym+W0jydSR92xqKD27AFL6SJMfR3LRrxTejPubJXHEZAVMwn15L1W1P6l5vpyEx&#10;nJq43ZieBYk78JQI7UnxLUfyrjiQdXGZSA7aq5vJuu7K/cPLCHW2Ysv6vmzxGIZL4Gi2BI/BJXg8&#10;nqGTCdw1k61h89i+x56QsKUCwtk4+47DXlzinJXttYaQ1R79cQkdjW/4FLapDs0CwR0Cv50Cwe0S&#10;i4MPz8Z3vx3eu8fhtWM8vtvtCNghUTdkBt4SeT38xAV6T8bLZRJbN03kkONkvtkwnYdrZxK1aiZJ&#10;8yaSOmEEqSMGkSzOLm1gb4FfL7L79hT1IEcAmCV1ukBQA6DAL9NqINkjh5A3Zji540aRYzuWvCl2&#10;6GZOQzd3DvqFiylY2ghAg718tg7rMa3cROkaJ8rWuVDm6Ip5o0Bwk5cAMJDSzQGUOvmJI/Sj0iOA&#10;WjcfKtdupHjeQoomT8EweixZg+T99ehGcpcO4vbakt6pFSkd1BRdakovib8dvyCna2tyerTXwJjc&#10;vQ0pPdqSIY4wt1cHdD07oRcI5okLzFYtxoM682p4V55M6k/sxqkkb3MgNnwNkYc3EHNK9ovzbmR8&#10;7U3+t0EU3BEn+Gg3xc/3U/LqiOx3JyV9nKUy7msqk64ICK9TLSCsybxPTfYT6vJeykkykrrCeOpL&#10;UmiQSNxQliMg1AkEC3mjdZdR/QYlFmszzDRBUGD4Ro0kUW5QjSRpuibYfPz83MvPGoDavTnq6zWX&#10;p9R8zU/17auvrpGIYMFSXklRsYH8gjwyszNIlaibHhdP4qsIXty/z+0bV7ly5RIXTx/l5qnD5N67&#10;KRH2GuYLX1F95iyWEyexHBXgHTlC/eHDvDl4GAR+7BXtk+Xwg6L9sH+/gHEv1fvDKArxItNrOdme&#10;C8hxnkHU/MHcHdWGW8O+4LFtZxIc5CD3FVezbzXFZ5wxXvbB+I0fhoueFJ11w/yVB8aLW9CfW0v+&#10;2XXov3LCcMWbXNnuwb4V7Ng0CucV/XF2GoaHz1jcgibguW0ifmEz2LZvATv2L2PvgbXs3beG7buW&#10;SFSdiINjX2bZt2Xm8rYs3NCZNT6DcNpmg/eeKQQcmMXWw/MIObpAYCgu8Pg8Ag5Pxm+/rTw/QeLy&#10;JAL2TMM/bBq+IVPxktfzcJNILGDfs248l9ZP4ckaiX1Lp5E0ZyIZk8eSOdqKDKsBpA/qS9aAPuQO&#10;6EVe317imHpJzOwlABQIKhAKHLOGivuT+Js7Ygg6+bncCaPInjiG3GkTyRcA5s+djX7RInF+9hKB&#10;Vwr8VmN0WEfpSkdKV2/UIGhat5nSdc6Y1jtTIo7QtNGbKonC1QLA8s1ulK3aQMmCpegnTSF3uDUZ&#10;vXuT0rEjGZ07USAwLh7YiwKJ5Vld25HeuSVZonyBXmHPjuh6dCKnu8TiHmoG6/ZkiBQUdd0EgqL8&#10;7h3I7tGBtL4diBrUiacjuhG7bBxpPouJ2WbPq/DVRB91JPGsM+kX3eXE5ovu20AK74VgeCz7yzM1&#10;vvkQ5ogTVESdpSLuAtWJX2NJvUZN+i1qBYJ1OY8Fgi+o1b0WCMaKG5RIXJIubjBbc4OIG3yjWomV&#10;E9RaiZum2Wqehr/ZEWr9YUViFBqPo6aD62dafpYA1IawNcFPuzeHpUaTirxvRA1N8Gsor6a8yEhe&#10;bg4Z2ekkCfzio6M0+EU/eMyjb7/l2qWvOHHiCCcPh3M2bCsvjx4g7+QJ8nbvRhcagj4okHw/2WF9&#10;PNF7uqF3d0XvvIWCLXKgeYjb8A2gyi+I2m3bBIS7BYq7qd0eJNusJG3lVFKXTiBm6hCibfsSP7Ef&#10;8VMGCiSsSF85iSxXAWTASnJCHdGFOaHftYWiPeJmDnhQdtSdoiPOFB13xXjGn9KvQim4EELEPmfO&#10;eohrWzuOQEeRi7gzz0n4+0pEDZxGyPZ57A63Z++e1YSLdqgJUgOnsm7LYOav6MiUxV8yecnnzF7b&#10;nsVOPVjrNxzXHbb47J1O4ME5bD2ygG3H5hJ4eBJ+B8QBho/DZ48t/uHyO3ZPxn+71P7j8dsygh3r&#10;rTm5Zgz3Vk8metkUkmbZkm5nQ87o4eQMH0SWxMvsgX3JG9AbXf8+6Pv3pkCk6ycwFPeXK3WuROP8&#10;wQPIGzoI3fAh6EdZoRMHmKsAONWOPOUA58ymYMECDEuWUrRsOSX2qzE5rKFs+VqB4DpMqxwxrl4v&#10;cVgcnrg80/otlG5woWKjK+UbtmBavoYCcX65dpNJsxpOYm9xo/36UDJsMJUjrKiyHoZxUH90vbuR&#10;0aW9OMHWZHdug75bewp7dCRfAU9gmC4xOFWUJpE4U5xhrmyTp9SlrTzfjsw+HUge2IUoqx7EzRxB&#10;mtNcon0W8XqHROGD64k/sYlUgWDGBVdyvvEUCPpJFN6K4cEOjI/DKXt2kIrXx6mIOUOVQLBGIFiX&#10;epW6DIFg1j1qcx5RkyeRWBdBbUEsdUVJ2nXB+tIs3phzeVMubrBSIrGaefrtESRadxmBYIOCYNM1&#10;QQ2ETcmp6bj6OZafDQB/J/xqG6epV1G3rrKa+iqLpjcKgKWVmPL0ZKalkpySRHR0JBESb6MfPOL5&#10;1ZvcPP8VX508zv69YZw6tIfToQHcCg0i/9gRCnaFCfwCKPD1IM99izi5DWRtXE3muuWkr7InzX4p&#10;aUuXkr7UnvRlDuSsXEn+OnFrG9ZT7OSIwXEF+SvmkLt0ChmzxpI7exyF8yTSzZ1A/gJbdA6zZNsl&#10;6JxXk+++gQJvdQtHcS6BHpSH+lK+xx/THl+M+wIxH92J+VQ4ptP7yT0aRvRuP+4Eb+Ky/yrO+thz&#10;3Hcx+7zns919BqGeMwkLWEDYVnt2hDgQGrKEgKAZOHuOYtn6HkxZ+AU2M3+FzZwPGL/oU2au6cQK&#10;zyFsCZEIvXsqvvtm4X9wukTg8fjssxEAKo0RFyiOL0yAGzqWEP/RhDlbc3TDCK6uGs2LZeNJmDtW&#10;uz2mdmc36yHkDBmgOb9sib55Ar18AaBOQKgXJ6iXdbr+PWVdY186/aAB6IYMosBqCAUjBYBj5HUm&#10;jCZPjbSYOgndjOkUzBbHLBAzLFpK8eLlGJeswLR0FSaBoVFAWLJyLcVKqwWI6yQer11L2eo1GOX7&#10;yZ8+UyK1LdljJVaPHoXRbiymsSMxDBtEdq/uJLdvS3yb1iS3a0dqJ3F6ndqQJVDTd+9IoURcXU8V&#10;gSX+dm8lMVjUrSVpXVqJS2wlEBQQdhUIyja5fTsJ8LuTMrQXCbZDSZYTYJz7AqJD7Inau0YguIbk&#10;kxvJOOdEztdyMr3uQ+HtAIrECZY92kXF0/1UiBMsf32MyuhTVMeeEwhepDblG2rSvqUm4y6WrEdY&#10;miFYqK4LJmrXBRtM6RKJs6mTSNw4Bb/qKqNGkDT2GWy8D8nb1wabrgk2XTZqPr5+buU/PADfBb4f&#10;wK+mEX6Wikqqy8qpKjXLia+C+rJK6orNFKVnkxIfR2xsNC+ePuH5vfvEPXjC65t3uX3+EheOHSN8&#10;VygHd23loK8bZ503kbFnD8bduzBuDcAY4EGR1xYKFaSc11K4aRW6DSsoWLeCwrWryHNwIHvpMvKW&#10;LyfX3oHkefNImC0HnP1CitdI5Fo6m+zZAr45kylaMI3CuVMwLJghEW6JHKhy8G7cQNHGzZQ4u1Pm&#10;6UO5lx8VvoFUbZODImQbpTt3UL53P+UHjlBxVCLSiVMYjx9Df+QAWQfDSAgP4tVOT+5u3cRF7xWc&#10;dFvMQY9F7Pa3JzRoGVsDFxIQMAMPv/GsdR7IHIe2jJ3za6ym/QODJv0dVtP/GbtlrVnk1Jc1fiPY&#10;vG08bmET8Noj8TjcGq+9IwSAo/DePRK/7dYEbx3OLl+Bn+sILm204f6KUbyeb03yVGsBzFDyxfnl&#10;DulPpsAuQ1xepmpckKibLcvZfbtryunXKLUuR0CoXGDu4H5aK7BO3JjeZgT5Y2zIHz+efDtb8iW2&#10;6qfNpHDmPIrmLKJo3jKK59tjXCggXLyC4qXLKbZfiUFpxQoMK5dSsGw+hQvnUiTxuXCqfOaTJlI0&#10;yRb9BBuSB/chsls7nrT6jOctPiO6bSsSJA4ndexMapdOZPXuRG7vDuj7SDzu05n8XhJve7YhsUcr&#10;4nu0JKFnC3GCrcgWGOYJGPN6tSO/jwCwf2dxu/J/G9SHxJEDiZWTQtyWOUQFLSVipwOvw5cTf2gN&#10;KSc3kHnBidzL7uiueVP4rTj8u6GUP9hF+dN9mF82QTDyFJUx56iO/4qqpCtUp96kOv0eluxHVOe+&#10;wCJxuEYgWFuUIHE4iVqj6jOYS61ZLxD8fhhdoxt8ywlq1wZVK7GC4FtOUOlnVv5DA/Bdjk+TmqFZ&#10;4KfuzNZ4n45KKkrLKC0qodRQTEWJCYuxjEpdMTlxyUS/fMXLZ095eOsWL27dJvvFa1EEj7/+hvMH&#10;DxLs64nbhlV4CLR2LlpAwtYQKvbupSYkkJpgL4m4rlT6OlHpsxmLpyM1ro5Ub3HE4iqPJQ6bNzhS&#10;LhCzbHGh3FEimLgP49qVFK5YQs6CmaRNm0DujEkUzJ2ObvY0qWeJi1mMccUqLboZVm2kZIOr1o2j&#10;3NWfcrcA+X2hmP13YN4aTtWuI1TtPkHlPnEFh85SefgsFYdOUn7kBKVHDlN4aC/Z+3aQuDuIl9s8&#10;+dZ/E8f91xAeIBD0mU+A11S8vW1x8hiJw8bezBQI2sz5iD7j/g9drP8nfSb8LWMXfM6c9d1xcB/C&#10;xiBrPMKs8d5jJU5wpMTjEQLA4fiGDiEoYBB7PAdxZsswbokDfOEwgrhZw8i0G0reqMHkDe6rAS9D&#10;AJfepysZKlZqdWeBSAdSe3YkvVcnTWmq7tNFYNmdzIG9JDL3JddqEPqR1hSOGU3B2HEUTLClYOIk&#10;CidPo2jabIpmzad4jnx2c5dhEgiaFthTtNBec4YFi5UWUbxsgcBvumw7jeLpAr8JE8ixtiJe3tcz&#10;ibeP2n0udQti1R3rBIY6Fb8HDaZgwGD0A/sLkLtpff1yerYju0dbslQLcPfWJPYUAPZqRWIvcYB9&#10;VFcYBb526Pp2kFjfUZyuxOX+3cgXoCcP60/kxGHEr59BlPdCXgYvJip8hQBwNUnH15F5ZhO5l1zR&#10;XfGk6IYvpbeDMN8TCD4Jp/y5OEGBYEXEUYHgSapiz1KdcAmLQNCSdgtLxn2B4BNxgi8FghFaf8E6&#10;Q6yAMIk6YyZ1Zfk0lOtFBlD3IdHGEqs4LE5QA6BSMwCb+gq+B+C/U1Gf6e+U/KPpt9dr8JNl1dev&#10;Xs5QdWo0h3xp6h4d2hT1KvZK1K00lVNZWkG5AK/EYKBQpyc3O4v8zCxyUlKJexXJ0wcPuX/zlkTe&#10;i7y4fIXch49JufEtd48dZZ+/L56bN7Ji/lwc7CbgJgfcDYlR+T6+AqSNAjaJWRJnSzctp8JpObWb&#10;VsKmdeCyGVy3gIcbuHvwxsMTfP3APxCCg3kjyzXOThQuWUiKOI+8GVMomDUD/cxpGObMkgN0njwn&#10;DtF+OfoV4izXigt0dKd0szfmLf5UeGzD7CMHROAuqkIPULlTHODu41TtOy0QPE/VoXONIDxyhrJD&#10;JzAePEKxwFwv4E7dHcqTEE+ubXXkjJ8D+7zms81rGl5etmxyG8WKzYOZvaobY+b+hgET/oE+Y/+O&#10;oZM/wG5pGxZt6sNan8G4bBuId9gQfPeKC9xnjWe4FT5hw9i2bQiHfYZyZfNwnq1SszBbkTJlCJlj&#10;B5Bt1UccXQ8yenaRuNie1O7inHp0JE2WMzS1+07pzbUAMUNcVpZyhQJBrT+gRGGdQFBnMwrduNHo&#10;bMehn2grTm4yhqkKarMwzpyPefYiyuYuomTOAvls55I/e7acYGZq4CudPZXCieNJHzpYoNWTqK6d&#10;iOnWiWRxnboRgymSqF46xhqTzTCKJK7r+kgc79mD3J5dG7vDSKTN6tGBbIFghsAvtUsL+b8I+ASC&#10;qs7o2Vq2ayPPCwh7tRW1I1e5QG1ESxcSh3TjpU1PIhePJs5tNlGBC4gKsydm/0oSj6wl7aQjORec&#10;0V/2wHDdm5JbAZTdk+/8kTj+J2HiBPdQISCsEhBWRh6lKuYk1XFnsSR+TU3KVQHhTYnD96gRN1gn&#10;kbhBH0GDcoMG1XFa4rCAsF7c4JsyPVSomWUa47A2ckRrGGkEoDYXphgMbWYkpaZjT+kPF9nuR39+&#10;auUnDsDfISHf9wCU70aWFQBra6uprxFJ5K2pqJLIK87PWE612YLJYCQvK5vsjHSSE2KJjYrgpUTe&#10;R/fucfP6DS6fPs9X+w7w5ORpsm/cIOH8Oc76e+O90p6VC+czX2LSrJEjWThoEKG2k3kl7ix70Tzy&#10;Zk0hY4YdqVPHkjplNNkTxZmoPmoSqfKmTyN/3hwKBGTFsn2ZuL86Vw8BoUAwIBgCxUE6bRbHN5uc&#10;KZPJmzwR3bTJ6GdMRT9nBjqBbq44ljyJzrqVazGsdaJ0gwdlm30wu0gscg+kzDuUisDdVIU0QrBy&#10;jxwIB85TefCCuMALmA+ew7T/FKV7j1O29yjm8COUhO8jJ3w7Cbv9eRbqwrXgdRwPcGCn/zz8fafj&#10;5juRDR422qSpM5Z3w25RW1EbZqzozJJNEoU9BuAU0BfXbX1x3zEIjz3D8NxvjZ84wdBQK054WXHH&#10;0ZrIpVYkTR9M6vh+pFmL61OjInp1IU3dG7hrG1JEqaI0Uboos1sbskTZTXWWADBLXKECTk7fLuSK&#10;E8wVCOYJkHKtxFGOtJIobE2exNZ8OwHhJPW5j6N4yhRMU6dTJo7QPGOuwG4epjlzKJbPuXj2DEqm&#10;TKRgzCiS+/clumtnUvr20qJ16fjRVE+cgFm7/jdQANeZxHYtSGj1G5Jaf0F6u5ZkdlLvT13zay9Q&#10;6yhRWFyi6vrSTSJvj9biCuV5qbMFgFmynCXLShoIewsIxQ1mDZTXHdKJ1yO78nrmYOI2TCLWdy5R&#10;WxcRtduBuINrSDq2nszTm8k774L+azcKb3hTfNufsvtbMT+U71xAWPVUTn4v9lD9aj+WyMNYoo9T&#10;E3eGmsQL1CRfpibtGrUZt6nLekBDzhMa8l9Qp4uirjCBBkMKb0oywNQ0eqQ5Dler0SOqdVjF4BqR&#10;QLBZTd3J/ngIKuSpsVjN+kPb//+//LQB+DtK84evTkzqO1ARWLm/Gks1dVWVAr9K7e5s5pJSzQHW&#10;VFgwFpaQlZRKaqzA79ULXj66z72bN7h97Ro3Ln3DxcPHuRK+n8hTZ8n/5gpp585wdMsmnObPYf60&#10;KcyYbMeEEcMZ2bUrq4cN47a9PdkCRp1EqOzJja2babajtIOxQJxJ1vDhJIwYQfzo0SSMHU+C7SQS&#10;p84ga7a69rSMkuUrKF+/jqoN4u7kd6SLi8kW6abYoZ82SZzgVPIFgnkCwbwli9E7rKRolaPWlcPs&#10;6IHZyYcyicNmz21U+odRtVViUehBKsJOUBV+hopwcX/7zlO+7yyl4Scw7z4mEpe45wjl4QfFEe6n&#10;4NAesg5sJ2ZvAPfD3Phq+3oObRMQhizCL3g2bkFT2Og7ntWeo1juNhwHt6GsdB/GOq/BbPLvh1NQ&#10;b1xCBuC5exg+B0YRvM+GXSEjOONhxf11VkTMG0ScbW+SRnQjabAa3SFuT+CRqu7126U1KZ3FOXVW&#10;9/9tTYYoUzUciLK7CjBEmd3akqlaWMUFZosLzOmnOhUrCPYVJziQXOshEquHkTt2ONnjrMkR5Qq8&#10;dOPHUTTBDqPdFEqnzMA0YyYlM8RdT5XPdKId2SOsyR4qLnL4UIxjR1NhN54y5STlNVN6dCW2Q2ui&#10;Wn/J6y8/IfrLT0lu/TnpHVp9Bz+dRPZcieaqf18jANsJEAV03Vpq1/2a60wBX6aq1ToFRgFgrsTg&#10;vKHdSRvWjQRxgFFTBhDjMJp491lEBswncudSovetIuGwuMATjmQpCF7Ygu6yGwXXPCi56Yvprpz4&#10;HgRT/khA+DSMCoFgpUCw4vUhqgSCVbGSAuJVV5lLVCdfw5J6i9r0O9QICOvyX1Grj6K+II4GicQN&#10;qpW4aSyx1jhSVaLdg0SNI1Z9BbXZzzUYKn1/TfCPg+B7AP7h0gy7d+kd5e0PXgFQPlfNmqvrfrVV&#10;VQK7cqrMAj+jCaOhBGNBMeUlZZQXmShIzyE1IorI+/d5cuM6N7+5xDdfnePyyTON7u/oSYHfNUoE&#10;iHmnTvO1hztOArh5En1t5UAZPmQwvdqJG+rRjTML5qNfvYoSAVThzOnoZTvdNDtKpk2kdOIkDBKV&#10;9eIac+Wgy5k8nYzJM0ieNpO06eL2Zs0jY+ZMUqZPInf2dHIk/qbbjiVXnKPWumk3RiBoR/5MeU2J&#10;bPnz5qJbtJTCZfL7VggE1egGgaBJDe9yCaTCeztVAeFUCgQrQ49Suesk5btOiRs8Q2X4acr3CADD&#10;xP2FHaZSVL7nEKXy/zVJJDYePkDBkXBSD+7gebgv13du5uSONewOXcbW7Qvw3TkHz7BZuG6fjtPW&#10;SWwKmICj/wipB0oMHoznTnUtcJS4v9Fs2zOG/dtGc0nc4+PVw4mY0Y/oUV2JF7ejZnFJUbOmdG2r&#10;gS+lk1IrUju11DoYZ3QUUHQWh6X62DWBMFNAmdFNXKBAMFOcYJY4rkxxkFkSU7MEglniBLOtBpBl&#10;PYD0EQNJtx5E+vDBZIg7zB0xioLR4zCMl+9BlDNuHFnjxko9lhLbCZSMHSPws8EwcjgpvXsQ2bYV&#10;Ea1a8LLF50S1+ZLEDvK7u3Ygv1c3Cvt2p0h+Z4m4z+KBqptOd4FfF3F1HQRubcW9SuxVEbiTgLLz&#10;FwLzLwXe8n9R4Gt2gCoC9xV4DuhM/tAe8r57kjmmHwl2/YlVjURbZhDjN5/XoYuJDHcg9sAqko+u&#10;I0OicO7ZjeR/tYWCKy4UXfPUIFh6RyLx/WCJxKGYn+7E/Gw3Zc/3Uv5avuMo1VXmNJVxF6hK+Fpr&#10;ILGkXBdHqDpOP8KS+4zavEYQ1hjiqC1Ops6YQU1ZDvWVBdRrt+VUXWXUyJHGafcb70+sRozUaNcF&#10;lel4+1h8d1HIew/Af7PyPfgaGz60KX3EmaPuzqYBsBJLeRnm0lJKioopyNeTn5lLYa6eCnGA5VLn&#10;RMUQ+e0t7pw/y9dnjnPsUDiHdu7g1NZQXh85TumVa1Seu4jpxCme+viyceQoZg2zwrpvfwZ070XX&#10;lq3o//kXBI4eQ4HE19Ll9pgWL6BsyQKMC2dRtmA2FnGG5fPnYZT1JYsWUqKGaS1YQv7iJRJpF5O3&#10;cBEZEseSpk8kUyCXO2MyGeNtyBw9nMyRQ8i2sUYnQNRNnoBu6mTyp08nT2Jc/rwlFC5aQbHDOkpW&#10;bqZojTPF670o3RJIuddOKjQIHqZqhxwAO06IGzxF1W4B4W71+AhloQcoD92PefsBynbuo2z3ASr2&#10;HpK4fBjjoUNkHwgjak8gd3a7c3r7OvZsd2DrzsUE7VmEf/gCvHbNFuiJKwwczXr/wWwOHoarOD6P&#10;7SPxCbMhdOdYjm4dzw3P8bxaOVLcTT9ihin4tW+cP0+cUppyfmpERceWpIpS2gs41M3Q2ws41A3R&#10;O7bQau3m6LKc3lkkP5MubrD52qBqIMno243MAT3JGtybzKF9SB/Wm7ShInXT8yH9yBwm7tB6BPpR&#10;4uxGy2cp4NOLwy6SiGsQ8GUPHqCBL65LR161biHQExjLiU31PSwc1A+T1WDKRwylYvgQjPK4sE8P&#10;8rUOzwp6HQR6AnKBd4q8RzUiJL2zvF8Fvq5fau4vVxyfavlVylMS+OX3F6D2l9foL85xcDdyrHqR&#10;NKoXcZMHkbx2Egk+84jcupCI3UuJ2b+C5CNryTyxnrzTG9ELAA1XXCm+7onxli/muwEShZUL3EbF&#10;kx2UPw8TCO6i/OU+cYKHqYg8SkW0fP+x57EIBGsFgjWp32qjR6qbRo/UNo8lNsRQXyIQVBMqqOn3&#10;KwpoqC4WJ2iU46pMGznypq5CInCVNmyuob4Rgo1usEnqWtRv8U2taHIpmt4D8E8ub8OvuavLmzoF&#10;QFmvRnpYarCI+6soNQn8iijQCeyycshOzyYvLRtjjo6K7FyK4xJJvnOPW8ePcix8BzuDfdjh6cYJ&#10;Hz8iwvdReOwERonCxbt288LZlc0DhzC730CGd+1Bj5btafvRZ3T85Qcs79adqGVLxJktwDBvDmWL&#10;51G6eA7mRXOoc1hCzYqlVK6yp3rFcuqWr8ayao1E3rWUSewtk7p0/SrM61di2bCaiuVLyJk4lrQR&#10;g8keORTdmBEUThiDQR2sUyZRMG0a+llzKZi3mOJFyzHZqz5szpjWumESAJqdxAV67qDSdzdVQQeo&#10;DJGoGyLQ2y5xSEBYvfOYxONDmIP3Uhq0h7LgcHl+P+UhcrAIEKt3HqI6/DCl+w+Qf2AP8ftDuBbq&#10;xJGglWwPWkxw6EICdi3CZ+dcXLdOEQc4hpVeg1jh0Y+Vrn1Y59kf9+Dh7Awdy6mgCdxxG0+Uw0ji&#10;7PqSMLgjqXLwpyr3162NuKTG4WRJbT8nuc0XJLWRuvVnpLT5lLR2nzeq7W9IVWonai+S7TW3KK4w&#10;VaJxmtY4IhBU8+8N7C5OUEA4tCcZosyhvbSRI7nDBqOzHk7RmNEUSyQ2KHc92poscYhJAr6YLh2I&#10;Ffil9+lJwZBBlNmMpHr8GCwCx+rRIzEOlYjdQ2J7u1YkCiBVndFRonrnNgLkttp1SxXfFQAzOrWQ&#10;yN6KHHF6Gvh6t5OY3J6CvgI8qRsbQdpqEThbHquhclm9OwjEO8rJoROxo3oSt3AUCW6ziA6az6ud&#10;i4ja50Di4dVkHF9HrgCwQABYdNmVEgFg6W1fyu8JAO/LiU+icOXjUCqfCgRFZRKJy56FY351QLs1&#10;QIW4wcqYs1jiv8KSeFkbPaINoVNxOO8JdboX1Be+5k1xPG9MjeOIa83NTtAgTrAZguYmCFY3QVB1&#10;lm5uJRa4aQD8MeDeA/APFvWR/FjNpRl6P4Zfc3cXNbytQY3pFfjVVFZo8DMVGdDn55KVlUlaaipp&#10;SSmkxCSQn5CCKSkVU0wcukePeXH+DIe3+hLssoFt69dwwduH6J1hZISEkOnlRaqrK4/WrsVr2HBm&#10;d+vFhJ596fpZSz79+1/wxf/9Oyb8+tcckxj2evQI4q2GkSyxK9FqIAlD+5FqNYTUkVZkygGVP0Hi&#10;1sSpGGfMwbhoERUrV1Czbh31WzaCjysEeIGbkzjHWWTaDCd31HAKx46kWABonDQRk0To4mkzMMyY&#10;jWHuQnmN5ZQ6rKVirQsV6z0EpgLAzQFUekgM9t5Flf8+qoMPUhVylPJtcgBsO0pV6BEqt8kBERhO&#10;WcBuyv13Ux20j6rAvZqqg/dRE3KAqrCDmPbtJ3f/bp5v9+JiwDrCvRYS7D0bv8BZeAZPxzloEhv8&#10;xrLCczCLnXqxYG0nFq/rygbXAbKdNcc8bbi90YbIhcOJG92TxP4CPoFCajd1vU9cX4cvSBH4JamG&#10;hZafktjyE5JafExKi09IbdWoNFW3+USDYnLbz0jWQPiFOK2WpEl8Vg0m6eq6W++OZIubyh7UlZzB&#10;3cXVdSdnSA9yxQHmDxukxdviMaMoEqDlipNLGtCLWInQCd0lvvbvQ/EIKyrHjaHGdjyVsl3xkIEC&#10;rJ5aZ+cEicNRv/mYyM8+IvZLeQ9tJap3bCOxXAFNzfLSRWsEUQ01qtEmR5SrANhDdXpuq0kBUV0P&#10;zNAkoOwhsb6XvHd5TrUi54iTVS3CSdY9iZ02lHjHKUT5z5XPfgGvwpcQe3AlKUfXkH1yA7rzmzFc&#10;Esd/xQ3jTU/K7vhQeteXMgFhxaNgqp4KBMUJlgkMS1UtECx7KY7/lXKDx6iKVt1lzmFJ+ppqgWCt&#10;Gj2SfY/6vMfU61/QYIimoSSOumLVVSaD2rJc6sQJ1lcVUVetrgsaqVcg1G6+1NxXsLHDtNBQDtbG&#10;a4M/PIjVwnsA/t7S/Hm9reby++Cn+vkp8NVbLPIFVVNlLqO0uIgivY5cNaY3NZnEhARiXkXw6uFj&#10;0l5GUBQZTcmLF5gePybnxjWuhG1j75b17Fm5nDu+vmSE7SI3KIg8b08yXJ147bSRHRPGMblNG2YM&#10;GEL/1h34/B9/ycd/+b8Z8Fd/yfb2rYgYOYyEIYNJ7Neb+P49ie7dRQ6yrkSKe4js3Z34Xr1J7tGP&#10;uF79eD2gP7FWVqSOHUPmjKnkLZ1P0cqlmgustl9M1thRZKiOvgJVgywXTxhPsZ0dhklTKJg0jfxp&#10;syiYvQjDQgdKlq7DsMwRg8MmStZ4UCousNxjB1V+4QI0gdnWI5QHi+sTR1ix9aB2fdAcuEeDX4XI&#10;ItvV+IdTG7iP2uD91AogLeIGK8L2URy+h4zwUB4FO3PCbQnbnabj6zIJNw9btvjasTFgPGt9R+Lg&#10;OpCFa7ox36EjDqu64uHYj4Mbrfh21XBezRhIzHCBTS8BXzfl3CQuCvxS23/+PQBbfUpCi49IFCUr&#10;CLb8WAD4tgSCrT8VEH4mMflzAZCApJO4MNVi3EM5KnFSfTqQ3a8RhDkDBEoDu5I7qBf6oQMoHD6U&#10;PAFhRv/eEsG7kapakIcPxCSfrcVugga/oqGDyRVHmNyhLbEtvxDYfc6rTz4i8tOPifniU+Jbyntt&#10;o1xeO4Gc6gAtsJXvOL9fN22ml2zVHUZcaeN1yxaasuX/mim1isTqumCKui7YvaW4PgFfH3nP4vx0&#10;/bpQIu/TZD2A/NEDSZwiAFxlR4z3LJ5tncPzsIXiAu1JOLSKtGNryTntSP6FzRR+44rxhgDwtrc4&#10;QW/K7vpR9Wgrlmc7qBYpJ1ghUbjyRTiVEQepljhcHX2M2tiT1MSfbeo0/TWWFAXBb7UhdHW5j2nQ&#10;vaKuQMXh2Kb5BTMlDucJBPWaE2yoKqZBdZiufetWnNqokVphm3KB7wH4J5Xmz+vHH00z9Bqv9TVK&#10;3cBIuT41usNSZcEirq+hRix5jYWqUiPFBfnocrPISEsmISaS1y9f8OzhQx5evcarazcoePacEnls&#10;unUH4/VrpJw6Ruz+cGJ27CRtexi6kFAK/X3ReTiT4baRaJd1hNmNYay4APsxNtgOGMCnf/N/+fB/&#10;/Tl9/uLP8Pvi18SMtSZfYlOOlcRXNb7Vqj9Zw/qRPrgvmar/2DAB2iBxg4NkBx86hITh4hZHjSRJ&#10;IlmEuI7nAtB4df1v8gRy5Hd95wIluhWp1kxbWw2AhiniAmfOo3jeUkqWrKJ46VqK7B0pXrmZkrWu&#10;lG72p8J9OxUSg9W1wIpAibgic8A+cX37MPvtxuSzk1JvcQde4ha8tjdK1lX6iXMM3iPQ3CuxOZxS&#10;if+GPWGkhQXxMGAjJ10XErp5Cp5OY7XbYDr727LRfyzrvUeyavNAlqzqxvLlXfBY05v9awdzbdkQ&#10;nk7sTeSg9troiLQuAr9OEmMlzia3Va2qArYWn2rOL+nLj0QfkvLlr0lt+ZG4v481NUMwpfXHjduL&#10;E0yVeKyuDaaJk0wXqKruJ9kqXgpUVANDrkTOHInFuQPEBQ5sHGan5vDLkWXj6OFUTBxDuZ0NxlFW&#10;5A/qS1Ln9kS1+ILILz4j+vPPxPF9StSnnxAr4EtqLb+ngxryJq/ZU8Cq1EM5v27kqTkBe4t76ykx&#10;VpxfurpWKf+/zM6N0kAoENQisbw/1f9PJ1E3X2lQF3RDulM0uCelsp8oAOpHDiB10hBiF9kQ4zKD&#10;V0HzNBcYdcCB2EMrJAqvIvOMI7kCQN0licJX3TF+66VFYbNygA+CxAVuEwfY6AIrnoVR+Xw3Va/2&#10;YXl9CEvUEWqjjmKJPoElTlxgwkVqky5TJ06wTuJw42QKT6nJe0GNPorawgRqitOoNWVRU5pHbbme&#10;ukrlBE2Ns0z/eNSIguB3TlBBUI5X7YBW/7wH4O8tzfB7+6N52/W9C4CqxVcBsLq8nMoyE9VmEzXm&#10;UsqLCslLTyE5JoqE6NdEPX/Kw29vcOPUKe6dOE7OrVsSG+5Q+s0VSi98henkSYxq0tI9Ev1Cd1Ma&#10;sBWTtxdFbpvIc1lPoutajk0dx5hf/C1jvviEUS1b0Pb//BWt/uK/Yf1//gz/L37JaxuJWnZjKR4n&#10;js3WmqIJw8W9DZPYNQyTrKsYP56KseMpkSicP2USOVMmauNX0ydP4tVoG55JDIsREKZPHE+OKGPM&#10;CHLHjJTXGY/RzpaSSZMomTyNkmmqD9t8ShYsw7h0NaXLN1C2agvl610p3+RJpWsQ1V7iAJXD89tD&#10;pUCvQrk/UbnE3HIBYKnPDgGgRCSvrVR5yAHjGYzZc6us24bJX9YHyPOBOzAGb6ds5y75XMLI3OnP&#10;o8ANnPJcQKjzZLzcJuDmM4EtEoM3+9qwyd2ajc5DcBIQ+m0cxKH1Q7lhP5Sndr2I6N+G+K7q+t0X&#10;JAn8VKRNaSNAE7Alf/kxiV98qClJTiRJX3xAsiilxYcaCJVSRMkt5XlxhklNTlBBMK3jl6SL48po&#10;6l6SKy4zt4/UvSVWCphyBFCZfQRS/XpiGD6YSjnBqL59+mH9SZXYGd2uBdHi6mJbtyBOlNhaAN1O&#10;XGXHDuR27UJRv14UiWvUqwlQu3cms1tHUruoBhw100snUrq1JV6glyRK6STwkzqrayvyVPwV5UvE&#10;ze/VDn3TCJCCAZ0pGKzApyTOcXA3edyDkiG9KRLlDO1JwqjevJg0gMg1tkT6zuFFyEIi9jkQdXAF&#10;cUdXk356I9nnNpN/yYVCAWDJDeUA/QSAgQLA4O8AqBpEKp/u1Fyg6iNY9Wo/1a8OYokQEEYeFTd4&#10;mmo1kUL8JYHgN9SlfEtd2h2B4AOJxE+py38tEIwRCCZTWyJRWN2FrkxHfUUh9aqvYNNU++rGS99D&#10;8B1RuKm/4HsA/ilFfXDqomqzBH4I/NQNyrXrfVUSecsrsAgAK4zFVAj4aktLqJJan5JEemQkGbHR&#10;xD55zMPLl7l66BCXQ0OIP3GCcgGi5fI3WE6f0ebtqxf41YbspVYAUOvpT7WrK2aJxUY1rtdzI/cX&#10;zsDho18x7i//ggWffcb0X/8zI/7yz5j7d/+T/V0/J8KmPyVTxlI2ZTRlM0ZTPlNcxtTRVE0fR+U0&#10;W2qnT6F2xgxK1SiPRXMpclDXAe2pVF1o7B0oUK3ESxZRvGAuuVPsxB0OExdoReH4MVoENtjaUWQ3&#10;WYvAuqkz0c2cj27uEvQLHChcuobiFRsxrnHGtNGTcleJwZ7i8HzCJOoKBNU1PnWtL2ivAHEPZt+d&#10;mvtT0Kv2CKLKM1CWgzB6B1HsF0yJXwhG+RxM/tswCwSrwsIw7dlO8nZP7gSs4bjXfEI9p+LrZYer&#10;z1i2eNvgISAMCLYlOGgCO71Gc9p1DHfXirOd0pcX/VoR1fEz4tt/RoKAL1GDmbg9FXm/EOcn4Ev4&#10;zT+LfkXi5/8sUvWvBI4CQ1GSJoGjKFnAmNJSRWKBoMThVAFPprisbImWuaKcnspxqU7IHcgUCKb3&#10;UqNHempRWCm9dzcSurQloVMrYtu3JL5DK4mm4h7F2RkEeMaB4sZEJf16CwQ7as4vpX0r4lt/oUEy&#10;TpZTu4uDG9hT1IOMXh21Vunspplg8nu1Ry+RXC8QNvTrRKHEXL3AL181hIhU/7+cAeImxQVmyvqs&#10;vo2du7NF6mZKUYO68nhEd14uGEms+xwity3h9R4HIg+uJv7ketLObibr/Bbyvnaj4Konxd+qrjDy&#10;fauO0Q9CBIDyfT0R8L0FQM0FvtiLRSBYIwCseS0AjDopEDxLTWwzBK9QnyoQzLgnEHwscfgltTqJ&#10;wvoE6gyp1BY33oGuoUxNrtrYT1BBUM0k0+gE1ciRd8XhJr0H4L+syHlDTiBN4FOfl1ITAFVrb13T&#10;xAZVZWVUmAR+xQYqDQVUF+qo0uVizkjHkJiEPi6OtOcviL9zl2fnznHJz5+HQcEYTp2m9MhRjOJw&#10;ysTxVXgEaDMFm9ZswWi/FsPiJegWziZn0QxSRU+njGN3x3b4fv4FxwcP5ciA/uzs2IbDEr8uD+zE&#10;86ESt0YOJGd4bzJHysFj0w/dyH4Yx1ththuNZdokGhYuoHjhXGJm2JK1dAH1zlvAzU3kzhup33i4&#10;0bBxPcXq3hMjh5I4fADZEtkKxBnqx6ouHOIex08UhziN3KmzyZsxn7zZC8mft0ze6wp0S9ZQICAs&#10;cVT3wAii1FMgpyAo0VZd71O1Wbk/r22UugdTqsYSu/tR4SYHkYcfRi9/SnyDMQWGiFuUSKwkIKze&#10;toPy7SHa3dReb93C9YCVHPGaS7CbLR6eo3H3sSEgyJYdYdMI3zODI9uncNF/Eo+dJhAxazAvBrTh&#10;VcdPiW33CXGtPiROgJagwe1Dkj8XAH4uABTgxX/2yyb9QgD4CwHjrzQlfiFQFFeopGCYLOBMEggm&#10;t5Uo3dT1JKvLF98pU6J2hriztK5ttVZiBb0Uia1xndpqnZuTu7Ynq49yY30pGT6IcvmszdZDMA3q&#10;R36PLqS3l21ailsVJYtDTGj1BfFSJ3VsS6qAssBqIBUTRmIaNQSdQFBNd58rsFWTIej7dBToSS0A&#10;VNKpfn8Sf1UfQNUfULtxUo8WpPVsrTWCpMr+o1rG0/p2JrW/wHlIDyJH9iFqzkiSnGYRH7SMiB0O&#10;4gJXEXPCkaQzTmRdcCHvkjsFV7wpvuGP6U4wZfflO3so0fexGhkSRpVyfqLfBcCqyBMCwDMaAOvi&#10;L1KXeJn6FInCabepz3hAXfazRgjmx2h3oKsrSqeuJJsGUz5v1L2IKxsh+N19iJULfBuAmhP8HoLa&#10;jdnfA/BfUH7s/L5zf41Sc/nVVlZTo+JvSTGWkiJqiwxY8nKpTE+nLDGBvGcCvhs3eXruAo9PnOLR&#10;wYNc8fLmgYcnebvCMYRsp9DXT5uvz7TZjZI1ThQvXUfRfHsMs+agnzmZ3Jm2pE4eQ/KkCbwaNYqn&#10;w6wlqk4Q4A3jldUgXgv0nkmMiegjB5ocHImdWxLZ+Qui5UCM7yzRqFs7OeA6SgTswutePTkvDmLj&#10;X/8Fu+TgSpk5i6JFSyhfZk/9hg3g7QkezlhWLCFfTRY6xorccSPQjx+FYcIYimwnUDhxEgVTp8v7&#10;m4th7iKMixwoU9M9LRMXuFzguWqzdu+LCrdgKr23a52jzZoar/mVSeQ1uQVicgmgzMWHMmdPkTtG&#10;Vw+K3b01CJb6ygnBbzsW/53UB+6iVoFwayhFocGkbffmxTYnzrktIGidDa5brPDwHklg0Hi275zC&#10;vr2zOLlnFheDp/DAWQA4fxjPhrThZedPJXJ+TEzrXxPfQsHv16QIAFMFgMkKgOL+FPjiP/snWf5F&#10;owSCiV8KAJslIGx0gY0ATJIonSQuMK3j52RIvM7spOrfaP3xVN+8RImksR1aEiMuL06gp6azLxw2&#10;EKP1YEpFFWOtMI5QLb5dtaFuMZ9/QtRnHxH/ubou+TkJLdTQty8FtALETu0FXl3EufXGOMaauumq&#10;8WSEQLSXFrdVZ2itFVjN+tK9NTkSzbO1a4AtyFB3jFPqJurRUiDa2AqcI4BUDSGZA7uSPUxOmiMG&#10;kDd6MFkThpMyayyp62aQ6LOYl8FLeLbLgVeH1xJzzJG0085kfeVJ7mVvCq77UXQziJI7clITCJof&#10;7qDi8U6B4G6B357vVPl8H9UvDwgEVQw+QnVEowusiTlLbdxX1CZeoi75m0YXqEXhhxoEa/MiqNPH&#10;igtMpr44jTfGrMZp9lUUrlJzCqrZpZvnE/wRAEXN3WOaL2f9VMtPC4Dvir5KAj5tFmfV8GGuoNIk&#10;7q+4BLNeT3leDpU52dRkZVKdnEzxi5ckXL7G46PHublrD1e3hXJL9Cw0VKLcTkrCwzEFyU4jACwS&#10;91W42Ymi1Rspsl9DyUJ7SubNo2j2VPQzJojbGkv+VKkn2ZFra0vOmHGkDR9G1sjBJA3rQ9yQ3iT2&#10;7U5uz27aaIWknmpKpNba+NYUcYnx7dsR1707EYMHcVYOovn/689Z+td/zaV+/YiwHkWClTV5draU&#10;LZhP5dKFmBcJGOX36iaNomCiDUUTVVeYcZgm21I8RQ30n0qBGtI1c7ZE5iWYl67EvHwtZascMa91&#10;pmKzN9VuQVgEeNU+cjBI5K0U51fhLS7BQ+DmLpFJ3J9yfmXObpQ6S3R2dsXoIicCd3GD7uKG1Xae&#10;26hRjSO+4iyCBaA7d1C4exupYb5862bPNvvhOC7vhZPTALy8hhMUPJZdu6ZwdM90zm2dxC3nsTyb&#10;P5gnQ9vyTAAY0fZDottIlG31kXaNL+ULAaCKwJ9/8J3z++MBKFG69ScktPuMZHVPjg6/IV3V8lhF&#10;4+QOX0pc/YIoUbyakVm5tvE2VIwbJa5vMIXq/iNycopp9zmvPvuA16KElgLPtq3IatdGU363zpoj&#10;zOvRjbw+6h6/fbQYbZ4winpx8aU2w8gT16Z1zJbvWl2TTOugOnILiOU9ZAqUtdZgNT5YXaNUjTSq&#10;E/TAzhQO6EzRwC4USnLQS1IoGDMYw/hhFI0XqMrrZ00dTdrSySS4zOdV4BKe7LDnyd6VRB5aT/Lx&#10;LaSf9SDzohe5V3wpuBFE0a1tGO+GCATF9T/cifmxmjJLXH+TKp7t1SBY9WI/lS8OUvnyMJWvj2sQ&#10;tGhO8JzWR7Am8Rtqk29Qm36XmoyH1OYIBPNfU1sQR71A8I0xXbvhkppPsE5zgep6YOMU+9r1wHcA&#10;ULsFZxMAf6oQ/H8PQPW5NOtt+DUDUDk/1ddP4Fcr8KsqKaWssBiTTo8hIwNDUgIlCfFUJifJl5hE&#10;2fOX5H57m5RLV0kXECaf/4pkcYG602coOXyU8j17BH6B4v48KPJwR+/ijGHDJorWrKN0xUpK7RdT&#10;vHgmhvkCHJFuti266Xbop4omjSdvgjXZY/qRPLwHaeIi8iRKGdRIgaF9yJUYrKQTMOaLY8gfMoRU&#10;KytejLDmvPUg7D/8Jyb+//6MveIKn48cRXT/QSQMFA0dQqI8nzHOSnMBGWMHkScHhcF2JCW2NqIx&#10;sjxO61OYLW4wa6JqSJlBwUzVCXsZhkUrBOBqxmNnzJu8KXfxl4i7lUqvEE0KaMoZandDk+fMLt6U&#10;bnHVAKjqMmcPzM4+8lwgFS4CQFG5W4jmGlUkLtseRsmuHej3hPLafzMHVo1n/cIurFvZjc2OfXB3&#10;H0JAoA1hW8dy1HcMVzeP5MH8ATwe1panXT7mZZsPiGolUVYAqK79pfzmA1IEfoni/uI+/YXonwSA&#10;/9gIQaXPf/lbAGyMwQJRAWh864+JF+Altf9UoNcEv7afai3FCe1+Q7TqRN2rIyWjraiWk0fZ2JFk&#10;yokqrn1LolvJ821+owEwWR6rjs3ZXdoJ9DphEOAV9+pBcd9eGPr2lBjbg5xe3Unv1VVObp3JGNgL&#10;vfVAMvp0IV5AmyCQTe6kRoJ8KQ60hbi/FuSqxhBxgqohRKeicD+JxgK8giFdZR/pTvHgbhgHdaNo&#10;WA/yRvQhZ1Q/UX/yRwxGJ5E8ffRQEqbZELN2Jq8D7XketlIAuJrIw46yH7uQfkYB0Ju8KwHob2yl&#10;4JY49LvbMT6Q7+nxbsxP9mgqfxquwa/82X4qnh/4Xi8Pan0DK5vicGP/wLNUiRusTriMJflbatIE&#10;gpmPBYIqCkcJBOPFBaZoU2lprcIShRsnVVUQFBeotQyra4ECwbofArD5WP6pQvCnDUAVfS01UFXD&#10;GzWbc3kFtaVl2j17KwoLqdLpqM4W55eaImexeCyRUVQJAMsfPqH8/iOMN+9SevVbjGcuYD52EtPO&#10;3VRK/K0JDBJX5IXR041iV2eKN23CuH4DlWvXULlKoqX9fEqWCmCWTCdvwVQMC2ainzuV/Jl25E0e&#10;ReGkYRROH02muEO9msFluBphIBAbNYi0McPIF7eRN9qGtFE23Ovfj6NdurCzZ1dWfvohI/7rf8W7&#10;dSuiJM7mjLMjU0AYLz8bPbw/qROsyJxoRdro/mTayEEhsahA4lrBeHUXNBtyJ4wTJzqBHAFg7uRp&#10;5E2bJW5wPvrZi9Gr+L5MQdAFk6OndsOfMucASl0DtfHCpU7i8DZ5YtrghnHDFoo3OmHctJkyxy2U&#10;b3KjUtxj1RYBp0sQla5bqXJvBGd1YBjlW3dgDAnBtHsHWaF+XHGej+fS3mx06Irjyq5s3NiLza79&#10;cHcdSIjLYE47DuXmwgE8GNWBp10/4UWrX/G6hTi9lh8Q1wQ91eiR8Nk/y3IzBBulInGCeu5H1wCb&#10;AZjY4tfECQDjBHhJqoO0QC9djSJRXWVaf0pim88Ejl9oXWFMElnzhw8kTgD3qrWa2PQLEjq2JEli&#10;shrJkdurM8UDe1I6uC9lg/pS1Ke7gLCjuLhWAtWWWufnJFmOlZj8uvVvxFW20MCa3a+LuMjG0SDK&#10;+Wf3EIfXXYDXqy0FvTtoDSBaQ0j/zo0twCKdQDBfgVDWGfp31ZbTxREmD+hEsqxTt/9U8x0mDunD&#10;awHi6yW2xPos5fWOVbzYs4aYw04knXAj7ZwXWRd9xQEGov92G4bb2ym5F0bpw10a+CqfCPia4Kec&#10;n4Kecn6qLn9xALNE4fKIQ00AbOwgra4JqiFz1fEXsSReFQjexJJ+j9qsJ9RoN1tqnEFGQbBWQdCU&#10;S32ZTptPsHFm6bKmluHG227+cJSIHMM/4Sj80wBgU3mDfFDqQ1M2Wp1JasVS1wgABX6Uywcsaigt&#10;paakmMrCAiy5udSKC6xPSqQhNpqaZ2LbHz+i8tZNKq5dpfLS15QL+GoOHqN2x15qAkKwePuJxCW5&#10;ifNxchbwOWJaux7TaomTDvaUL1lEqUTSgoVzyFo2l4T5M8heNIeMuTNIFADmzBiPcfI4kseP4sao&#10;kVwfOJybbXtx+rNWbP3o1xwSuCVOmET2nIWc7dmHVX/9v3H98gsODRvGoYHDmPv3/8jif/6AiFnz&#10;MC9cjHHOLHJnTSVj5gTy5tuRPW2EOMGB5IwdiH6cRDbb4RgmjcYwZQKGaZMpnj6Nkhmz5OfmYVqw&#10;gLJFSyhb7IB52SoqVm6gYp0rFRsbb/9oFpiVuYmjE/dX7iLxVgFwjROGVRvQr1lP4Wr5f6/aKNB3&#10;onytC+Z1bpg2qk7V6oZBftR6BFHnvRWLr/x80FbKQrehDwkkKmgjx13s8FndFydxgevX92C5Y1fW&#10;bu6Jt9sgDrhYc3PdKCLmDiFqUAdetvwVEZ/+LbEt/pEYUfQX/0SMwC3u81+L6xOgfSIQ/PiXJCh9&#10;KusVGD/7FbG/kVrAF/+lgFO2T1BAlBicIJCLFZeXIFBLbinwk3UZEo3TW4kjbKMmJGijzTWoInCU&#10;LEd3aUOCxN7UHh3J6SdObHBPSob2EjfWS1xaJ7LU9u2+FIcqr/u5xHV5D1GiWBXT5fXU8D1t9IlA&#10;T/X9M8jPFYvjVzc+z++rbn3ZSV6nI3kCQCXl/tQs0Lk9BY4925HZow0ZPdo2qru8jkTnDHGH6QLL&#10;VHk+VbbLEKhmCfzSRwwgThJA3IJxJLosIC5wpUBwHVEHnIk56krCKXdSznuSecmH/KuBFAoEiwWC&#10;pnviAB/IyUrNGv1Iou/jRidY9mQvZjWL9DOBn6hUHGGpwLBMoNg4SuQ4VVGntZmlK2MvaC6wSt2D&#10;OOUW1epm7FmqZfgF9booGtT9h4tSaDCqO85lQ4Vejk11oyVT07XAKhrUDDINcsyq+w3TLIGh1hgi&#10;ENT+/V7/r8tPBoDaB6KdKRQABXxqQkaLgK9SPlizWGxTKQ0lJVTr9RizMilTzi8jVc5asVhev6L6&#10;6UPKb92g7KpA75sLFJ88pk0AWrR9J8USeSt9xPW5e1MoTi9//TqyBHhZDivJWLpMm6Ze3QQ7dvIE&#10;kibbkTpxEk/EmV0YNoj94twOtG9HeOuWhLb4hFsD+xAnsfXUl18y73/8OY5//wvCf/UFez5pweq/&#10;+RuW/Pmfc7pTVx6Pn4DfF19g+1/+C37dO/J48WKeiVvb9MlnTP3ff8U9W1saVq+mftUK6tevpm69&#10;PRXLZ6OfbiPOcLC4yEHi/IZgsBtO0ZQxFE6zxTBDADhzOkUzZ2rXDcuXLKZq6VKqljlQbb8Ki4Ct&#10;VhxejcCvQtyf2SUYs/s2LQ5XuQdR5exL1UY3zBucKJLYX7J2IxUCQMvKTRoES9fK+k3iiJ1dJBq7&#10;ixv0wuLmQ4WHD2Y/P3GCQeIEA0kPdeGG/1x2rh+Ky/LurF3TDQcFQNc+ePpZsc93NDfcbHm9YjTx&#10;Y/sQ1elTIn/z90T/5m+J/OJviPr8HwQuAj6BTfxnoo8Fch/9s6aEjz4g4RMBnkBQATBWXF+8cn3N&#10;APzyQ+JafUKsuL0EAZbqUJ3R4mOyRJmynCYQjBcoxolbi+valoReHcgWYBVa96fYegBGAUyRwE8n&#10;0FITLcS1/IjX4jxfffyPRH72SwGzgu2vBYTyPgSsapIGNcxNJ69T0EdcnRrBIfArGdYXff/Ga7+q&#10;Q7aaFbp5KqxMrQFEuUzVCVypdaMURMUtZvRRLlJNj99Nk06AXGjdj6KxQym0kxPglJEkzZWT7LrZ&#10;JHjbE7l1Na/2bOT1EVfiBIBJZz3I+KoxBhdIDC6SGGy6u4MygaACYOWjRieoVP5E4CcALG8CoLqn&#10;iDalvoJfxBHtemBllERhgWBFtBopolzgN1Qn3cCSepuajPvUiRNsyH1JvXbbzTgaipPAlM6bshyB&#10;YAFvmmaPaagRgyIQrK+XtNZgkRAnbrBJCoLKCX53rDfp/3X5STnAhoZ6US0NqmOlcn7VcjYpN8sH&#10;bRb4GakpNAj4ssmJjaUwKZ7y5Fix80+pfHaf8js3MF+5iOnCKUovnEB3cA+pIQEU7Q6jMCiYPHdP&#10;siTypa5bRdrGNTxfPIdrduP5eqwNZ4cOZG/X9hzq24WnMybxcPQYtgqolvzN/8WjTRt2duxGwJet&#10;mP1f/xuBH3zE4wFDOda2AxMFbsv/9i8436Mb14b2Z2vrz5kl69z/7v9yQZzGVjmY5v73/8JGOcBO&#10;Sry5MmQI/p9/ysT/9t8I/exTkiUip1qrOexGUzV7Gg2LZ1MzZxLF463IlwM1XyK1bqxEatuR5E2U&#10;CCzOM3uqconqRkDTKJylZjeeQ9HseRTPWUDJAntKHRwpW+9OuZO61hesOUCzezCVboECQB+qNrlT&#10;4eisRV+zQLBmzSbq1m6map3qRuOIbstGdG4bKXBzothD4rSHKyZPic1+XpQFiavc5o9upztPty3j&#10;6JbR+KzozTo1FG51J9a49MXDz5o9AfK5+k7m2cYJxM62Inpwe6LafSDQ+3uBmOjzfxS4/ZJYgVzC&#10;JyJxfvEf/qJRH4mUI2wCoIJRvIKeqlWrsSzHy4lISY0kUe5PwS+rxYdkfvkRqbI+Sn5OzTeoE1AV&#10;2QyRKGyFUepCqz4SPbtKBP6C6JYf8lqAFyVxO0pit5KCXpJE6eaZaXLkNfQSeQvF5Sn45YtTyxXg&#10;ad1fRBkCODXCRY10SRfgqaFvSmpKrPQuLZrWq/kA1YSojT+Xr+LvoB7oFfSG9qbIqi+mUQMxq25T&#10;E0dRNn0c+hkCv1ljSHCYQpLbUmKCVvJ8x1peHnIi5qS4wNNumgvMuuyH7ppygcGU3A6hVCBovr+D&#10;ikdhmgOserq36Tpg47VAFYHVNcDKVxKBRWrWGBWFFQDV/UXKo9Td5r6iSt2APfE6VRKFq1LvYlGN&#10;IgJBddtNFYfVSJEGicNvJA6/KcuTKFygdZKuEwjWiROsUxCsa540oVHaneaaAPhTKj8JADZfH1AA&#10;rBf41atJGAV+VMkHKZH3jclEQ1EJtfoCSsX9pb58SearF5TGRsoX+oSqR/eovHmdyivi/i6cI3Nf&#10;GPGhgTyTg/fhpo1cWbiIb2bNJkYB0N2Nu4vn492hJV5tW7Knfy8OCZw2fPiPzP+7v+CbaRN4MHkS&#10;Hh9+hO3//J+EWVnxzcTp7O83hFn//X+w/m//gWdj7bg+wgqHf/hrFv31X3BJdujbowZzpr9A4K/+&#10;O6v/8n9yTuLNGTnbO/zVnzNHHh8WF3hr2FCOdOssP/OXrPwf/52Lrb/kSbcuvOjciVh1sx11K0Z5&#10;3QI1K4zVAHJGDCJbXjdrzDBtss8cWxuyJo0lS5xq5kRbsuzsyJ04hbzJ0wSOM8mbPo+CBSspXrGJ&#10;0o0+2jRZRmclf4m18tjRXSLwZkpWrtfuNVK6ep24v/XUSG1ev0a7oVO2y2oyvdaQ57eBwsBNFPtv&#10;ochvCwbfLRj9xRUG+2Dc6UH8jjV84zWNbasGsW5hB5YsbceqjT1x9h5GsK8NR7wncG3zOHG+w3lm&#10;04XnnX7Na3GAiZ/+HYmfCQBVw4ecGBI/EX30SxIFfgkf/hNxUscKEGM+EUB++ivimwCYIHWCAFAb&#10;OaINnxPYyfp0iccZcqJRSlctxbIupf3nFA7pRcUEa0rVNVlZTuvVnriOnxPTRjWgfEpMq4+Ike2V&#10;A1TdatSkCwp82epObuLU8iTu5ktULRAAKvenXGB6xy9JltdOUrPTdG5Jsrye6o/YDMDmuQCz1YSo&#10;PVqTI78zT9yeTtxe4cDu2qgP47B+GIeLGx3eTxxpP0pGDsA0ehAmcX+q72ixnTX54gKT7KyImm1D&#10;vOMcYv2X8zx0Fc/2biDy6GbiTjqLC3QnQ2Jw3hV/rTW4+FYIxtvKCYZQdj9UYrA4QXU9UOCnSd1R&#10;rqkh5G0QVr1SLrCxQaT5JksqClfGXaYy4ZoGwerUO5oTtEgcrsl7RY0+mnqDQLAkVZtMtcGcT32F&#10;gTpxgrUWM7XfQfBHAPwJtgr/RBpBFAUbL5oqANZZ5MOrKhd7XUFtcQl1RUXUFRRQk6+jPDOLlCdP&#10;ibt9B/2TJ5hlufz2A0ovX8d07hJFx09zTWLuaQcHLjtu4qs169g7dSabOvfkmEAi2sOXy/MWMvv/&#10;/DUhfXrzfIUDMWtXsHdIP8b9r//OnhEDiXVYxsFevZnw53+G/Ycf4C9uz69NWzzbtGJrx/Y8njSJ&#10;+xPHy7ovmPNnf8bR9q15MW4M94cPIVi2Xywu8LDA7f5wK7x//WtxgX9GoNQHftOSoA8+Zulf/W/W&#10;/N+/4qw4jCcDevFCIPisVSsiW7Ums29v8qyHkjdaXKBAL0+Ur/qdTRgtcXicxGGJwtMnSSSeKvUM&#10;SmbMoWS2uhGQuhvaUkz266jc4EH5Zj9MTn4aAEu3CAA3eWNa5yJw3IBhmbpDmrpTmgPmpfaYl9tL&#10;HF6Gztme3IA15IcJ+A64UHLAlZI9rhSEbibfzxGD9yaqAtyoCvMiL3wLD/0XsGv5YNZMb82Sea1x&#10;kCi8ZnM/trgOZpuHDYedRnHJYRg37Lpyt+fHPPvi74j7+G9I/PjvJPb+g6bEj5T+8TslfPxPxEod&#10;LetjPhFI/n/svQV4X0mW5Tm7Q93VVVmVmbbTzGJmZmY2M6NkmZmZmZmZmdmWLWZmZrQsQ54990nK&#10;yurp2W93tmu6Z3ft737v/Un0XvzinIgbN6jMUgi/FNrl1P49kM5jphqVHwGYSehlqnZBlkoX5Zgu&#10;M8a0y0XsfKo97VBOdZVGkEXTLkcRdLFavZCo3Qtpkq5CgAnUpJCBVJ+WSQyBnqg+UX9SlkuW3kko&#10;FWkY6br9lYIOKXw9TWoBUv1l0EYrFtiMX4vgk/W/SjksSYq2M0apvQnKHVvX/goAxTrXCABdrVEq&#10;VtzVEoVuvOauDB7zqVKzCMZET1veUw6ImhzEe3YiIneE4t3+cEQdn4/4M4uRemEZbfAaFNxeTxW4&#10;iSqQEHyyrS0lZpeSEtP4RiC4vy3aZ4X/Go0Rh39LjREQNkadpio8pyjBhriraEy4iUZCsJkQbMl8&#10;imZCsCX/PT4XEYKlsfhanvLb5utf64rxtbEMX5qr2X7p2NqKJvwqOYK/qx/4/wPw9//kbyCzvSKN&#10;CUCZPfrWItVdmvC1oU6xvwr8qPy+FBazByrAp6xs5ER8wMfrN5F9/xEaX9ICP3yOxmv3UHf+GspP&#10;nsfFSdOwJSAId1esxJttO3B19jzM0DHCJns3xK/agPdzFyGsS0+s1NJD9Ky5yFm2Ek8mTsCgTj9g&#10;pmZ/JM6cjSeDhmA0ldrEDj/hNpXWm3Fj8YDg2aarjvO2FogbNwJXnSwR+r/9B+zq3FFJmE4J9Mdt&#10;EwOs+If/jNNq/ZDMz7328MQxbS0c7N0X59V1cNXUClccnfA0yAexw6RUvi9SXJ2RZe+AAntHlLi6&#10;otS7dda3UPa5oOorlTQYArd6cAhqhw1CzQjZ1Gck6kaNQcOY8WgcPwn146eidsJ0NM2Yj29L1uPz&#10;staUl4blW5T0lyY+10gFWDdzobIReHVoGGrYSTRMnUoATkbl3EkoX8fnji7Bp2vr8e3edny9zc9e&#10;ouI7thwl2+ejbN1c1K9fhOYdVJKHVyFmSygOTXXBjGAVjBuiggmT9TAu1ACTwk0wd64t1syyxZ4p&#10;1jg92AC3nPvjhVEXRNECJ/TtQPUnEPwZyb0YvTtQCRKEfWiPCcWEXh0Qy4jr3YlWuAuS+3dHcr/u&#10;VI7dlRSaTCpBgV8GwZeh0hnpqp2p/KgiNbohRaunYk2zqdpkvW4kLXK0qDyey+ZF+RY6KLCgsqOt&#10;LbeVXD9dSCUXSWMR6KVoUCFSRYodllDUJz+fIoUZ2gAoydaZUpewzeLKLHCeMvGh01oHUFJflBlg&#10;Uyo/CRPlvMTeTBk3LLY1QaGNMTs7Q2TZGiKD75XIpFLM4fvyCMp0gjDGxw4fR3khdtFoxG4Lw0cB&#10;4JE5iD25AElnFyPz8irk3pCxwA0oub8J5Y+o9n8HwAZa4d+HAFFyA6V6dEPEgd+BsE0ZRsjEyCk0&#10;RJ1FfXQbBBNvoinlLppTHypjgp9zZMvNd2gpjqQVlt3mWiH4VckRbC2a8E2KJrSNByoAVNYKtypA&#10;ae//niD47w6AX1ua+UeUfXsJQNrf7+X8gxaW4EtePprTM9GUmooSAvDt2XNIvHAJTU+eofn2A3y+&#10;fBPN5y6j9tRZPJwzG+s8XLF75FAcnDAGO4IDscLaGke8vBFPVZhAVbhZSx/Tfu6OW4PHIm72Mjyd&#10;PAPj+/fFgD//CY+GjEIEFdWinj0x/h/+K05bW+K6qyMOG2ph7h/+d2zv+TMiB3jhjbct9nb+I453&#10;/REJ7NGzvJyR6GaLJ1QDHxwtkU/FVjh4ALIHBCErKBAlVGxFo0ejaMpENC6dh0/L5uLzvHB8mToF&#10;LSNG0bINQombN7KdXfi13JHp64lMHw/lmBfoS2sUgCKCtphRMiAEZQMHoXzQYKrCoTwfhpLBI1E5&#10;biqaCLkmwk5mfWUDpbrFa9GwkKpw7hI0hM9DXehM1IXNQAMh2BQ2DXXhE1E+bxxt7lQ0nFqMb/c3&#10;4tujLfh8fwM+3dyAhstUj8dWoHL7AtSvXYDGDYtQv3c5cnbNx6XZ/pgboo5RQb0wYoQqho7TwODx&#10;Ghg+XhtTCcTFEwywY4Q+zgdr44GLCt4Yd8MHzU6IJQjjCcH4Pj8hgZHUh0Bsi/hePxKAPxGAhGA/&#10;ArE/bTHtstjmZAIxtT+D4EtV+QUpanxOozOSNDvT3nZDgi6tLVVePGElCdFSfr+IwKmQiRCBEVVZ&#10;LS2xwE/K7ycTbPH9uyFWZp1puSWUWWg+J/BLo3qU4qxij8UCi3KUTdDF3srewIWMYio+KYQqAJQC&#10;CMpMMJ+TKGTk8b0yGyzjgHlmUj5LlzDWQ4aVVMrWJ/wMke1I8FEplrnYotzDAcXeTsihHU4e44f4&#10;ucMQv0mWxoUi8uBMRB+di4TTC5F2cTlV4Crk35IZ4Q20wptQ8WQzqp5tRc3z7coyOYn6l7TEr3ah&#10;4c1uOqY9SjS8IxTbVo38pgrFGsvG64RgE5VgU8xFNMVdwSdC8HPyHSrB+/gkSlAqSue/w5ci2Xyd&#10;EKxo23O4tgDf6stohyvxvS015te2ggm/KnZYZoclLeZ38W+8RO7fDQB/b3+/NNbxj1mN71R/32h7&#10;v9L2fknPQGN8AupjYlBG6/v6+DG82rsXeZcuoOzceVQeO4my/QdRuHsPXi6YgyWWxljpaoezU8fh&#10;1owpuDZmOA7a2+KWry+ix47FZSc3TPynn7BKwxiHbN2x1cwWo2lf3f/Tf8IuPWM89Q3CeUtLrO38&#10;M7b36IQDtGNH+nTCyf6/4JZhf7xzNEaEjR5e6vfFe/3+iGbjSDDURCQVQoSxOj5QbXw000WshSFi&#10;LU2QaGeFVA9npPp5InWgH3LHEVjTxqNmBqFDCDVMm4KGKZORMzAEH9wc8dHHBVGBnoinCkwZ5I/U&#10;EB+k+Xshy88LOb5eyPX2RL6XFwq8fZDv7YtsL19kevsr+49UTqSlnTFX2USpPHwhymbOR8WMOaiY&#10;Ho4KquOKCZNQNnGiUoShZvIE2uFRKJw5HIUrx6LiYDjqLy9Cxfm5KD7Hz1xagsbr69B4cT3qDy5H&#10;/YYFqFkzB3VbF6GSj1+sGYs1o00xOrAnBg3ohcGj1TFkojaGTdHFxFAjzA0zw6ZQc5yabIHbI2mF&#10;fbXw2ron3ut1QoTmz3iv8hdE9vuRoPsLEvv8heqPx55/RkLvvyC2z4+I6fcTX/8ZH/v+hI8qHRBN&#10;4MWqdkRcfypJNR41fyHsCC2jnkg0IcwM+yCKVjeV6qzIzgzVvAcaPJ2U0lOlNibKJIaoPQFfnIBP&#10;Jj+oKgWCSTzK2GL7WKOoQVGFuVR8hbTIJVYGVHfGykxwhZO5EuUEl6g+pfCpsdpvs8DtIcvhRCm2&#10;q8Vc2uwCMwNlGV2uvaS+mNH2WqCYlrfCyx4NvO4NPm6oDfBE9dAA5I8LRlL4YMStHIeoLVMQuTcM&#10;UYdnI+7kfKScW4rMKyuoAtcQgmtphakEH6xH2aONqHxMED7Zgppn21Ar22m2QbD+9S7UtYFQINi6&#10;XO5g20qRv64W+RR5Gp9izuNT7CV8ir+K5gRJlL6NT+lSVv8pvkhF6YL3+FosEIxXagh+qc6mHZbN&#10;lcrwvaltr+HfkqR/b4VlRvj/ByD/EPzF2wAo8PvOXuLb5yY0VVeiubwcLUVFaMnJxpe0dHxOSET9&#10;h4+oef0GpY+fIuLYUVxbS4u7byfSjh5B7v79SF23AamrViNm2RJsdrDGElN9XJ0wCjdGD8dhZwfM&#10;++kvOGVqjNQJYxE9cjgOmVticW8VrNHQxnoDPSyivfX/3/8DltD2vvH1QbS/Nz56OeG9uzWi3S2R&#10;yshwt0CqswlSbPWRai5bOvLGlqVQeipKUq7kqMVo90WEdm+80emN12xEL/v3wGM2qPt8/r6hKu6b&#10;auEhwfjSyRZvfNzxhjY3aeoYlK1dhKxlM9njT0DGihnIXzsXjbtWA/s3omLuVKTQCuf5+6HMzx+l&#10;ysbgvij390cZnyvw8UGeD1XiwCGonjCZKk8qxcxB2fSZKJkahpJJU1E0fgIKR45CPpVo7tBhyBk+&#10;FDlDBxDGA1GyYDQqNk5G0a6JyNo9BrEbB+LjhhCk7qc9ZiNruEIIHluFms3zULJ8OirWz0LpnoWI&#10;2RWOQ/M8MS6kD0KCumPURF2MDzfHpNnWmDLHErPmWmLFXCvsnkUrPMMadwnCl8OM8MZDDc8suuCR&#10;9p/xQuVPiOj3T4ju80fE9fwjEnq0HqN7/4CIvj/gnRohaNgNcdb9EGneEzFGXRGp3QFRAlH9juxg&#10;eqEo0BQ1QxyR5WqAeEKnxMUanwO9UOfmRHCZUe3pIFWLqlCttzKj3D67rFjcNuBJUdYs7f7I1OqH&#10;bEmmNtBACTuxSirIWicL1DAqHcyURGYZ3yuwNoBshylFTzMMxB73U0KZBW6bEJHZ4CxebxknFMVY&#10;QutbYU9wUpGWyqy0pw2KaHVLfexRJbPBPs5o9vPApyAfVA3wQdYQWuBxfoieO5QqcAqid4UpKjD2&#10;2DwknqIKvNAKwayrK1Bwey2tcDsAN6H66WbUUQ1KNDzfgcYXO1H3iqrwdyFAFGXYao8PoqnNEn9q&#10;g2AT7XBj9AU0Ug02xF1Gg0CQSlDZgD3nlaIEPytKMJFKkBCsyqV4KSIEK5Qk6d+UICEoSdK/B+Bv&#10;5/+GxRL+TQD42xjAd/7SvwfgF8rk5kY0V1XgcymVX0Eevmbwj0r4fYmKQdObN6h/9gyVDx4g6dRJ&#10;nF+yABeXLsKjFcvxktb2xZRQfKTKSVm0GPdHjcA2czPstbXGAQtLnLS2wVlzc7wNDETh9ClInzQO&#10;j0P8sVlbA4dsLHAxwAv7HCww6Y//CYt+/AOeujgge1AQsqm8koNdkeQve9taItPFHGlOxspeDsk2&#10;hkizIAhNdJBooIlYPTXE6Kkj2kiTVk8Dz9jjv7dgg7Q2R6yzDT76OiFqoBfiRwQjddxw5E+bhIpF&#10;c9C4eTW+HNiCL2f24uvlI/h6bj++nNqNlkOb0bJnPVq2rETVzMnIJ6wqQwai1j8E1QEBqA70R01Q&#10;gBKVjAra4tpRY9AyYyaaZ89DPaNm5lxUhc9C1fQwlE+i8qP6LR01CnnDhiJzyCCkDQpE1jja6aXj&#10;ULltCnK3jUH8hgF4tcgNzxe5InLzEOScmInS04tQenABijfMQN7SiShZG4qyfQuRcnAuLqwaiNlj&#10;9TFutCamz7JC2EJHTGeELrLDLMYSxobFttjDODXfFrdn2uDZeHM8DtbAPafueGj8E55r/hHv+v0B&#10;UX3+gATVP/H4D3jd678Qdr8gP8AI1RNdUTKZCnoI1bQ3FbZ1F7y16IT39lR//looG++ET6H8m4x2&#10;Q5GfHco87VHiYMnOSYdfT4odEHqEX6pmP8XWSsjKETlK7qCAL5fXr4DXschYG8W8piWmugoAS3iN&#10;JfJl3I8KP5UdXaq+zADLjHB/BX4K8NrAl9n2WBRgHjtJsctFUh6L0CwnQKsIv3IXS5S4WaKAnWqu&#10;mznyeF8VuVigxJFhx3MHc+S42iDRxwGRA5wROSkACSvGIWbrNKrAGYg5RBVICCbJhMj5Jci4tJRK&#10;kHb49moU3ltLO7weFQRhNUFYQ1tc94QgfLqVUNxCi/z72KpE9TNZU0xAvtyDmlf7UPf6IOokhzDi&#10;OBpFDSrJ0lfQlHgdTSm38Tn9AVqynuFz7it8KfjrfsOy6frX6jwqwZK25XJtRRMUOyyVpGUssBV8&#10;Cvz+vwbA3w+Afv9G6/utFYTfv7B3kOrOTQ34XFHGXiUfX3Iy8TUpCS2Rkfj89g0+PX2C+rt3UHPz&#10;JnLPnMb9NatwedFC3J0zH4+nhuPFmMmInzQDhQtWIH/eEqSGzkHKlJnInDoTRbSAxVRFeZOmoGDq&#10;FGRNGY9Hvq5Y1aMDVvfriq366tjOHn8ne/6ztM+RA/yRPjAQ6bSfSUO9kTDIAyn+Lkj1ckSSlwPi&#10;GZHejojzdePznkgO8kUygZk2fDAyxo5E1vQJKFowE7WL5+NXAhob1+Lbzo1o2b8dzUf24NORvWja&#10;vY3wW4PqtUtQuHgmMqaPRdZ42Tt4CLIGBiGdCjTFl5aZx0w/Wl3a93LvAFR5+KHSyxtl3h4o83JH&#10;KY8lPp4oka0ehw9H87Rp+DyH6nEuITh3Pmpnz0HtjBmomToVtbS8sotd5YTxKB03CjmjBiJ76iAU&#10;02KV7ZqMrB2jFABGrfbDh9W+bHAE5bHpyDs5Fzn7w5G5bhKSFo5A1orxKNo7FxnHFuL+jnFYN8cB&#10;4dPNMG+xE+av8MCcFe6Ys9wFc5c5YeEyB6xYQQiuscfutY44tcoR1xba426YFR6OM8KzEA28Igjf&#10;GP9M5fwDPmr+Ca/6/Re80PxHpPqoo36OF1o2DEHVeqrVJV5IHm+CCN9eeO3VHe+D+yNpLNVYuBua&#10;Fg9C48wgFITYIdlaF7EEW7xaH6RoqiBbXzY10kQ6r2+OPq0qYZfHay5RoE+LK+Az1FIiR1tFCYGi&#10;oghpgyUElmKdZQmezCSL8lNCYCf211iSptVRZMGvZSmbIxF8MiMsFaGtpS6goZIWIytEcvlapo2M&#10;AeogzUaXRz1kEZJSZEGsey6POTKL7eOI2AAnxI70RuLc4YhZNxkfd81A1P5ZhOAcJJxYgOQzi6gE&#10;F1MFLkfOzZXIu7MaRffXofzhRlS1QbCWllhAKAD851FDAIpNlqoyNc93ovrFbtS+3I9aBYKSPiPp&#10;MjJDfB6NcQLBG2hOudO2blgqyLTXEYzDl/JUBYLfqltrCH5rpBJs23D9e4uMB0rRBJkUYXsXGP5m&#10;g38f//NA+D8VgL+Br63S83dlZ7fWoyQ/ywbMAsAvAsC8bLSkJeNLXAw+v3uLry+e4+ujR2i+dRPN&#10;166h5vw5ZB89jLT9e5G/aw8qNm9H3ZpNaF6zEY3L1qKOEGxcvBq185ZRBS1E5XSqoLCZqKASKp5G&#10;CM6gpZxKFUjQ3R8ajCejh+L1mBGImTwRMYRDwpjRSBs5AuljhiN50nCkTiEspo1DQdhkFM8KRfnC&#10;WahbvxjNm5YBW9YAuzbSqu7AN4Lty7FD+HL8IL4c3I0vW6nsVq5CM1Vp2axZSJ06CdHjRyFi5GC8&#10;pfp6NcAPD9zt8cDeAq9p2yMsTZFgaY4MWytk2dsiS5SohzNyfDyQJ2N+bp4odPFAoasb8lwdkUdr&#10;n+fiiFxXZ+R6uKM4OBiVo0ejhhCsDAtDRdgM2mApnipFVMeifBytLsFXw/OayeOU8b/SBWNRtT0U&#10;1cdmofAwIbhvNAoOjUP2gdHIODyBnU0YCs7PRe7RmUjdMBbRCwcibskw5O6ZgZzTC/HmSBj2E5aL&#10;59piwRJnLFzliQWrPTF/pTvmLXfGvGV2WLjSBsvXE4KbHbFrkyOOrHXA+ZWOuL3YHs+oGl+PNcC7&#10;YDV89OqDNw6/4LHZn/DcsQOSx+ijfIU31WkI8raxU9jkg8QFVoiZoovoaXqInUE1vsAe+XxP3drB&#10;KJ3hhQgHVbzW6Y4YKrUMPQ1kMXIJtnwqOkl5Kbc0QLm5Poqp9PLZ6eVqqyoJ1KkqtMNSHYaR1LYk&#10;L6ltRUiGwFCP6o4KMMtI6g5qKsVYZcxPcv4KLWS1iFSD5rm5VIfm96P6ax0TbE2Qbh8HzKYlzuTr&#10;6fxMupU2MgjAbHspmNqeJG2JYsKvzNdFSYLPHOyN9FH+SJk+BHErJiFy50zE7JuL2IO0wccIwNOL&#10;kUIVmHllGXJvr0H+3TUoFgASfGKFWxXgFtQSdhICvFbobUPdCxkflJqCtMIMmUGue7kbspyu/s1B&#10;RttKknfHUPfxFBpiLikQ/CQQTG6H4Au05L5V9hr+rYRWmxX+KjUEGyvx66fq1n2GlZlhKZrAUHID&#10;/7kK/H8pANvh176l5d8G5bAsfaMC/LWpnj1ICT5lZaApIZbWlz3Lqxf49vghvt+7g5arl9By4Rya&#10;Tp9Aw4kjqD+wB43bpbT7KjQsXYKmJYtRTfVTSdiUhs5AybQwlE6aioKxE5A3Zgzyx41B6ojBSB47&#10;AvFUQ9HTp+ENFeFH2saEmfOQOnsRMhatQN6y1ShfuQY169fi084t+H54L349cRhfTh5D89GjaOTj&#10;uv0bULtjGepWz0P1/GkoJEzSR4UgcYAvEgI8Ee/jjkRXF6Q5OiHTwQXpTlSLbu5I8KWipMKLG8z3&#10;0tYmBvjyfc7I83BFHqGXY2GGAinD5GyHAqk+4umIbDYG2Tc4l2qvyNcHxT4+KPLyRLGi/rxRzK9Z&#10;JOODtLXV4yegkmqvdNp0/v6hKJwyBfkTxiF39AjkDxuMgmGDUMr3SQHWstCRqF41GU0nF6Hl1ipU&#10;XZ2PgjPTUHUxDGXnp6Pg7DQUXJqJ4usLUXR2DjK2T0DsyqHK5j15h2ei8OJSJFxYgAs7h2GtwI8K&#10;cMEqN8xbJSrQBbOX2NMGW2H2UgssWGuN5ZttsW6rI7YSgnsIxOOr7XB1uS3uEWrPZ5rjXZgJXk/Q&#10;wePhffF4ZF98CDdEyjoXZO/yQ9oeP8Rvc0PsWhskM9I2OSGFkbXTB2X7+ftsHYSokUa4Z9oJbw26&#10;IZOAKbEyQrGZWFgDVNiZKCs6imUiwpAg0qKSU+2lAE/WI8f36oz43l2Q0r+HEjIhki471On0V3ID&#10;cwk+AahUgJbUl3zZ5a1toiOHyu/3xVlzCTxlDLDNFmfLWCA/K6tCcgnJHIIvh+DLtaO1djSk/TVF&#10;qYc1yiU52tMBtQHuqB3gg8ohASgfNQAlEwYja9oQxC8eh+it4YjfNx/xB+Yj6fgipJ5dgrSLy5B9&#10;dQVyb61G3u21ig0ue7gBlQI+2t962l8ZC6wRAP6N8muFYHvIZEndS4HgXlphhihBglCpKvPhJBqi&#10;LigQbIq/qswONyffox1+oqwWacmPUKrHtJRSuFSICszD93opp1/Odk0I0gp//9xEALZOiPwWAsC/&#10;UYJ/C0B59PdC4v8UAP5L8Gvf3e2LVHmm/ZUJkF8/s3doqMO38mI0pqegLvIDmt++xidZ5XGDf3CC&#10;r56qr2rfHpTv2Iri9atQvGIJShbNR/7MMKRR0SSMH4GoccPxftwwvGcDj6TaiRk7BgljxyKeAEwi&#10;9FKp/vKXsKHzs+WbN6Bo43pUb9+BX/cfAQ4cw69HT+Hr0RNo5vf5tHMTGjetQM3KOcibOwUpE4Yh&#10;Nsgf793t8MxeD88sNfGcN/ozQ1U8ZTyhNXrKeE7F8EqtLyLUVRCjroE4Rjwj0VAfifaWVKKEFFVk&#10;XLAfsgL9UBMSjCZ/X1RT1ZVRDZZQCRR72KDAi0D0skeenwuKAzwY3igJkHL5Qaim2qsNCUHdIEJv&#10;0EA2liGoHTcOn8Nn4pPY33kLUD1vPippgcupBIsnUwXyb1EyajhqRgxBzZjBhONAFC4djdrT8/l3&#10;Xouq+7TjV9hpXA5F5dVwFF8O4+OZKL1DBXt1AfIPTkP69vHI2DcFhWdlw+4VyLyxDPcPj8fWVe5Y&#10;tMRBsb0zGTMIvxkE24wF5pi12AxzV1ti4UZrLNtii1UE4YaNNhTOdji2yR7nNtrjCgF5c5UF7iw3&#10;pTI0wF3Gy9UWiNzqhMS9nkg75IeUAz5I2ueGjCMeyD7hi6wT/ii+OBT1V8ej9sgovBurh/s2vyDW&#10;TgVlbmaod7VAjb0pKmg/iwjELAMVZGj1USY8BHzKqhOCTwAoCjBdxgkl6VrONfogW4dWWFJg2kJm&#10;kCV5WlScwE/Z9U2fSlNfSnP1oULsixwjWug2WyzqL5dwbB0L1KcFJvBs9ZBP8BU48GdykkrTZqjw&#10;ko2b7FHr74S6QDdeV9ljxhulPJZIXcrhgUgZ7ouoWby/N4Yhbtc8xO+n+jsmVWKWIePiCuRcW43s&#10;m6uQIxBUbPBalIsFboOfRL2kxlDxieprDwGfgLA15Hy7Umi16ulOVD7bo4wHNn1os8FR52iFL+JT&#10;LFVg/A1CUNYNiwqUwgmysVIUWooT8KVMJkSyldSYrw1UgZ9arfC3ZtnI7NPfWOH/zwBQbO9v21pS&#10;8Qn8Pn/+gpbPzQoA5Y/zrb4GX8uKUJ8Sj8o3L9Dw7DHqb11D9ZkTqDl6CBW7d6KE0CpcswJFyxaj&#10;YOF85M6bhZwFs5G6kCpucTgS1y1E4pblSNu5Drm0pWWH9uHzCYLt9Gl8PXcGny+cQdNZKrkT+9B0&#10;eCca97A33LAKdSuWoUqU4wTavuGDkCwTFgF2iHE3wQcnHbxx0kaEvTYS2IOnmmkyNJDB3j5dvz9S&#10;dfogSbsX4rR703r1QYJULRZbpSklmvojRa0P4vt0Q7RaT7xlIymeOxmfD27DWy8XwlNX2ci7mlZW&#10;qTAiOWGupsj1tEC+vy0KAhyo7lxQ6u+BykCqAgKzPIDKIDAIVUEhqAoZiPIBA1BKCFYT9M3hs/B5&#10;4WI0LlqCOh5rGXUCw5mzUE1rXDNxPJrHjkTjuKHInxSE1LkDaHsnoeAabe7NWVQTk5B5dgJKCMHC&#10;K6EoYJTemofya/NQeoKPD09F3smZKLqwkK8vRubVJXh0ZBK2rfTA/AW2CF9kh2mLbDF1vhWmzzFH&#10;+FwzzFtkThtsiUXrLbFkkxWVoDXWbrXD1l3O2EugHdzvjIO7bHF4uzmObTPDqc3GuLTVFI/32ePD&#10;YarmI97IOh6IvNNByD0XgJzL/si5HoD8mwNQdn8U6u9PxNfrhDKt98dgqi1/Kj5vdiSisgykxH0v&#10;JKh3QYJaF14XqUrdm9GLoGtVgGJ50/pLsdZeivpTrLBKDwWUqVSBkhKjbMwk43+SEN029qdMgBj0&#10;IxipEhly3v5YUYIEoBRJUHaHk1lgSZB2NkaJsxFKXKhOXXgu6s9NCiJYoczTprXjc2fH52FPxe+E&#10;bB9XZHi7INrbEe8mhuA9FXvU1pmI3T0HiUcWIOXMUqQTgJlXV1EBrkXe3bXIv7PmNxUo6TB1T6n0&#10;GAr0ZPZX4ncArBMl2AY/ySGsfb6TdniPMhZY//YwmiKOo5kWuCnyrwBsirtGAN7C55QHaMlorSHY&#10;kvcBnwupAktSWsvpUwV+qZOlcmX42lTFNl7fmhbzfzoW+P8iALaDrz1E/X35IvBrUaK5+RNaPjWx&#10;V2jBVx6/1NXic1kJ6pMTUPH8MWrv3WLvLru3HUT1oT2o3r0VVZvXo4KWt3TJIhQTgDUbVgNnqN6u&#10;nQduXgDuX8LXm2fRcvksPl+6gE+nj6Nh/26UbdqI7GVLkTpvLuKmTUTipJGIHRnMGIiYQYFICApE&#10;Eq1kipcHUn1dkRrohAxfG+S7y4ycEZJc9ZBCEGZbS+9PNWDQB7m6vVFIBZCrS7ukTduk3Z0wZEMi&#10;CNM1eyJNk41MatexAclyriQ2pkjdfrTLY4CzRxAzbAAu9OqO9wY6SLMwQqaVMTLszBBvo484qoNU&#10;bxuk+9gi1dUeGQRkvocTijx49HRGrpcbCrw9UejjhTxvyQ/0RfEgKruJU1ATGo6qGbNQMXM2KmfN&#10;QQ2hWCOrP6gCa8ePRd3IoageMxA5EwKQGB6AlM0jkXFsMhKPj0HkgUGI3jsAmSdGI+vUGGSeGouC&#10;89NQfG46So9OQemRaSg9RQCepio+xY7n7Dw83Dsem+Y7Y1aoJWbMtsHUubaYPNeaALRA+DyqvyVm&#10;tMamWLjWFEsJwFXbHbB2lwu2HPTGrqN+2EXA7Tjogh377bB7rxX27SIE95rjwUlnRF70RfKFAGSf&#10;D0LBxWDkXvZB7g1fZN/yRc5dfxTeJwRvDsbXO+Px/fgoFIXaIitAFynmfRGr1hkJsuGSrAbRkdUc&#10;shtdN8JPtuHsqYz9iQ1WbK+kw4j15XWSo+QFCgSVlBlCM0Wb7yX8lFL8hJsytke11w4/UX8Cvzw+&#10;L5MhMhZYJMnRyuoQfZTZGhKAMhush2JGgY0OcmmFs62oKK10kMX3ZSu1AY2R6WCKbDcb5Hk5MVyQ&#10;4y05pITgqABELhiL2PVhiN4+EzGHJCl6aVuBhFUE30YU32NIYvT9DSh/LBMfMua3TQFbFaNaJjsY&#10;tc/b4CfWl6/XUyE28ryBNrhJWUYntQWP0P7K+uHjtMACwLNoir6AppjLaJaxwIQb+Ewb/CWdAMx8&#10;hU/Z7/A5L5pWOIlCJh3fKrPxraYA35Wd5crxTUmNqScAmwg/WSXSXiihFYCkhVBDYUf7v/+lAfh7&#10;1Sdjfd9ktceXz1R9BN/nRjQ31aJFlr01S8n7L2iuq1dq/dWlJqGSAKy6Rtt7/ihqj+1G5X4qtd2b&#10;UEXrW7F4MaoWLUTRnNkoW7cC9VRz1VR6ZbTGpetWInduGDInTUXupGnInDiG1nUE0ieNR+Z4qrux&#10;45E3ZhSyCYHsEYOQN2wgioYMRBkVVKkoqeAgFIX4I2+gL8pCvFBD4JS5WiPXwwLZHubIdTZRSpyX&#10;2Mg2iKooJRBzecw0U0GuhRoKzGVMSA0ZZrRItEkyaC4L6NMMZHNwLcTqaSIpwAfNxw4jf/kSXNPS&#10;xAN9DXywMcJHCxNEW1kjxtEWkc42iHazRaKvC/IGD0YO1V6m7D3sboU8T1v+LPZsJA7IcaNKcHPh&#10;Y8IwQMpmjULF2InKviOVU6aiYsoUVFDVlo0ZjYqRsr/wUFQMp/0l/DPH+iMtjL/v1okoOxaKxN1D&#10;8W6jNyI2+yB2TxBitvshdps/MvYPRd7+EcjfNRxFu8eg9OBkFB6YhuyD/MzhcNzeOBorxlshdIQx&#10;Zoc6InSmI6bOssW0OZYIW2CGmUuMMWeFIeat1McSqsA1O92wcZ8/dh0fjAOnR2LvyaHYeTQQ2w96&#10;YtteO+zZb4NzJx3x6LInIm/4I4VqL/tqAAqvUQFe8UTxfR8U3PdELqPwAcF/ywdNVwfgy9GByBir&#10;i9emP+KDVgckaFLdafZGojo7KF6DdD0qNIIwS4MqUF0A1xUJ/QjJPr8oR1l6J3ZYFOFfE6JpiQlO&#10;KcGvKL824LWDrj1kd7r2UOBHp9Ae8lh5nyhCUxV+lh0oI4uPZcOkXBvaYkcj5FH95zqZo8DNGsWe&#10;jiiiAiz2dkWpFHcN8kLGUD+kzRiJtDXTleVxHw7ORsSpBYimCky5xPv+2joU3diIsjubUK6UzN+K&#10;Siq/aiq86pe7UfVqL6pkfO/1PiXlRSY+PjGaqAQ/vdiGTy+3o+lV28qRV/uU8b86QrA24gTqCMD6&#10;NhvcJCqQAGymDf6cdActKY/wOe0pmjNfUwl+xNfCeHyjCvxWnonvlXn4taYQv9aX4FcqQcimSrKr&#10;nKwX/tLq/qQQilSLoURitIPwX1aE/5r//qcowNYxP4JPCSq/lma0NDfhc3MdGuurlE3Nf21sJgBb&#10;0FjXgAZRgBmp7KmeoOLyadSdPoD6I+zB9m5E7a71qCUA65YsRv2ChaidPx/5C2h754fh4+xwfAif&#10;gegZk5EcNhG508KQN1kmJ8ajePo4lE6ZhPIJk5QiogKCSkUFMYaFoGZQEJoGBaM2OAAVgb6oCAkg&#10;CGk3aTurnWxQ4WSFUiqxXHczZDvRvkhJc96wRTJ7Z6WLbPb0+Q5GyLc3IhyN2ZsbItPRjD25GRLN&#10;9JFgbYI4WzPEWpkgwsYcj6jecvfsQOOJw3g7MBAfh/gib+YYxAZ6IcLJhcotDPn8HV6xEaQMCcL3&#10;bdtQMXsu0qUh+NEq+zuj2I9Be1Ts444iqsBiX39a4cGoHzMe9ZOmoI7wq506DdX8vSvGjUXpiOGt&#10;FawHBBGABP3oEBRPGYTSBSPQtCccX2lpS49PQdKeQUg5OBQZR0cgfmcQYrf6IXPvMGRtH4yE1f6I&#10;Xe6H+BUhSFo3AgnbJyNixzScWTgIC4daYvogc8ye7I6Z4Z6YEuaACWGWmDzLBKELTDB3qTHmLzfE&#10;0nU2VH++2HpgIPZQZR46MwlHzk7kcQz2nRyM3Ye9ceCwC86ddsODK174cNMPybcDkHUzAAWMojt+&#10;KLrvjbz7bsh/5IGCB14ovedLpxCEvLWWeOT2A+5p/WdE6f5CaPVWktQz9dgRGWspmymlasjmTF0Y&#10;MstL+PXtjPi+BCCPAkAZF2wFoKwMoYoXNU9ll2FExSegM28FXHso23LyeQGixN9OhlApKmOCrUox&#10;j4+LzNVQyM5RgSLhKBunF9kZotDJBEW8r4oJv1IvB1T4uKAywB1VwV68L315j7IDGMa/w5QhyFg2&#10;CYnbZuDjgdl4d3wuok4vQtK5pci+tBpFV9eh9OZGlN8jAB9tRQWVXRWVXY3M8hJ8kt5S/2Y/pGJM&#10;o+wm93o3GmVnOdpiOTZSAbZOhuxWJkKq+d4agrBW6glGyjI52VPkPD7Hy/aahGDCdTQn3qYVfogv&#10;mS/xNec9vhZE4VtxIr6XpeA7rfCvtMKoK1TqB+JTRWtuYNuOcr8HoChBgeBfAfj31H//k8YA5Zf7&#10;Sq8vyk9CAPhZEp4ba9FQU46GyjJa3zr+PT6hob4etaVFaMhOpwJ8RJt1GBWHKNn3bkDV9lWo2boS&#10;dauXomHxQtTNpK2bEYrSWaHInjsD+atXInP9WmRvW4MiwrJq3y5ET52EqJEhSBkxAEmBAbQRgSil&#10;TcwP8CdIvFBCwOV52ClVOCo87VHqZocsR2tCjrBzsEaqqS4yTbWRwZs1kSovgeou0UwTcaZa+GCi&#10;iQ+GGog10EaMvjbeaPRDlKEOYk0N8UZPG6+M9Ak7C3x0tEecnzcSCdvsBTOQu3gW3oZPQSrt/K/3&#10;b+Lz2UP4fHwb7fshNO7ZgOghQ1C8egm+n9uPiPGD8X6gH1rOnkXx2rX8Ovx5A1xRRWVaHeRJQDOo&#10;JstlVUhAAGoGD0HTuAlopOqrnzYV9dOnom76ZCX3r2rMCFRQ7ZbT7leyMZVTTZRPoGKcMwQN2ybj&#10;+4VFqDs/CzlHxyHv9ESUXApF5tExSN0/HAVHJyFl+3A8m+WMWxOtcXuyEx6E++HZ8pG4u2Is9kyV&#10;NcFWmDbQGmFj3RE21RtTprli4nR7TKItnjbTDLPmm2P+EgssW+OE9dsDsfPASBw4QfidDsWJczNw&#10;nBb78KlxOHR8EI6d8Mf50964d8kHEQLAOwHIYRQyih8EIP+BD/IeeqHgqR9y7rNTuO+HmlsDkLrK&#10;DDcc/wF3df4rki16odBCE6XmuiiWitCGqohR60pL+wtSpYCCejekMpJokROoBKUUv1J+v80GKxs4&#10;0Tqn6/RRxvpkzC+XsCumbZWUl3ZV125/xV7/dRLkryEQlPe1wlJUoIpyFGVYTOVXwk6zxMkUJS4W&#10;qPS2Q5WvEyrZuVUHuKEq0ANVQd4ML5QHeyMn2BMJw3wQFz4M8eun4uPucLw7NAvRSoGEJcg6vwL5&#10;hGDxjXUov0sIPtxEBbhFUYAy+dH0RooiSMVogR/PZW0wIVgnS+RE+ckyuTe7lJDn6t/u5bm8j5Y4&#10;QrbYPIrm6ONoiTmJL3Fn0BJ/jiqQajCeljjpJq3wI3zJeo6vue/wjRD8WhKHr1I6qzKDKjAXaCjC&#10;r01UgcqGSq0rRFoB+PW3EAi2WuK/H/ja//19AcifX5a7tdrgVuWnqD/a3+amenyqq1bgV1dajMaq&#10;SjQ3NKKhrgZVpYVoyEmnZH+EguP7UbSDPdrGZShcMRv5C0ORT3jks0GXTxyH7MEDkTg4CGnTJ6Dl&#10;zEng7k18u30RzTfOAi8eoXjrRrwcEoAPIbx5JoxFxkCqG09vZLi7I1uqsLjaI9XNCmnsebMdzWlD&#10;rAg/e2Q42CHdnvbT2hQxVHfRvFkTCL5YM228pZJ4ZqqDl1R6z2hbn5jq462tBWLcXZA7fBiKJk1E&#10;yrBheGRlg7vWNsibPQvNe2kpDu5G081L+H77Et4vnoubBFP9g5uou3Ueb2aPQ/qamcDtC4ibOxPP&#10;xg7Fl6vHULBtOR4PDUDl0YMoWL8Ob3zckOzliBI/d1TQGpV5OKPUwxVFHm4o8PRACSFfxe9dNZZ2&#10;d/wYVPJ3rp40FrUTRqN67HBUjRiI6iGBbFiSOO2EgkHOSB/phKw5VL27qJQPTkTqnpHIPjkZRZdm&#10;IvP4VKQd5vnp2UjfOxUvFgTgxhRXXBjvinMTvXFl1hCcnTUCm8f4Y95AV4QNcsOUYVR/Y7wxla9P&#10;meKByZMdeLRG+ExbzJ/vgEWLXbBitR+27RiF/Qen4sixmThxai5OnZuHE2fCeD4Bp04Nw8XTgbh7&#10;0R/vbwQi6U4gcu8RgPf8qfj8kPfYD/mEX/4zP2TRBucTgLX3h6D0iA/ejeyHd06dUeCqjVIrLeTJ&#10;DnJqPRBH2MVp0t5qdEaGRjdkaBFwDNmuUypOt+87omzaLgCUc4aU2ErV6oU0XZnlbZ3k+OcTH+3n&#10;7Urvn0crCNVQYKqGYgsNlBCipbZ6KLc3RLmjMUoJwFLZKc7VAgXOFsrKkHwXKY9lw7BFnqvkhFoj&#10;0dUGH7zs8FGKJCwbh6ht0/FhXzjijs9XAJh5YTnyLq+iDV5LG7wBFQ83ovrJZtS2je+J3W1UQqrF&#10;yNrgnaim8qui9a2kBa4mBGte70D16+0E4nbaYEKTj5ve7ETz291o+bAXnz8eIAgP4nPUEcLwGNXg&#10;KUKQIEy8gi9pt9GSSSUoa4XzCcHiKKrAOKAyGaimHa7LpRUupuMrpxKsxa9KWoxAsEUplqAURFYg&#10;KCEK8O/77+8CwPZZX2Wtb9tKD1nq1g7AZtrfeoJO4NdQXoKa4kLUlND21tagvr4alaUFqM1Opex+&#10;grxje5G9YTmKVsxDwYJpyJ85AfnTxiJv/EgUjhiMnIFByKCdywgdj5Y71/D55mUkLpuPiJm0fqeP&#10;UVVdQRTfnzBxBHCAkn7BXKQFByHTxxcFVINpPp6ICXBGXKAT0mg7stydkOHigWQnTyR7+iDB3wuR&#10;vo5I9HHk83ZIdnViDzwQ2TMno3zdQiTPmoDbBGjk2CEAv9/nbVtQt20rcO4cUqhQLzg6omg3wXfr&#10;Bh5PGIM744aj9swxJKxbg/0u7sg9tA95J/fimI89rnrbo+7UQaRv24BTnk5IWjITLecO4OPiUJTs&#10;3YHijYQ57XkUG0OOuyOKXexR5GhLaNshm8DOdHBAjiftcEgQiocMpF2SGITiYbS7w4Jb0ykkrcLP&#10;heAkmJ1NkOZuiChvXXwcYY6URWxUa4LxZnUAYnaPRuqJUCQdDUXyEYLwxELE7QzD/fkDcX6yN46O&#10;9sbu4R7YNdIPm0YEYOkgH8ynspzDaxE2IhjTRwZj6pggTB7ry3BD6CRXzA5zx/xZHpgz0xXz5nph&#10;zcqh2L55EvbtnoUjhxbh5ImlOH1qEc6cnolzpybi0ulhuH9xEBXgQKTcH4DcB8EoeBiA3Me+yH3G&#10;4zNf5DzxRi5BWPiUtv7REDTfGYXanX5IGaKJNBsqMu3uyCDY0hjKeKAeFZ1uT2Rr90SWjOvxmEzA&#10;iQKU2oNK0P5KpPTtAqk+ozzHzyfLpBbVYPtkRzvY/gq4VsvbDj05bx8n/G1sUJQfLXCR2GgZG5R9&#10;gi20kcNONtuSbsOKStVaH+k2BshgByudcq6TpVIiK5cATCEAo3ntood7IWnBKMTJ+uDdYYg9MgcJ&#10;VIHp55Yh9/IKFFxfg5Lb61Bxn87p0QbUPt2MhqeE4PPtaGI0Pt+BerHFhF7li60of7EFZS82oeyZ&#10;xHqUPaGCfLIG1Y/XoPbxaiXqnqxGzdO1qH62DtUv1lNVbqJI2YpaUYsRB1AXeQz1MWdRTzXYkHIb&#10;jRkP8El2mMt7i5YiKZ+ViC9VGfhak4dfZVOlxgp8+yS5gY34RiX4WxXp3yAollhUlECllS3/2v/+&#10;1QH4G/zkhyf4fv1GT//tayv8PrdGU0M9KstKUFVcgHra3eqCPJTl5aKqvAy1dVVUgPmozEhAbcQL&#10;FJ46hKy1S1G8ZDZK5kxFSfgElE4fh5KJo1DIxlbEyB05CHGjByupLQ1Xz+H55Am4N3QI4lcuw5en&#10;95GzZhkSpo5XJkuyZocia8xIZA4aTDU4BCkjRyB26jAkhQ1H2tgBiPRxJ/RCUDhtFspW8sJv3UDl&#10;thkVy2Yh0c8TFXOo0m7wAh+jVTi2k+enkDZvIt6GjkLzpRP4QDBfl3SWTRtQduQgTlOdRc+fh/qT&#10;J3DJ3w+7zM2QsW4tavcfxnl3X7ybNweNl0/i9eSRuGBlioINq1B/6ggeDAzGPV8P1B7aipKj21B7&#10;4hBKt27D20ED2ACo3LzdUEH1V+ZKEDIKXBzYQBxRyM+USdFUKZs/JBiFhFIBLXRxiA8KaKdyfZyQ&#10;S7ufZ2eIDEtNxNvRxnvoIHKEDWKpAl8QTLdmu+LByhA8WDsUt1YOwZVFA3BuVgiOjPPEpkALLHEz&#10;wjwnE4Q7mCDUwQKT7a0wgao51N8fs4cOw6yRwxE+ajimjRiEicMDMHmkD8In+GHutEDMD/XDLKrC&#10;GZPcMXu6HxbPGow1SyZgy5pw7N4yFwd2zcfRg7Nx8vAUnD86GnfODce7G8OQfH8och4PpOUNQh7h&#10;l/fSH7nPfQg/TxS+CUDRqyAUPQlG87OxdALDETWoH97q/IDE/j8jW6078rT6IEWnFxIJvyyDPsiW&#10;WXs+TiEUE/l6fP8uiJexQJkM6d06EZLcp7MSsoOdpM7IWGCmTKL8Dn6/H+OT+OfAax8flFDea8zP&#10;GPVDHo858pjvz6YqzDTVUFaHyGZJeXatkyH5tMSFMhnibodSWdvs7Yh8H2dkBrohlR1PyqxhSFw9&#10;ETHbpiF6bxhiDs9E0qn5SDu3EFmXliLvGoXDzZUoubMS5ffWoPL+WtQ93Iy6RwxladxGVD1dj3JG&#10;KcFW+pTQfLwKxY+Wo/ThMpQ+WIyyewtRcXcRKu8uQCXPy3heek9iMUrvL0XZo9XK5ytebkElFWXV&#10;u4OojDiGquizqI6/gprEW6hPfYjGzOf4lP8Bn0sT0VJOCCorRYrxtaES35pq8a25QVkq950Q/KZA&#10;8H8RAP7zn+03+ImPF08vs770+GJ7Pzd/wtdPn9BIpVecl4PinEzUEYIVudnIz0xDGc/r6ioJwDyU&#10;psWgIeYNSi6cQAYBWLRoJsrCJ6Ni+lhUTh1N+0ubN34YyiSZd8wQJI4dhup9VF7PHyB77Tq8HT8Z&#10;7xctRDMB+PnMccSFTcWHsElIWzgTaZPGIXfqNFSsWYf6Q/vRKIUHLu5F3eHNiJs+HukzZgFXrqP5&#10;9i3kHdmDmvvn8OniQbwK8kGq1O97cgvRi2bgzSAvtOym1Vg1B/cGuCBq1jg8pF29S1WZs3YlWm5d&#10;wcNxI/FszCjg/HmCcj5OGJkgcfwU4OhZvBo2FreHDcXXm+eRtWAWrujrIj18upLOkz4jFI9sbJBK&#10;pdlwfj++P7mDir37EEWwJ/p4oDzIF/X+nqglsKsYZQyZDCkP8UP9qMFooN2tGT0IFcODUTGMlnew&#10;PypE/fm7otDDDgWOJsi01UWCkx7iA62QHhZAxTkMD8K9cW6qM46HumP7WDssCzJGmLM6xpr0wkjd&#10;7hhCCxlEtRSs0ReDDLQxxNgQgXp68NHRwyAre4zz9MfkwEGYNmgYphOGUwniSfzeU4f5IGyUL2aO&#10;9aM69MCYYBsM9jLHEG8bjOffMXzcYCwMHYsV8ydh65pp2LdlMo7tGImrR4bj5aWRiLszHJmPhiLv&#10;6UCCLwi5r/xQ8NoXha+9UPjWmxD0Qf7zAFq2Uag87o/7nj/iqdY/ULV1RK5aNxTIXh8G/ZFhJJa1&#10;L5Uhra0oQvWuSODrSvD3kkmQ9jSYNNlbhCEbuKep90SGNtUfAZjRNtYnKTACtd9H+yRI+1GgKLCU&#10;90uidLZhP8JQBfkmqsiX8UAqwTxa4nxrKkFbSY6W3EAzlLpbEXq2KKPdLfOyR5m3A8r8ZJtUXueB&#10;PsgeGYDUqQOQtHg0YjdMRNQOKsH9oYg9NgvxJ2cj+ex8ZFxchJyrS1BwYwmKbxFqBGHF3bWtQSBW&#10;PFjFWIHyhysIvKWt8YjQe0jQ3V9A+M1D+d25qLjTHnx8Zz6fX0CgEoz3F9NiL0cF1WElVWMl1WD1&#10;uz2ojjiE6sgTqIk5j7r4q6hPohpMe4QmKaZaGI3m4qS2RGnJEZQ9hqtalWBLIwFIJfiNSlB2lmsr&#10;oPr3nAj+uwJQqfBM6/vtSws+f2pU8v2+EoI1FeXISktGfnoKqvNzUJqVjuyUBBTmEohVZagpz0dZ&#10;egxqY16j9NpZpK5ZSvsbjupZUr59Aj7NGI+G6aPRNE3WtQ5F6Wiqg/GjkbFoDlqePEDFAcJqahie&#10;L16IT88eoPnyBURMn4b4hbPRfPow0meGITF0Gn69dhXN1y6hYAd7x0NbgLvnkLN+GSJCp+P75cvI&#10;27UNB/zdCIVR+H6dtjV8HO6PCkbDlZPI3bgUDx1MkcbeOCnYG7edzfFy8mAU8PlyKs7qwzvx64s7&#10;SNmwAtd9vNBwmApu327ccHHCx5BB+HrkBJKXLsMFwrL0+F5Ubl6Fpw6WeE/11nT+JKrXrEKEnR1e&#10;+dKubl8ORL9B2fGj+DggBKneBGCAN6qVzX5c2TicUejpjAIvZ5QGycY6A9A4diiaxg1D3ahBqKX9&#10;rRsWhPqhgaihGqwO8UKFnzNyPKyR5G2FhMEuVMAD8HrmQBwbTuh5aWO8ZXcCriMCtDvAS70D3Hr/&#10;BPc+neBLOHj17w0P1X4IMTFCsLEJvHUN4KVjDG99c/ib2GKgjRtGuQdgSvBgTB04EBOD/BnemDzA&#10;C1MJu3GBLgi0N4SLkRrcTXQRZG+NkT7emELbHkYlvzh0JNbMG4Fty4fg9M7heHhqNCJvjkXSvZHI&#10;ejQYWc8CkfPKB8VvfVD6jvB76478N4zX/Ju8GYzqi4F4MawbHur+R2QYd0UFYVNprIl8qcsnK0G0&#10;eyFDq7sCwGQN2l2NHq1BJSghSdIyDpihKiX4CT8BoZqkzciYYW9k/d4Ci93luTyW5wV0ikVue4+8&#10;3g7EPFGGVHsFpqqtR5kUseDPZamFAhtdFBCAxc6mKCP8KrxsUO5lq0CwxIPhaUcFaKekxeT5uSI1&#10;2A1xwz0RP2Mg4laOQdSWiYjcOxXRR2iHT4Qj6ewcpF9cSAAuIgAXE4CE253lCghLbq1A2Z1VhNhy&#10;wmwJYxFKCLri27NQepfO5y7FBo+lfFx2axbKeSxXjnP4eDaf55FALLs3H+X3F6H8Ae/5R4QrlWDV&#10;6+2oersHVRGHUf2R93HMRQWCDQJB2uGm3Ah8KoxBS2mKslzui9QPrP9rfuCvX2iHFQi25geShP/r&#10;AVBmfYlyZca3tc7fFzTX1+MLAdjS1IhiWt6UhFgCMBll2Wko4jEzIRpZhGBFUS4aKgtRkRWP8sgX&#10;qHxwDcnrllIRTUIZbWzF6CGoHD0AJSNoe4b4IoeNOcPfS5nhfRVCOJ09rewHnLpjB4qunAOSYlB2&#10;7ChuDhmCZxPG4sulcyheuwYPR1JBHj+MyqMHcMPfG3cDvdB8fDcqD2zFlYGBqNi3E5WH9+CkrzOu&#10;DnDF99M7Ubx5EU54WyJ79xo00v4+tzPGK111PFdVwVMzA6QvDgVunkFM+ERcGRWI7BPbUXhwG05Y&#10;WyB15VJ8unYOdwb647SVBfI3r0fNyUO44OuE2KUz8O3cAUQO8cZ1a2MU03Zj7y6kebnjoYUuoof7&#10;ouXxNRSfPoQ3BF+Cky3y3R1QRGtU6GaLHBcrpDmYI93JEjmeTijh71IW4kvVJ7O9/jz3QSW/bxWj&#10;kgqxahD/dkGeSA90RWyQK54GOuCMpynW2ahhglYHuHf5j7Ds+B9g/PN/gFHH/wKTzn+Cccc/w6TT&#10;j7Ds+guse/aAo5oq3HV1Ya+mAVcCMNjKCb7GtnDTMYePoS1CrFwJQT+M9vTFeF8/hA0egOm04+P9&#10;3DHQ0RIu+hpwN9TGADsbDHFywUh3b0JyACYPGoQZIwcjfLQf5k3wwtbFgbiwexienx2Lj5dHIfnO&#10;UKQ/DkL2Sx8UvfVC6VtPFL+nKorg8YM3yt8E4hOVYsV2KnLvzshx6IMKKw0UUrmlavSk3e2GFLWu&#10;SNdgaBNotMGptLYyvifwS24DoKhAAV+6BCGYThgKBFPl9bbPZcrSN4YCO4aAMJeKT8n1E+gx5LxQ&#10;GfujHRYrzMcFEnIuzwv8rFoBmC+5gOwYRJ0XOLVGHs9zZWWQkxkKaInzXK2Rxusdy/OP/raIHOuJ&#10;6PmD8XHtaLzZMgbv907ChyPTEXsynCpwDlXgXOTK+u6bi1B0W9Qg3dRNUYMrqOCo/O4sQtnteSi5&#10;GU7AzWSEo/jGNJTeDEPprRk8D2PIc4Ti7bl8fTYqlJhDgM7j11iIyodLUEUAVj6hqny+GZWvdqDy&#10;3X5C8CiqIs+gTmoJJtygFb6PhqyXaJTVIm3L5b5WthZN+NJACH4iBFvqyQsqQVGByioRWuFvJAwh&#10;2Cqu/nVJ+K8IwHblJys+2uwvwSfxraUZnxsFgI2or6pATnqqogBLcjNQkpmMPEIqIzYSaTEfUJKV&#10;jIayPJRnJ6KQACx7chNJm1cidspYZI2gwmIjzg9yR6afA1LZQ6Z4OSCdUIj19sFzFzdUrlwNvI9A&#10;7a2btM9naF9vofnmLcQsWYq7w4ah6eB+fD59CnfGjkbchrX4eu8OPowej1tu7ijatAafLp3EjWEh&#10;SFq5CJ+unMEd2rcbsqXi5uWoP7MXFwOd8GLGGHy7eBiJBPBLAjBWTRNPCYSoMQPx6+VjuEf4hWp0&#10;xq3ZY9By+QRueHvixsAAtNw8h/dLZuO8vweK9m/F10vHcdnNEs8GuAMndyFlfAiuUKHkThmHL8vZ&#10;e/u54CUbynNHI1Qf3IzyIzvwYaAvYu3NkeVkhTw2hBxnC6SzgaTamyDVkc8TigU+LijwdeVRwg2F&#10;/H7FgZ4oIBhzCKA0vhbl6YDXPg64Qzu810IbYX1+QlDH/winn/43WPz8H2Hc6R+g1+EfodvpB+h1&#10;6QDjbl1g2acXoy9Me/WGRf/+sCL8LFXUYK+lC1d9UzhqGTGoCA1tEGDuiBBrJwyydcJwXpfJAQEI&#10;GxCMqUF+GGBjAQd1FXjp62GYgzPGEpJjvfwxxjsIU0KGYjo7q9DhQQgd5onZo52waa4nLmwdjLfn&#10;JyPuxngk3R+A9KcEIFVgOVVg8RtXlEa4oyLWD+UR/vjyZjhwfyzqVzgh0YlKz4C2lsBTFJ5MiKgT&#10;Yupts8ACQJ0+SNHqpUyGJMlssKwKkVSYfl2RJiEKkKGMBfL1DC2qQX5OoKcoPLHCMv7XBrx2+EkI&#10;6NoBKCGvt7+/XRnmmKkhm1Y4k2oww0KLoY0sKx1k2+ohl0AUCOYrADRnh2eDXCrCdFrj5GBnJIz1&#10;RtzMIEQsHYyXa4fg1fYxeLN/Aj4emUIlGIrkMzOQfj4cWZdnUw3ORfblBci7tpixEAXXFzDmEW5z&#10;UXhthgI3AWHxjRkovB6KIh5FBRYSgPkEYEmbAixnCAQr7woAF6CKAKx+vAJVT1ah8ukGVL3Yhqo3&#10;VIHvaIU/nER99HkCkCow+Q4aMp7SCr9RJkVaSmmFyzPwpTqfSrAE35sq8OvnWnz/Qgh+a2J8boOg&#10;CKp/5wCUxEUlgVGsb9vYn9T4+9bcrIDvS3MDIViHsoJcpMTHIC8zDeX52chNiUN6TATSo94h8c1z&#10;5MVHor4kG1W5BGP0CxS/uouMg9sRRSikDxuIsiFBKAlhYw5yQXGQG/IDPZAV4q8owDjfABRMC8P3&#10;R0+Qsns3bo4ZhZfhofhMGH6i3X08YTyyVq3E1wf38GRmOF7Mm42vd++geMlqPPMfjNg5c/Hl9g1E&#10;z5mBN9Mn4PuNC8hePEeZ1PhA9dly/SyejB+CW4N9gLP7Ubx4Gp7oaSCxrzre9VXFO3dHfDm8HVm7&#10;VuLcSB9Eb1gA3LuO9NBQHHexQ/75g/j0/DZy925CPdVmNhXjTSs9PLOh6hsTzN/BEU9NNBFPQOS6&#10;2SOF4Euy18M7W21UblmMhiPbEMPvnUi7netqhXwXS+RSCWSzYWS78pwNo4jwKyfsJEr9PVEW5MO/&#10;ly/yaEGzGKkBnvhIoN9xtsYxa0Os11Mh/DpjMFWeT5cf4NrzJ9j16gQbNniL/j1hrtKH0Q+2Wppw&#10;MzKCq4ExbDS0YK2uCVcjE3iYmsPZwAh2WnqwUtWGtZoOnHSM4GlsCX8LGwRb2yHY0hqD7ewx0ccH&#10;4QNDMMXfF0Hm5nDRUIc/v8ZYD2+M9wnEQHs3DHH2wlg/diBDB2PWqIGYOcID80Y5YWOYO67voMI5&#10;PxVxt0Yg+T47wmcBqHwfhPJ3Xih+54KSSA+Uf/RBzctAfH8xFg27vPDM7ge8M/gRibpdlRUdmZq9&#10;kUMbm02IZRJ6YofTtFsBKKkwcbIqpG0SRGaBlZlgmQiRY3/ZoY6KUJufpfJrh9/vgSfxG+D+2Wvy&#10;fsU6t0WOAe0z35NlwpCVQ4SlVInJJfjyGEqxBFriYjdzlLpLiSxL2mGxwo7s1JyRP4hCYIw3kqcF&#10;ImrhILxbMxSvtozEy12j8Z4QjDo6BQknpyHl9HSknQtDxoVwBYY5V+bxfBbSzs9A5uU5hOF8pPO1&#10;TEbGhTDCbg7fE05YhqGIsMsjHLNlTTghWHqDFvgGrfFNUYuiAuej4kGrCqx8tFxRgVXPN6Hq1U4l&#10;gVqSp+uoAmWnucbEG2hKe4DmrOf4UhCBL0qOoNQPzKEKpBVuLMP3T1UUTDX49atA8JMCQVGBYoX/&#10;nQKw/T8B2AY/We6mpL3IcjdaXgWAn+pRW1lK9ZeCpNgoFBCApVSAKTHvkRjxCmkfXyPu2UOkv32B&#10;2tw01BWmIy/hDQrePyQ4jiIybBJShgxAGW1UKRVgcQBVmayGCHBD3gB/ZA4MRvaAEOSNHoOvV67S&#10;2h7Dm0kT8WjkcBQc2ItfXzzBx4Xz8C4sFF/u3kXa1i14FDaFlvgCPh0+hfuDR+HRhMn4evUyyndt&#10;wgM2vq9nDqHl1GHcCQnC4zEj8e3qOaSuX4rrg7xRtWsVPh1ch482Jkjpo0ZbpYUIc4Js9iTg0gF8&#10;2rcWzQTdpy0bkTtmPG46OSBxxzp8fXYX7+dMxyMC6oG5Lp7qqyHWwgAfjNUQSYUQb6qHRCM9JBhq&#10;IJX2KMNeBzHW6qhdQnu9fxNSBYCiCNysUEwIFrlZo9DdBkVe9ij1c1YSZusG+qGWf5MaWvmaISHK&#10;rLB0Emm0vgl8/rG3Mw7bmmKFkSZC1XpiTP/uGKzaE0EEgZdWX9iq9CLM+sBKQwUW6mowVekPczUq&#10;PT092OnowVxVHdaaWrDX1YezkTGcCEAHPUMeea5PFahjABee+wn4HF0wwNoWQRaWGOHkjMl+PpjO&#10;zmqipycCTU3grqWNABMzDLZ3hp+5NTxNLDDExQPjAgjBIQOxaPwwLBjlj/AQa6yZ4IZrW8dQBU5D&#10;1uOxyH48CAWEYMW7AILPG8Uf3RQVWMnHn54OROEue9xw/q94aPiPiNLviFTdHsjT648C3b7IpY3N&#10;pO1N16TS06T6IxxlEqQdgJIGIwpQQuCnHKkA06gSJXdQJkIUiBFqEnIuilDA2G6P2xXi798j0Ps9&#10;FGVcMNecQeWXx+udb0srbCdW2KCtUoyFMh5Y6c3wska5jAkqM8IOKPB3RHqIE2JHuOJDqA/eLR2A&#10;F+uH4Pm2YXi3ezQiD4xH3NGJSDw+CUknJyPl1BRknJ+OzEvhSD0XinTCL/3KIiRdWICkSwuRcWMF&#10;cm6vRvLlhUimdc6+MR/Z12YihwAsvDWLIKQdvjmLKpFK8RZhSBVYdpe2WCZLHsxntE6KlD1di/Ln&#10;W2iFd6Hy9QHUREgtwdOoi7uEhpRbaMx42FpOv/AjVWA8IUgrXJ2Hr8r+wmUUTZW0wgJBmRRpVsYC&#10;RQVKWt2/MwAK9lqXrrSHstZX4CcrPghAGfeTbS6b66tRlJuljP2lJcShICMN2alxePfiHj48u4fk&#10;N08R9/AOkh7fR1lyLBpLMpGb/A5pb++hkNYxduEspAwfQgAGo3qADxs4G3qwO2pDPPicPwoGB6Fo&#10;cAgKhg9Vko5x6wZS587Ci1FDEbF4Pj4/uoe8bZvxfOIENJ29gIbz5/B82gSU7tmOL3fu4FnoTDyd&#10;Oh2fTh1Dy9VTeD11ODKWz8KvV0+jYNsWFO3drSRWV10+g6uDvHjDjUDjtsXIYI+co6mNHCqieB0C&#10;TKzKxAHIGR2C7GBf5Hh5Id3JHR/c3ZG7bCGt8xm8Hz0Cl3XFNvfGB7U+SNIhQGUfWgOqAD1NKhIN&#10;ZBioI9NUFRnWqkiz10Ixv2flhJFI9XFCGlWBpEgUO1mgyNGC9kiSZi0UEJYQbuV+bij390JpgDeK&#10;gv2QMyAAqYRh/JBgvCR4j9uZY4m+BibrqGC0dn8M0eqHAM1+8OTRSUsFlmp9od2tM3R7doN+717Q&#10;69WLx94wUVVRQp82WI82WL93H1hoaMJaWwcmKqow6tcflpqacNTThwvVore5BYJtbRFgYQEfYxMM&#10;tLbGBA93jHVzxRhXF4z3cEOQmQlctTXhQ5D6GJvBm4oywNoeIfYumBgUgtkjhmEGoT09wAXhAfZY&#10;OdoZN7YNQdLtych5PA45D+kK3gxAdXQISqK8UB7nh5rYYDS8H4zS8954Pak3Htr/gLeGf0GaYQ8U&#10;EES5BFgWLXA61ZysBElV76mMD4pCFJss438Sv58EaQWgJEozNAhCAejvxv9+D7/21wR4v1eBynig&#10;iTqK2+ywkiYjq0kEfFZtYatDAOoqCjDPVl8BYaGDEdWgAfLseO7I+4vXXXaQy+S9luhmho8BFng3&#10;xhlv5/rjxcoQPN8wCG+2DceH3aMQs28M4g8yjoxDwtFxSDo+FsknxyL+xAQknJuJmHPz8fbEfERd&#10;XIPHh+bh6ZH5iL68GonXVyP1xjKk0zbnXCfs7s5GEe1xCaFXemcOQ+AnCpAAfCAAnIeyBwtR9nAp&#10;ymiFy59tQoXkGL7ag5p3B1H34TjqYs+hLvEq6lPvoCnzCZrz3uBzUXRr/cDKLHypoRVuKMLXpnJC&#10;sEoZD5T1wooNVgom/OurwL8PAGXMT+D3uYnWl/GpAQ01lcjNSFUAmJuWgtzUZES+e4Hrl0/iyc0L&#10;iH/6AHF3byGW4MqmIqzJS0VeRhSS391H4b1LSN+wAikjh6EoyB8VgV6opQqs93NCgy9Vj687Cr3c&#10;kOPpggSey7K4b/dpZReF4myAE84PC0ajKL1jR/Fo2DCkr1iL77du0VaPwrvxg/Dt0mlUHT+O8gMH&#10;8P3CKXy7sBevR7jjqY8NiheEoXTzBmRu2YTic8fRfOcyXo0IwH0nI8R6WSDOTBMZOqrIVO2tlE6K&#10;ppV6otoZb7T6IFZbDfG62kgyN0Wcoz3yxo4G9u1Bw7LFiHWxR5S2CuIEgNr9lGojWVRgufxMtpYa&#10;cozUkGTQHckmPZDjQChSJabQNmbYWyJLGoG9lE4nCGmfs60MkWllgCwbI+Q6WKLAxRYFHk7IdndG&#10;mqfsZ+KNaILwkbcrjlkaYjm/32g2aL/eneHZ+xc49+kCu77d4ajZH+4mBnA1NYRm9y5Q/aUj1DsL&#10;CHsSbn1hoakKK0LeXFMDRn36Qa9nLwV8Njq6MNfQgEHfvjDq3x+maqqwVFenGtSDt5kp/AhAXxNT&#10;BJqZY5SzE4YSigK+YfY2GGglM8cGfF0fHvr6VIGW8DK1hLOeCUHoiBFuXhjn4YVJnu4Y42CNkTZa&#10;WDhQF5c3eiLl9kQUvZiIkldDUfo+EEUfaYWjqQSjfFETNQjNr0eh4qgfkifrI8K2M1L5t8wXaKl2&#10;RaZKF8KNUFPrqqS4iApM598/nddNmQWWSZA29deeD5gkhRIkMZrXV2aQ28cBBXS/j3botU96tANQ&#10;eY5Kv9hYXTn+lipD+5ttzjBTQyaPGUqoI8OCHaGlBq+tJrIIxyzFHhsyjJEr+wrzHkh3NUe8vzUi&#10;x1IFzgvAq2VBeLEmBG82DcaH7UMRs3MkYveORNyBUUg4LMcBSD42HDFHxuDtoYl4dXQ23pxdjYR7&#10;R7B5zjBMCbLEm8tbkPZ4Hz6eW4TUqwuQdTUcuVemUv3NIABnouSOzBYTgPcIwPtzCT6B4FyUUgWW&#10;Pl6C8qcrUflc0mK2oPr1LtTKXsQfjqA+5jRq4y+iLvkGGtIf4lPOS3wq+IDmkgS0VGQQgDloaSjE&#10;18YSArCCAKyjAmyi+mtVgd//XQJQbG87AHnevuRNANjS3IjPjbVobqhFU20VCnMylcmPouxMpMXF&#10;4NG9Gzi8fysunzyAqAe3EXv7BiKvXkLik3soSo1BQU48UqKeoODRdeTt2YroYYOR4uGKLDbwfGdz&#10;FPFmKLUyQomlGe2DBVJtzfHWwQyvhgah+cYZFJ7ZjojlUxC9Yh6+3bsFXLyAF4OH4sXwMfhy6DAy&#10;xg/Gc3dTVK6Yi/rd21CzdSMq1ixGVugAPHfTwzs7HdpGbyRMGIXj7k64NW4Yfj13BEWzJuIBLdBz&#10;NoSPal0IMVlH2hlpfTohsU8HfOz9E2L7dGSj6YroPt0QQXX1QdYI21igYOhA5I8YjAQbM8Rp9kUi&#10;LWeSTj8kUlWks1HlU5Xl62ogy1AFKUZUJMbdkGHWl41Jn42Gv6eFibKhdpGdCcrszJQ9b3PbAJht&#10;a0Q1aIkid0fkE37pjARPN0QH+uKxrwf2GelgTveOmNCzAwIJPtuuP8G04w8w/OUvMOjWCRZUfq6m&#10;VG42VnAwNoQO1Z/aL78o6k/gZ0d16mSkS9troFhdGy09GPbtp4DPUkcLDkaGsNUnDAlIM0LQXF0F&#10;dtpaCLC0xBB7BwQTbkG0u34GBnBWV4Urv6anrhb8aPl9+LM5aKhSgWrDXlNXGU901DJGsJUzxnj4&#10;YpSTG0bY2mOsgzlGWPfE4sGqeLwvBEXP2ChfjUPBq2AC0B+FBGB+pA8KI/zZ6EZRtU9G0+4gRHr3&#10;QrQRr4l6R2TxeklkymSIFEbQaLXBEmmy54cq/+6yN3DvTkjo1RGJvTohiX+vJGVvYoJQtYsCwAyd&#10;3oqlzTWiuiPIlAToNui1T34I9ASI2TLeZ0g48rrmy0SXPGYo6TNUpZlSGUYUPyNdjhbqyLLW5LUm&#10;9HgfFjoaoMTFBCXOVP6ycZKDBcpcrFHsbU+n4YjEse6InhWAN4sC8XxlEF6vG4iIzUMQtVUgOIxK&#10;cAThNwzxB4KReHgwog+PwuuDE/Hk4Gy8vrQFNTkfcHDTIlhpdcelg2vZBk8g4tIqxJyfg+RzU5B9&#10;cSLyr0xC3tXpyLsu44FhdGYzUHQrHMW3w1FEMBbenYWi+/NQTCtc8ngFSp6sRdnzjcqscPWbfaj+&#10;cBTVsWdQm3AZdSl30Zj5FE25b/GpOAbN5cn4XJ2FljqqwMZiBYDKWKCyr7CMA7avDvl3BkCiuZXM&#10;33lUyl21KArwS/MnfG5b79tcX4NPBGBZYS5yM1NRRBCmREfi8umjOLx7M+5fOYOI+zcRcf0i3pw/&#10;iag7l5CX+AbF+QRg7HOkP76BwlMnEDt5EqI9XJBJq5cjFVloBUt5MxTbWaHY2QG5bPixbjaIHOiN&#10;mi3LaYNPAlcPASf3ouHwblSuWYqYYQPxNiQQhVPGIW+oPxK8bBEXQEj4uyHKywnRnvZ472KEKDdD&#10;RDvooYpW+OvhrUhbNQcZ6xbz651Cy9LZeGekToXXG0kEVyIbU4o0it4dkNTrZ8JQxpA6I7FnF0T3&#10;7opIjT7KbnEftNXxXl8bkYRZjJ4GUrSlWGofJLLRyYJ7KdOUQyBm6/RHuh5tlQkbjpmEKiFP2FNJ&#10;5psTclR6JXYWqHC0RalMrjhbItuZcHSzRKmPIypofUv8fZEV4I+44GA8Cw7CIb43tF8PBP/0B/h1&#10;+RFOXTvCrHMHGHT6CXq/dIBe119g3Lc3LawGHGlf/eztYatHwNHuGvah/VXpB2sBlL4O3GhnPS0s&#10;4WlpAwcDI5hS7ZmoqcFaVwf2hobK5+34WQsNNZirqMBRR4fKzhzBllbwNTaGM5+37duL0RP2/Xsr&#10;IPTQ1YS9Wn9YELY2KmpUo3pw0zFGkIU9Rrl4Yry7NyZ7+mIqgT6KYJho3xP7whwQd3E6il+y8b0a&#10;jeKIgVSAASiI9kXeB0+UUBU2vx2FT+doCwM7sNP6T/io+UdkaHZGHm1wDiGWTcWezmsom6+L/RUb&#10;nKzWE4m0u/FUe/Ft6i+VSlAUYarYYcUG0x7z2mVLLUiqdYGgVIFWkqPl8W/g69dmlSUJui+f6488&#10;Ai9PjhLGVItUgLkyE2zKz1Lx5RN6BYwie10UO0huoAFhZ4RyVxOUu/C6O1mhnFHhZoty3q95XjZI&#10;DqajGOPSqgJXheDletpgwu8D4yOVYORuqr59wwjBgYg5MAgR+4YTgJPx6MBMPDq1Gl+q0vDqwVXY&#10;GOpi1ZxQRD48gzdXNuLtqZlIPDcdWecnMyYg5/I05Fydhvzr01B0I7Q1TUZAeHMmim/NIgznovje&#10;fBQ/XEgILkHpkxW0wxuUOoRVb/ajOvI4amS5XMI1NKY8oBWmCsyLQHNxHD6Xpyl7C7fUF1AFto0F&#10;KvuISN3A1v1DWgsl/N9NDJT3/svv/x8G4N+QWNb7yuZGX/4KQFnx0Vxfh0YCsLG2UpkAKS/KQ352&#10;OgGYgei3L3Fi73ZcO3EI7x/exstbtJZXz+DJmf14dfkI0j7eR0l+LNITXiP+0S3kXb6M5EWL8EE2&#10;Bw9wQKG3Kcq9rVHmKflwspO+i5L2keXjgpwBvigeOxR1c6ehdt5UlISORu7YgcgYEYis4UHIGBqA&#10;9GAPFIf4ojSYX482OtXLDhketshi5Hra8GiJeEI2OcQZTduX4Nv+NWjcvATFi8KQGeRFRaeJZJlF&#10;1JTCmgSYJMmyYcia09Y6cr3YgHpSAbIhafRHIlVdkoEWUmj1kqh2Eqj0UrSkynBriPLI1OiFTFqw&#10;TF1pNFQHsg+FCRuEmRbBp4t8Cz2lrHoeFV8R1WSpI39vVyeC3w7ZntbI97NHaZAryoN9UUjwJQWF&#10;4IlfIA7YO2Kauhq8O/8M+5//CAuGWacOMO7cBYadu8KwW3eYEDzm/WX8T50Q1IK9PlWeoTEcdQ1g&#10;pU7L27sPjJX0FxXYalCl6erD0cAYbmZWcCcM7anqzGiDLbW1YaOrS/jRKsvXIhwtCEFbgtVTJj0M&#10;9JUUGEeqTfv+rRB0VO0Hdy11ZVbYrl9/qkMtuGroEox6CDS1wggHV4wTK+zmiZH2dhhlaYDR5iqY&#10;52eAS2sGIel6OApeUJW8GoH8twHIee9JFeiJoggvWrBANN4KxLupPXDX7j/jpeF/oeLugFydHvx7&#10;UwVS8aRRycf3+ZnQo8VV7abUD0zitUhS6wUpYivQS+/bFRmMdCrDFCmUKkFQpvK9GVIkVb8/0qTw&#10;rW4fZMhWmQSjkhQtY4H67NgIv3zj/lSGKgyxx6ooIvQKqfSKLKkWecwzJzQt1HiNqSIZBdYaKLDV&#10;QqGdthICxQJrXRTwHhDVn2dnzNeNld3kkpyNEelvgZhwP7xdMRBPNw7Cc4LvzfZheL99OD7sGo6o&#10;vcMRvW8IovcPxdu9o/B09zjc3zcd1/fPQ1Hic+QmxyDYyxdDeM+8vHsBr6/vwJszcxB7Jgxpp6ch&#10;+0Iocq6EIffaNBQquYLTUU74VUqS9K25qLg9H2V3F6BMbPGjOSh7Mh/lTxaj6uka1Dyjyny1B7UR&#10;h1EbeQqNsZfQlHgLTWlP0JzzFi0FUfhSkoQvihXOxbeGEmWt8PdPtcpaYdpKMoYAlOToX9tL6Lfy&#10;px1v7fHf/hNgSvy3//6fA1Dyc759wzfJ9+MP+YVyVcb+WhobqP5qCL8q1BF+lUX5jDyU5GUiPyMZ&#10;D25cxjHazjd3r+M5z2+cOoSX107j2bn97JF2IubJJRRnRyEn9QMSnz1A9rVryNywgTZ4ALIIpcoQ&#10;O9QFO6Mh0AN1/p6o9vdAVaAXKoJ8CAECkBDMH+CD3IG+yB3sh8Khfiim4pOCAKWD/FAW4q3MlNZK&#10;knCQpIw4Kdn2xe6Eqqs1SqgyM6mqomx1keRrhThfa0S6meGNhS7eG2gjgTCT8SKZSZTUigw2GBlL&#10;SpHqIQSgVICWjbiTNfohVVsNGYbatOlUb9YmSNJVQyxBKWojjQBNk0X2PJfSS8pyK9nNjOpQGla2&#10;oYwVaVIhaCNHwlyCMLSi4rO2QpatBTJoe7M9rJHn64iCAHfkyRadQUF45O6J3WYWmNKvH7w6/gzr&#10;n3+AeYc/Qf/HP8CYqs+oSxeYdO9J+PUh/FrH7azUNWHBMBNFp61DyFHRMWxpTa34ujWfN1dVg36v&#10;PtDr3Q/GPLfW1YONvj4sCD+BoKhBPdpnnW7dYEiwmvXvz8+pwp522IbW10alL5z4d3FU7U3g9YID&#10;H7toqMCZn3NR04Sjijrs+6nCTVMHQaYWGGxth0FWtggxt4I/FeYA/v1HmWtimosuNk5wwMP9Y5D1&#10;aCYhOBG5z0KQ88IbBW+9UcSokpSYZyNRJfuIzNBDhGtHxBgQdpod+Pf/hUHlp9IJyao8p5JPUumq&#10;dEYpDNkNLpl2OFlyAAm/VEmH6S2zxF0JzC60w1Jai9ea90GGdFiyyoTgS9PldZSxQZlwEYWnlL+S&#10;AghSCEGssSRHt64IkddyTfojx7ifEllGssSO4OR5pgnvA1MezQhYU0KV8Myitc5ip5hhqoUs3ou5&#10;FvrIsTbgPWCCRH9rxE/1wftFwXi+dgCebh6Ml9uG4t3OEfi4W2IYInYN5GPGvtF4tGMU7u2disu7&#10;wxH7jECqKsW8GXNgZ26D62eP0JUdwYszC/DmyBQkngpF5vlwZF+ZgbxroQTgdJS0AbDi5ixU3CLs&#10;bi9E2e0FKL0nAJyN0sdzCcBFBOBqAnAzamWzpfcHUR95Ak2yz7DsLJf6CC3Zr9GS/6E1LaYiDV9r&#10;sgnAIgWAv8qWmm0AbFWBPP4NAMmh385a47/993cF4K+0vgLAltbUly+f8fkT4Ufb21BdoSxtqysv&#10;QbUCwFwUZqUg6u1znDq0F2cP7UEiz+9fOo3d65fj9sl9CgAfHt+BiNunkJfylu+PQeqbp8i6fQPF&#10;B/cjbtxwJMrkhK8lKqjUamhba71caREcUGBvo1RGyXN1QDYj3dkWaa4MN6o72oUMVxtkOFgh09Yc&#10;6VbGyLE1Q7adKbJtTZDJXjTTXI83nRayjTV5k2ki3VTq/qnhtWEfPNfrhffGavhooI44Ai2JDThF&#10;UXyt6RESkieWILaJjSSxHwEne4IQgpm6UjNOC3m8WXPN9ZHI52IlqVajuzLuJ4m1GTIIz0anKEDa&#10;YAFhuq4sp1JRNt/JpQoUAGYTgFlmOmwU8vOaIMPCGKkEa5qdGTLl9/NyY0PwwVMvL+wxNcVkAsin&#10;U0fC7y8w/ulPMCQE9RnaPzF+pv3t0hlGPXvAtG8/mKqowkxVtXUSQ4sgpGqTkJldW9pYR309OFPB&#10;OVLtmVDdaffoDTVCVKN7N+j06QMDgs6Ynzfs3095TqVjR2h0+gV6PDchEM35vGnfPjCjKrbu253w&#10;66FYYBdaYDcqQCc1FTgQxPb9VGDXl0pQTQNeVJoe2roKGF1EGRLC/vz7j7HSR6inKRYPscTJlYH4&#10;cGESMu5NRNb9Ici654f8Rz4oeuSHkjt+aHkwErgxHl+PjUT5THt8NO+Etyr/hDitjkjUJtDUOrED&#10;osJjZ9TeocmscBLhFk/4xRN0CQReokyE0Aon8WdPkp3kpGgqOzzZZClLXyY+pOABrayAT1nrK8vd&#10;2IGZic1VoQKU98iYoRRDkNQYWTZH9a/LTpCRrteT4OyFLN5vWYRfFqGXJUMgFrTXlnQDVhootm3d&#10;V6TI3pj22AQlDuZKNkAhO8DsYAckjPdA5JwAvF01QJkNfrZlEF7tGIr3OwnC7YMZA/Fqewje7BmO&#10;x7tG4dbOibiwYwZe3jiOKrbPo/sPw5qdzqGdm/Dx0Rk8OL4Q78/MRwKVYNr5WQRgOPKuhimJ0qW0&#10;wGU3w1oTo28tUABYShUoACx9MAclj+ah7OliVBCA1U83o/rlDtS+34e6j0fQQBvclHC1dVe5zOf4&#10;nPseLcUx+FJOFSgVY+ryCcFSZTvN781SN1B2kmvdR0TZSlOxwgLBVrD92wFQGf9rTXwWBfhV1J8y&#10;9ldD5VeGyuJ8VJcUEIB5KM/PRHZyLG5dOoP92zbgwZVziHv9FEd3bcKsSSNxYutqwm837h/ehpfn&#10;DyD5/T0UZkYj7cMLpFApFp06gpjJY/Da0RiJNoSAlR5vDkPkEALZZobsJY0IBmOkmxsj2dQQyRZU&#10;W1YMCyOk8H2p5uwp+b4cvpZlqo9UY20k86aVSOGNm0G1lUX7kk3wZEoRTB6T9HojhjYm3kgV8ezl&#10;46gKUqhcJE1CKZ8uZdT7/ELodUJcL6qLnh0Q3YPRvQNiBYRUELIxUjotb5quqpLukqTZT1EXsiIh&#10;gxDM1GKjo53OJASVo1Qdke+vVB5pB6CmsqVijrkWf0dtpJnoIJ0QlN8n0VCHP58eEqzNleKrD5wd&#10;sN/CAtMIHPeff4R1h59g1OlHaPzlj1D94R+hQRCq/pnnf/kT1AlBrc6/QLdHd+j36QXDvn1hqNIf&#10;FrpasNbThZWejgJBE9pYyQe0lPE7Wlwrhj4hpdK5M3r//DN6d+iAfr/8AnXCTpNfS41g7U/V2ffP&#10;f4bKTz9Ch48NCVrDHt1g1K0zzLr9AssenWHbpwftriotsAacVPvzcR/Crx+tcV/laEf1at6jB0y6&#10;doUtz+V9Q3h9p7BjmxPojKXDnbBjlhdu0eLFXJiA1MsjkHYxEDmX/VB0PQjFlwNQe3kIvl4dD1wJ&#10;BXYMQ5KPKl5r/YBI7Q6I1yUANQhA9W7KpEi2Vm+lDmAqO6hE2ty4fl0RS+jF8xgvZbEkFUYUvgxz&#10;tKXFZEjHpSezwW35fkai6ASCraEoOgN5D5WhVKMh9HKV8UCZNSbs+JqEvE9AWUA7XGitiSJbbRTZ&#10;6aDYXgeljvqocDFGhawVltqBjqaEHwFob0obbIQcB2OkuZsiOtACHya44O1CfzxbFYyH64PwZAuh&#10;t3UwXhOG77YPwYutVIfbB+DutsG4tHEkzm6dgTunKEbev8elMxdgpKOP8CnjcffCQRzfOB3Pji1E&#10;1JnFSDw7B5mXZiLnKhXg9ekopgosowpUFCDBV36nHYDzUPJgbisAaYEFgFVPN1GNb1NKZ9VHHEBD&#10;1Ak0xlEFJt3Cp4zH+CyrQwoj8bk0Dp+pAr/USF5gmw3+bSOl9j1EWlVga81AgWDrv38jALYte1MA&#10;2ExINxKAdWiqq0RDVYmi+soIvnJa37KcdGQnxeAKQXZ87zbEvHyMV3evYdGMSZg0PBjHNq3Ew2ME&#10;4P7NeHBoC2IeX0FRRiSy498j6dEtFFw8iaQF4XhFmxprrUvVZkQbwDA3pL2U8RALFNiYI9/GAnlU&#10;ebl2Fsi1t0A+o8DeDEU2Ziil6qsgKMp4zLclDK31lGVHsjmN7OZfbKGJYmNVZaOjHElzIPwyeUNn&#10;GPRDgmo3ZNGmFhJgmaLwqA5a68fJfrKtAIwlACViev6MqB6dFAjGCijVqCjUW/emSKZikM2S0qTx&#10;aLRuztOqPNg4tBmSSKsAWJJrqQBkcJ0QzDHTUCyQrBhIozpNN9NFqpEW4qmIYvS0EWVuhrtmptip&#10;o41wwiSAsLHo+CN0O/wINSpAlZ/+DNWfJX7g+Q/oz1D5ic8TkKqdOxJeXaBFSGkJCNVVYKmvC3sT&#10;IwWEBoSpFuGmxa8p9tagX19oUV2qEEy9OvyMbgRdtz//gJ78en07/oT+nX5Gf37dXn/6A3r98Q9Q&#10;47mOgLZTB+h3+gmmnTvAgiC069sTHlR/XjpacOL3sOnZE9a9esGSR4ue3WFBmBoTnibdusKR6i+A&#10;P894V2eE+nhgdogXFo3wwtIxjtg71wuPdo1AzNFRSDk+BOnHg1FwdiBKzw1E2ckBqD42GJ+Pj8J3&#10;ArByoh0SbHohUq+jAsBk7S5UgIz+nZEhkxxUe0reX/8eigVOkkkRXqMEgjFJ4CjL6RhyVM4JzjQq&#10;eUmQTm3bGEsUnag5AZ+i6Iz68Dr2oULsh0LaXhn/a7fD7WOCreOBGiiyIvwEgDayRlgTBTwv5Hkx&#10;YZhnxU7QQoL3LC2w1BHMoiuQTdaTKAqinHUROdgKEeFeeLEsCA/XBuLh5hA82zwILxkvGE82BuPx&#10;1mDc2BSIy5tG4tzWcJzeuR5vHz7GzSs34Ofli/Gjh+PY7o04tnkebu1bhFcnlyLm7AKkX5qjrBDJ&#10;VwA4jRZ4GgFIG3xrDgFI4N1pA+BDscF8/GghKh6vRNUTmQjZgupX21D3djfqPxxGY/QZRQV+SruH&#10;5myqwPx3aC6OQnNZIj5XZ6KlTrbUlDXCtQRgE5nXCsC/hWD7pMi/EQCVpW+E36/8ob5/+URIN+Jz&#10;Qw2aqqXUfTFldQ6KM1NQQutbkp2EvOQYPL15CXcunGCP8wwXj+zB5JEhWDZ7Kq4f3oUnJ/bh3p6N&#10;uL17Ld5eP4m8hNfIT/mIpOd3kX3tDLK3rMbHAd6IczRBNqV/vqMlCgm4QgeGvTkKaAVLnGxQTWtc&#10;4emgRJWnI6o97FFDK1zjYoUaR2tUOVuiXFZTuMkG5MYooaoss9dHOS1GGW+wMjN1lPCmzG3roTOp&#10;BFNok/IJpjw1wotgk5tfbK/khymb6rRFoswAK+pQ4NgVcZJOIQ2KjSdZFtXLWJ9YXknF0BDlwRAl&#10;KACkAszW4feTwXQq0Awqi0yZSSQEs2SDJcIvnbY8jdYqlefJ+lSmBGAU7ekzYyMcokKaQVgEdu0E&#10;2y6doEPY9P3xB/T6859oSX+CRpdfoPbLz1Dl8/0Jxn5UiL157MPX+nbuhP6i3Lp1gRphp96LMCTs&#10;NCV69YQan+//S0f0o7LrR1vd75dOhF0H9Pjxz+j6pz+i2w//hN4870vI9id4Vfk1+/zwB/RjaPD7&#10;aPH76BKE+h3+ApNffoJjv17wJviCjA3go6sNB4LXuntXWBN6lvz+5jy3JAQlbPv2hieBHGJljrEE&#10;4GRPd4QFeWOWlNIKtqUStMWJub54smEwYveMQNL+gcg+OgTFhGHhgSAU7vBF0XpPVCx0Rf0kR+S5&#10;ayHWgNeNAEzTJbAEgFIqv28npPAapvG6phF8GZrsrLT6Kp1WorqsFpGOT9YHM2QYQ5KpZRhEMgHU&#10;eb35dVI0+ZoOO7c2O5tLO5tPK1tIGysTHqXsZEvMCToCUMAnkyMCxvaxwOz2EBtszOsvCpJfJ50A&#10;Tefzmbz+0hnmm+so+9HksxPPtzVAriNdjrM+koIsETPVHe+WBuLJumDc3xSMJ5sG4NnGgXiyfhBV&#10;IQG4PRjXN/jh4oZhOL5uMg5vXI5nt+7g8f3H2LljJw7s243bl8/i/YMreHX5AF6eWY+I04uQemEO&#10;si6HIu/aNBRdm4Ly61NReSMMVTdno5IQrLgzR1kdUnafQKQKLJMk6YdLUfVoDSqfSCHVjah9TQhG&#10;7ENj+1hg8i00ZTxCc85LNBdG4FNpLD5XpqKlJhct9cX40lQJ2U4TVIGtEGym7vrrWGB7gvR//9/f&#10;G4Bf6cultj8p/ZX29zPVnwyo1pUXUPmlozA9HsUZ8ShIiUZG9FtEP3+At/ev4+2DG9iweCYmDQvC&#10;yT1b8PLqGTw8uhs3d6zBzW0r8fT0PmREPkVxZiyS3zxExu2LKD62BzHjBiPG3QZZrtZKVnyBA9Uc&#10;FZ6oPDkvdJANi8xR7GyBEhdLlBJ6pS6y2TjhSNtQaifWwYTwNEaOI+2DvR5yZf9Yycgn+NpLFuXJ&#10;DUj4peuxgfCGTubNnanZDen9fkEmb3wZHBfgtas/OQr8lDWjfE0mRnJlD1k2HIGkMlZIaMrzmZo9&#10;kK5KxaHWRQmBYTrVoEAwmxY4W0mdaNts26AvFcRfAZjBny/dXAXJ/PmSDVWRYKSNd4b6uEiYrOzb&#10;CyMIP/eenWk1OxJ2BB2BJ3ZUhepLlJ4K1Zkc+/3SAX35XG9CrA/B1odA60OV1oeQ7M3zHvxMNyq6&#10;rj/+Bd0YPQixnrSzvXjek0Dt9ReCldHzz/9EwP4RvWmx+1FVqnb6M7S6doAWIav64z9Bk5ZblwpU&#10;h68Z8/uaE8zW3TrBR1sdg0yNlPCiDbYl8BwIXad+vWHbqzusBXx9elIl9oazWn/4GOohyNIUQ+2s&#10;MYo2f4y7MyayowsPdMHSQc7YMsoFx6e64cmqEERtH4yMQyORf2QY8nYGIHuVMxKmGSA6uC+togpy&#10;bGVmnh2VViekasq16YRMuRZyTXht09UYMrPPayUTWkk8l+EMGeNN6N0RSYyUPp2Q3PcXXluGpNGo&#10;EKDsJGXWV9kylWBTxv5kDJCRz2uWJ7aY9jdHn9eV78vQY6dHa6zYYFGKDIGdRA7fK+OIogzFFufJ&#10;joOSHmOnhxJbhrU+laIeCtlpF8oqEQcDZFElJnsYIXqkHd7O9sSjlf64vc4f99b44+EaKsI1tL6r&#10;A3BzrQeurvPGqZXBOLs5DBF3ryDy+QusXLocYWFhOH36FKIi3iEz5iNin91ExI3DeHGUALw4H9kX&#10;qQAlMfraZAJwIioEgjfDUaWMBdIO35mNcimrdU+C5/elduBypWJM9bM1qH21GfXvdqPh42E0xJzB&#10;p8RWFfg56yma898oKvDzb3mBBQSgrAypJQAbCT/JCyQE/y0B2A4/peqLov5aaH0Jv08N/Blr8am2&#10;HPUVhagqzFBUX0FaDPISPyI34QPSPr5Coix7e/EQ108dwPRRA7B4xkRcP3kQFwjBy9vX4hYBeGPL&#10;cjw4sh2Jr+6gNCsWOQlvkXb/KkouHEPCzMl4Q/UWZ2uEDGsDKiEtpMnEgIUeMtgrZvGYaqxJm6hF&#10;UPBoJhuZqyPVhMrJmMpJSTJWQYIxw0QVSYxUnqfx+XTemOmETppeD6RoE1iMJE1aXDVCrn9HKgCq&#10;ub4dqOx+QUyPDojr2bF17K/Hz4ju/pNifwWESf06swH1QJZYXRUqAzYW+UwKG1AGra8oPwFfJlWD&#10;RAYbXCYVYlYbAHMkL5A/h2y00wrB/ooKzOTPn8nfI92UULRSQwpVRKSJFh4a6WKXSh9M7d4R/l07&#10;wq5XZxjQgmvyXKvrL9Ak2NQIORVCT4UQ6k+1149qrzW6KNFHxvMYvQg/gV5nWtoOtK+d/ukP6ELg&#10;dae66/0zlSKh2JOqrs9fqCo7/BlqHf8MjU5UeASeNoGr160DjHsQwASxIR+bEcRWfGwhqrQnrWzv&#10;7vBQ6Y2hJvoYa2uBYWbG8KHldiH0PPv3hadKPzj16QG7nt1gTyDa9yYEqRZd1PvDU09LWTUSYm2G&#10;AHMjBJjqY6KLNeZ422O+hznWBlrg9HQPvNw4FOnHJqLg2FgU7x6IrEV2eB/UDc8t/oCPOj8gVZSf&#10;lmyM1Ikd0S9I799JgV+6SufWBGlaWhnfE7ApSl4muUTxy5iv5HsKAOV6MpL7yfVm59ePz6l1RpYu&#10;VXzbGF9rB0prTJWpTHLIOKAOr7OU5ScAc9i5tU+KyFFUYL45LTEVfrslLrHWQinBV8ij5AjmSfFU&#10;3td5MjbMDjGXilIiz4qv2eogzUkH0SFmeD/VGY8WeeHWSm/cXumL28v9cHdFMO6sCsC1lW64sMIV&#10;x5cG4PymMORFvUJ+chImjx8PT09P3LlzB5kZmUiOjkYU22rMo0u4t38RPhwORfqZacg5PxGFl8ej&#10;4sZEqr/JqLoxnTED1bdmovJOOAE4oy1mokKqxtxdjKqHywnAVah9uR71b3ei4cMB2uDj+CSbKqXc&#10;xOfMh/ic94IA/ICWsgS0VKZTTOXiS0MpuVeN759lLFBmhD+RZ231An8bB2yF4L8Mwr8TAH+Vun9f&#10;+UPIbm+fpeBBHVoaqtFcQ/VXloPKgjSUZicq8MuKeYvsmHfIEAC+eoTXty5h05LZmDg4ACd2b8a5&#10;/Tsw0sMRi0YOxF1a4JvbVuHarjV4f/sMClMiGJFIeXiDPc8ppK9ehGeyS74FL7aFLsGmiQxCLpvw&#10;y+B5HgGYZaqpRAatgljFNAJQCbGPhF2KYT+CjwAxpqIy0aDVYBAwksaQyhs4RZtWlTdpsrbYmq5I&#10;pPpL5M0dy4YSyxs9tk+HVgD24mOZ+CD8orr9qJwLEEUZijKQlSEJPX5SIrHnz0ju05H2SZRGK/gU&#10;+KkThHycxQYm+9UKALOUiRDJMRMAMiSvjIDOIgCzCOxMSY+wVEUsFcZrC21cNdPF0r5dENLxT3Du&#10;+jPMe/4C/R6/EEgdoNmhAy3oT1Dv8DPUqQbVCUQ1qi01Wk2Nnr2g2qMn+nftRgB2Qa9Ov6BHh47o&#10;8gMB+Mc/oeM//iM6E4Ci/PrQwvalhVUTK00bq02bq9+lA0x7dYGNSk84avSDi7Yq3HRklUd/OKr2&#10;gn2fbnBX641APXUE66rDT70fAjT6Y6iRDqbYW2KmuyOmOthgJKE2SFeDoYUQbQ34UvF5Euhu/frA&#10;pX8fOEi6DJWhs1o/uPN9vqYG8DLQhgdV5DBzY0y0McNEdoLh9jpYFWCMywsDkHwiFCVn2TCpBAsW&#10;2eODdye8NfrPiNP8gQqvE//Wv/A6dEQmoZclnREjjdc4jdcknUq/dce41tTpw20AAP/0SURBVJL4&#10;GeycMsUS0wKLQpRrqMCP1zOpz8+83q2R2I9wpBJM0+qmQE4UXnrbLK9Y4hzaWbG8heyAi3kvFrW7&#10;DT4ns8LZovzEDpu22WG+X6AoSjJb3mOmihwLDT4nyyVldllNqSidy1DqCtrqIs1WEzHehoga54BX&#10;8zzxcLkP7lP13VsVzGD7WhOM22t9cXG5G04SgMdXjEPso2soy0jD9o0bMXnSZGRn56C6qgZJsXGI&#10;fvMSEQ+v4eK2ubi0PASvtg1CxO4gxB0MQs7pISi+MBrll8aj8upUVCt2OBTlt6aj7PY0RpiiCJWS&#10;+vcXo/LRMlTLrPDLzaiVsUCqwMbYM2hKvEIVeAefsp/gU8FbNJe2qsDmqkxCsJAQlEox1QQgrbCs&#10;DvltRrhNCf5bAvDXls+UqARgEwFYX4nm6mLUlmShKj8NxemxyIh5jfTIF8j48ALp758h+fUj3Dy+&#10;F1OGBmD2xBG4e/YYNi2YiQBLI4QP8MG5DUtwc9cqXNq6DE/O7kcuP1+UFIXUZ3eRee0McvdtxYuh&#10;/nhH9ZdHFVhoY4hiRrmtCcp4rLIzRoUsk7M1QDGtgmIRfheyD2vr2ImBklRaLGHK9xGCeQa0mroy&#10;a0v1JaWStKgEZD8IqoEUKjlZMRBHsClVQ5TKIZ0U9SfgE+j9fkwwniohvpcAkKpQICgA5HNpog75&#10;tUT1KUH4SaMSW53B79U6FigQ7EO1ILPBfWmX+tMeSSPgz0cI5lD5pdBWRVIlvHQ0wRn+zrNp13y6&#10;/gRn2m/Lvj1g0L0zdAk97b/8BVoShKBmZwKxW2do9+qpjO/p9u4DrV69od69O1VhZ0KOVvhnKsWO&#10;v6Dfzz+jL5WgjOVp0rZqU8HpU8FZ9OsJ2349YNu3mwI5b31NDLExxTgXG0xwt8MkN3tMcrHFaBsT&#10;DDLUwjBa9EkE1GRbM4ww0MBwgnCSpTFmOdtioZcbFni4YJaTLaZTDU61MccYwm2ong4G6+sQmprw&#10;J+R8NNXgSZvsRqXoQQB682t66mnCW0cTg4wMMMxQHwMJ3SFUbmNMe2DrGBtEHQ2lPVuA+pO0aas8&#10;kBDQBRH6/5Ed2l8IPCo9Kr8MKvoMdmpZqgQgO7o02uEkVao5JVpzA+WaZNMC5xCAEtl8LNdPVKBc&#10;04SePxGCHakE5fqLHeaRXy+d946sAJHVH5IPmKPk/KmgQCZBZKKNz+WzIxY7LDPDsleJHMUai4IU&#10;IAowFRutpNMQflSHeWKHCU2ZaZbXBIqZhKSsGiqgOky31kCMsw5ihlnj4yxvPF/mj0erA5Xx0ccb&#10;huHeuoG4tyEAN9b74+zKIBxZNhIvLx1CZVYqrl84jwnjxuPu3ftITk5FzMdIxLx7h/eP7+HesU24&#10;vm4UXu0Yjvd7BiB6XwBSjwYj5yQheHYk3dl4FJwbj8IL45B/UWIMCi6NQ9HlySi+IoVVZ6P4zgKU&#10;3l+CskerlOKpNW/2oj7yGBrjz6Mp+ToaM+6jKfc5PhVFoJkq8DNVYEttPr5SBUqpLNlQHS3tNviv&#10;kyH/5wCU5/5li/w/DEDZ6rIVgKSwzP42N+BLYzVpXY6mqkLUFmeiIpf2N/kjMqJfIO39Y6S+fYSU&#10;N4+Q/u4p7p0+iHkThmHX6oV4QADOHjkYc0cOwo75YTi4PBxXd67ARQLwzsGtSONnylPjkU3rnHLt&#10;LPLPHMKbKbxo1obItiS4ZIUE7W6xqTZKqQLKqQorrQxQbqWnbD9YzGMhgVdkqYtCSx2+X4cWgzbC&#10;TJu9L1831kYJG2ahnirytXkjSRKyzNRq0LoQSjIjmKYkwsr4D60v7ayEbKATT7XXrvhkUkTGjUQx&#10;yGPFDstrtMkJAkhGMoGZ2pcApIKQaiQy1iTwawdgJhuXzAxLSkxWe06gDtWeHqMNggLADDageDaA&#10;CBtd3LI3xDb+LtP0VODLn8GRisucFtKQSk+fENP78UcYyFFgKADsQmUo6SqEnnaPHtDt2YOPuxOO&#10;nZW8Pc1OBCfPdWiZxdIadv8F5rSnln27w5mQ8TfRwUAqziGMMXamCPN2whIq+VUjBmA5O7XFId5Y&#10;HOiJRf5umO1uS9BZYT6hOI+AnMFrNo2dzQwrE8x3ssFSDycs83TGUncnLHDme5ztMM3SFGON9DCa&#10;MYLWfrABQUjQ+Wmqw1tSZjSpNDWoBlX7wENdDX5aWgjS1kaIljoGsdMI0uqIOb5aeLJrHEpuLET9&#10;2alo2BaM1KF98Frvf0OM6h+RSuilEn5pEmKBZQJEvTOSqQwTVani+/+M+P4dCEBeJypBuT5Z7Fiy&#10;eG0Ffu0KUK5lanuHJteR9jmV11SWQ8ryyFQCWZS8LIlT1v3qUeHRBucKGBmyOVOWDjs8sc2yWVNb&#10;KLaY4Mwn4BQ7bNlqh/PaQKgoRIGjgE+SpE3YadMV5NEiZ9ppI95eC9EBJoie6o43833xYBljbQgB&#10;OBT31g7AvfUBuL0xCBdWB+HosiG4dWANKtLiEPP2NYYOHoKpU6fj+o1biI+LQ0JUND6+eIZ3N0/h&#10;1eFFSDg1E2nnpyGToCu4NBoll8ai/PIEVFyZgrLLU1HKY8nVSSi9OhFl1yazE5qurBaRitICwJJ7&#10;su/ICpQ/3Yiql7uU1SF1MafRSBXY9JsKfIfPZbH4UpWKr7V5+C45gU0EYHPrVpoKAGVG+G/GAv97&#10;APzv//u/DcD2b/IvAbClgeqvthSNlfmoKUqn/Y0nAD/Q+r6k7b2L+Oe3kPj8DlJe3MNLWtmD6xbj&#10;6uEdBOARzBk+EIvGDsf2BaFYN2MUTm1agAsE4NWdaxBz+wpqUhNQEvUWSTcuIvfKacSsmI1nVD5x&#10;+rzwBrIMSdQS7YIubwI9WgxD9rCMPAIj11CSU6mc9MXiqhAmjLblZpLzl8cGlafBm06dNyoVjUBM&#10;2R+WkdqPN3xvqgNGmhTK7EUAsuePZojyE8DJmJ8sklc21m6HH5+XnEDFEgsIJagEEwnDJNpTaTxK&#10;Q2JjUQbcJSWG3y+DCiOT319ZFqdJVaBAkMpAIKjb9rPzd0jj7xRD6/6CiveYiRbm873jDWgxaT/t&#10;CAaTHl2h36kTdH/6CXoMQ9pgvY4doE0IavCoIUnKSqJyK+z0unSBfueuMOraFWaEoTkBacGvIWN3&#10;DrSxzlR7LuwIfLX6YSg7mYlU2zPcbLGUsNsydgj2TB2NnROHY90QfywPdMfaAV7YQhhu4+MtA7yx&#10;IcANqz3sscLVGstcrLHc1Q5rvJyxzscFazwdsYKAXEIVuNDBCrOpAqeZG2ECATjOWB9jTAwwSACo&#10;2h8+aipUgn2pcrvTEveEiyyjU1GFj7o6QnR1MMRIE74aHTDGtjvOrwhiI52F6gvT0XRwGLKm6rLT&#10;/Ae8Vv8nRKp0QLQKOy81Xg91KjaBH49ynqbD60glmKxBsGkRbKIMpdgFFV66pMoQdMr1ErXOzipL&#10;Oi0+J1BUwCjjhn3ZQfbmNe/Da87Pyt4jqZLwrk0Vqdf7NwAq8GuLbF1eb8JR8gVFCWbzdVGBygyx&#10;qD1RjIoalAm61skUeZxrzk7RgmGlhnQbdaTbayOBNvijizY+DrPB+3AvPFzsh1srA3Bn1QDcXhGI&#10;W6v8cW21P/9G/ji+fBDObpqJrA9PUZSZinmzZ2PgoME4euwYnj2j6EiMx4dXL/Hq+hk8O7QUH4/O&#10;QspFvv+KrAcm4G5OQeWN6ai7PQv1d+ag9u4c1Nybiep7M5Rj7f25qH+0EDWPFqHi4VJa4FWofrEO&#10;NUpKzD7a4KNoiD2NpoSLaEy5gabMh/iUJ5MhkWgpS8KX6ix8qy0kBMtbbbDMCCs2mBD8m8TofysA&#10;tshub/X4TPv7qaYE9eW5qJbxv8xYFCS+R1bUc0Q/uYqYR1eQ9PQ2Yh9ew9ubZ3GF6u7i/s04t3Mj&#10;Zg0KxuIxw7F82mjMGxeIE1vm49KOFbi0ZTlenzmG6rgY1MRHI/X+TWTcOI+0PevxPtAJUbwJZAJD&#10;JgakhJRU5SgwUkURgVdEpSSRb6TOHlWdVkOdN5Yab7JWGGZL0jMBmk+Vla/ZB3nq7IUlxYUgkr0h&#10;UmWZE5VfRq8uyOrVekwmAOMEcFSAkgAtC+UFeEoOIENSXiQEfjG0v/J8HI+KEuxBUDISe8jYoMwW&#10;i0pohaBYbGXnMUYWf4YM/iyts8W0RBL8GTOpTiXSGSkGmnhP63lFVw1rCKfR/Lr+tL12vXsQYl1g&#10;IAruZ4Luz3+G5p9/gNaPf4bWT3+BBtWgJoEoINT66UfoUhka/vILTAk+ST2xpy12lQTq/n3hrd5P&#10;GbMLZOcQyJ8nkD/jQO3eGEf1PI/Kbt0gHxyYMgpn5k7F+fnTcHzGOOwYEYwtg31wcNxAHJs4DKcn&#10;jcBpKv3DwwOx3c8Zmz0csIWKcVuAB3YGe2N7gDs2eDpgpbM1ltiZY66lIeZam2CWhQmmEH6TTQ0x&#10;0cwYw8QOq6siiFY4WIeWWKMf3Ag/F1UVOPZTgZMs9+Pr/vzbeGt0wjDzrjg42wNJ52ag4uoM1J4Y&#10;gdwlVogI6oZnRj/ilWZHvFXrgAj1johixKvxmmjwehJ6qYSeAFAijeeSIpNCS5yqQgAqqUsEWduq&#10;EUWty7VrU4TJvC8kkghAgaBEAsGZQFuc2KYIc0TtMQSEcvxNBQoEBXxtVliOig0WCDLyZJJElKEJ&#10;bbOhKEWC1Jivy1I5C6pAG1UkW7NzdNBCkmx3yscRPkb4OMUNz5bQ8hKANwm/O7S9N5YH4PJyX1xY&#10;4YdTKwfg2Kpx+HD3LCpzM7Fr63aMGDEK6zeux5q1K/Ah4i2i3r/Du7tX8eLEerw5Ohdx52cj+eI0&#10;5FLhFd2g4rs2DVW3ZxN+8wg9iTmous/O594s1BCAtQ8EgEtQ/WQFap+vRd3rTWh4uxON7w+iiRb4&#10;kwAw/iKakq6jKf0BmnNfobnwA1pK4vGVNlgKpn6rpw0WFfi5jsxpIHtECbZPhvwbAFCWwP36pQXf&#10;KUm/NNWiua4CTdVFqCvLRlV+KkrSo5ET94r29yEiH17Gx7sXEP/4OqLvXUbEzfN4dP4w9q9dhG3z&#10;wjEzOACzBgdhyeQR2DB/Ak7tWozTmxfi8uYVeHJoL4pfv0Z9QhyyXzxC0q3zyDq5G3FjAxHJ3i+B&#10;N0CGjRYyzQk6ya2S5FIT9pSEYoGJOntODWQTjgK/DIIvS08dmQZqSOMNlsbeNluLN57k4fHmlhnb&#10;BN6ocey1ZXG8zN6m9eiIjJ6dkE41lNSr1f7GsZdXkmFpiyT1RZSeovh+gyDtMSHXHnG9eaTyk0iS&#10;FSICTjaYJDYcsdkCXck7S5eBdoI3kxDMpCLNJHwy2kOTdpiRSsWaoKuJV9paONK3J+Z0/gmDfukA&#10;J1pWk04dqfw6w+CXrtChwlP/y1+gSgCq/uXPUPvxLwRhB6rCDjDga/o//wQTfsaqRzc49aWdpMIK&#10;1NbAIANdDJX1tsa6tKHaGGmgglEGqhjPziTUShvzXcywLtgNewi5s7Mm4dqiUNxYHIZLcyfj+KTh&#10;ODJhMC6HjcUVAvFa2DjcYFybNgrnRw/AySGBODTQF/sG+uDQkADsp4Lc5uOM9a62WGFnhrkmuphp&#10;rINwU31Mpf2dbKyHicaGGG2oj2G6tMO6WgjWUoOvWl+49etN8PWHo4oa7bAGvDQ0lPHCQN2eGGHR&#10;AzumOiD+bJiy10XpmZHI2+aG+FA9QkENH2wJB9PeiNDvjo/a7NDUCSpRg4xElZ/ZAXZEmqbU/WtV&#10;hskEpAJHUXKS+Kx0kAyxxLwHpHBqewHVdD4nkyWyokQZO+b1lessIJQJklR1wlKNX4tHmWyRLToz&#10;pTgDjwoYBX5tgMw1kBUmrbZYQFhAJVhMC1wos8WEYYHYXsIv07I/Ugm8JP5eaQ6aSLFVR6RpX7y2&#10;U8e74TZ4stBXAeAtWt57q0Nwc2Ugri73w2UqwTMrgnF42XA8OrMLlVkZuH7hCqZOmYp169dgRvhk&#10;3Ll1FXFRUYh69hDvLuzGq6OLEH1+LuIvhiLz6lQU3QxFyY0wVMrWmbfmK9tnVlIFVggEFRDORfX9&#10;+ah6sBhVj5Ypa4Orn29ErSjA13vRQAvcEHmibRzwGj6l38fn3Jf4XEAASsXoinR8q87FtzpZGVJJ&#10;BSiJ0QSgUiqr+XcAlHFAmez4vw7B/2cK8NtXfJcd3T/L+F8N7W857W8haktk/C8RxWkfkR39DKlv&#10;7yPuyXW8vXEKEbfO4gPV37vrp/H80jGsp3rYPGs6Fo8chok+bthMC7xw6mCsnjsKJ2mDL21cjod7&#10;tyHjwR3UJcSiMOIV4u5cQtalo0gKH4l3lP2RJr2RbMmLL0BTcuYICsmrknNJImZIakvr5je9kard&#10;D2m0vglavDG12MvzRlRSIHhTJvMGjWNvH6sikGOjoNVNJgBTCcBUqj+pDRdDcAkAJSE2hfCTiZDY&#10;nq0TIe1KMEYBId+nBAHZixBsV4A8j6cVFlUoq0hSZIyRjUQBYRsMMxQAEnq/i3QCUey5rDGOptp5&#10;rq2Nvb16IbTjzxjQhVaVYU71Z9JVVk90IwQ7Q7tjpzbLS8UnNvjnTjDmc6ZUgKYdf4RNl1/g1r8X&#10;/DRVMUhfG2OouKbbWWK+uyMWejphrpMVwqz0MdPWAMs8rWhn3bFndBCOThmGc7Mn4daSWbi3Yg7u&#10;r5qL+zzeXhiGm/Om0nKF48nSmXgwbzoezJ6MR3Om4EH4RNyeNgaXaZXPjR+GixNH4MyYQTgy2A97&#10;/KgEXWywyFwPM/QIWgMNhBpqYwJBP0pbE6MNdDBCTwchtMADNFQRwHDp0xP2fWRmWAMe2nrw1dVD&#10;EN83kMAeZtIDq4ea4sPRaZDNvfMvjkXe0UCkrLZHcqgjUkY4IC7AFDGu2oiy6oeP+l3wUe1nRKr+&#10;hCQCMd2QQDPpiWTDrojT5vXVao14QjBRvauymbqkxki+p+wbLEMX2RrssES5CwjleSWkVmTriiFZ&#10;NpnEe0omWRL60xr370g48ntJShSVoTiBTNpkJRFeqkpL2X2pKEMgyv0sCdG5MiZoSTdjoYp0M97X&#10;Fv147/dFlFkvvLXojdc2ffDKpi9e8fED/c64ZtQVt/30cI9q+CYBeHtVCO4ybi4PxLVlvrjC504t&#10;8cehRYNw48AqFCbEIOZdBGaEzcD6TeuwaOkcHDi4W5kN/vDkId5cPoSnR5bh4/lFSLw0C9nXw1B8&#10;Z6ZSEquS4Ku4vZDQW4DqB/NR/Wg+ah8tQB3tb+2jxah+vARVj5dTBcra4PWofraFVngnat8eQP2H&#10;Y0pOYIOMA6beRnP2M7Tkv8fnYtk3JA3fq3Jog4tbCyQ01VAFttngv1GArfF3AWA7+ISwkv8ntf8k&#10;AboVgI1oIQDF/jaV56OuKJ09SQxKkt8j5+MTpLwQ23sJb64ex4tLR/D22gklnl88gj3L5+Lo2mVY&#10;OWkMJvi6YhsBGGjLXj/IEee3LsPlLStwbcsqRF05g/qkaJRGv0fcQ9rgmxeQs2YuIpz0ESU3iayZ&#10;1ZUB5lbwpfGYqfSifZTVHNmSjsBeNl2xGgSjjBlq88ZlD59J2OUTgtmEYHLfDlSAnRDZrwOiaFti&#10;FcDxxpUxQNphqQoSy548ujeB1+NHgozR4yfE9fwLAfczH8u4IF+j7Y3le2J6d0C0QFPyBWUcsDtv&#10;/O5UGYRqIs9TCMh0NgwBcKqMFSkziJKKwcbQZoGl3FYWFWAW4ZdOVSoNKlpdBU+0dbGrT19MIeh8&#10;GQ49e8CyW3fFzpp26QKjTr9AtyOtcOcu0KUq1ONjY0LQnNZXKsM4Ujl60toP1lXFBAtDhNKCCvTW&#10;hvhgx/AB2D4sGOuDPLDK1wlbQrxwZNwgXKCqu7pgOm4tm0slsRCPN6zAi02r8WLzarzctAYvNq7C&#10;y/Ur8XrDKrxetxzPVyzEs8Wz8WzhTDxbEI5n88PwYO403JoxETdCx+IqFf/FsYNwYpA/dtIKb7A3&#10;wxwq9Wn8fWcYqGOqngaGq/bFELV+GKGjgcFUf4M0NTBQT5fQ1oRz375w6EsrrKYOdw1NeGuqK+X9&#10;h+j3wlx3HdxZS+t7QyqUzETGhcGI2uGGmJV+SJgXiLgwL3wYaYvX3vp4atUbj3R+wkt9WlhHFRQN&#10;NEHRMDNkD9BDgnt/fLTqgkjDjojQ/ImWuROipINUo3qXHeLoIJTlcFSEivKT/USkfiABmMbHSpEM&#10;3kfxogL5uSQV3mP9fmbH+CNSJXeQNjmVrwlEpeOToQ+lMIY+AWeoAimSmkI1l2TWBwkWffHWuAde&#10;EXYPTLvjnmVv3LPvjxd+hng/3BYRE1zwaoITXk9wxotJLng3yx8flg/GoyXBuL6QCnBpMO4sC8Gd&#10;5UG4vsQXl5f44NziABxfOBDn1ocj5eU9lOflYNHixViwdAnWbFiLZcuWIOHDR8S8eIZXFC8Pjq3D&#10;65MLkHhBiiNMQ2FbbcDSW7KfMCF4b26rDX4g1pfxcD5qHi9iLGUsRy0VYB0BWPt8C+pe7kSdzAS/&#10;P4zGqJNUgZeoAm/gk6wMyX2DloJofClNogrMxPea1gIJ35sqlckQqq7fANheK1AKM1OeMf6vQfB/&#10;AID8JsraX6n+QvjJ6g+ZAW6owifa38ayXNTlp6AiPQrFCW+Q84GW9dk1RN49i1eXD+PpuX3K8c3V&#10;YwoAD65aiBMbV2Ll1LEYRyu0jypi0dgBmDnIC0dXzsaFzUtwbsMivDi1D6WRL1ER/wEprx4j9c4V&#10;lOzfhNgQF96YqsrkQCEjl2CTpOEMKUYpEyDsRfNoLXJ1CBSdrspidJnlVeDCnjeXKjCXqi+XvXF6&#10;L/b+vX5UBsI/qnTEe96YkVRncf1lO8VevMmpIvk5sceRfF9Utz8hrvufCcAfqex+VPL8JJIIP0mW&#10;jRUQKhBsBWKCQK8NfEn/B2vvARZVmqfxzuzs7E7qbrvb0Oacc0AwZzFnxAAiIIiSc845CIigiArm&#10;HFExo+Scc84ISA5m+73vd9Cembt799nduz7P31NVhCqqzvl9v/d84XCbRxDmCQjya8U8MISBFozv&#10;32sFBKCYFifmCYvzguV83jJxromvScSplIlj8JgAPDJyNLQGD8WGIUOxeORwyNACZ9HuBOjm9O2H&#10;WQTg9P4DMbXvACn2zu/7E5b83Acr+32P7fzbVAkZo+VysOd777p1LY6pKNDu9uOCrjrO0NSClLdL&#10;dV5LBbdpcRF2xnjhbotXPoSdnwfiAo4g4ZgfEgP9kcRKDjzaW0d9keTrjXgvN8S5OiLWyQaxdpYs&#10;C0TZmeG5pT6thAbJqHyPELymsgOntqzGsdUL4TB3qnSxpsM0KU1a774xw6A0fgRUpk7AzgmjsV1Y&#10;4JSpBN0krBo1AguHDpJmjQgbXDtuHNaOGo6tBM/+mcNwRHkh4oI1UPnIBAX31BB/egsivbfglfNO&#10;RNvvwDN9eTxWnof768bjLiH3fDnfZ/WFaLHehEa7Dai1Wo0y3UU0xpkoVZiGvFVjkDp7MGMz9wGx&#10;kgz3pwI2qvkTRe+vMHeam2TvYv/iPsO/IX+sWDZrIMTiuYUTxSkP7gMj+7Bh/Ymf+wDp+iQiTeSM&#10;HozsscOkBTfSmVRS2YgnEuRJcmNod8PxUm4QXi0fjYgVo/Fk60wk6axDPqNrdYABmkJtUXPaEoXB&#10;higmnNpfBKA7JRTv0s/hXdIZ5ISZ4771Tty3IQDtaIFO22mBm3HbTkBwKy7RAC85HZKO06aqIvgH&#10;+EPH2BQ+/sdgYWaBuGfPkZsYj9gnd/Hkkj+iz1oj/5o5Km8y/hKAjQ8NpaXyX4ul8rltoRW2PjTg&#10;1hBvIoy/XkPYmmZoi7ZnhOALN3S+8kZXzFF0xx9HzzcAZl1Dd95dxuAntEDG4OqU3vOATSIG0wI7&#10;xTJZjYzBYkhMd+9iqV87Qr4B8BsE/zv//lsAJPd+A6CkmiSuuHL7JyroJxF/xQBoMfyluQZdr8vQ&#10;XpWHpqJU1GXGoCzhMXIibyL5/gW8unYCz84fxcvLQYi5HiLZ4HkfR/jRCjQ3y7NW46KvE675u8Dl&#10;kBKOW2rjmrcNLnlaISLEFyUvH6AlLxXlyTHIjbiN1xeDkaujhOhF05AhMx5lcpMZgccim5UzS8z4&#10;mCit2lvGHa968hCCj1GDVlg8dQzyJzECi/M43HGlHr6RAk40OcIqiwaWzB1W7IQ508by90xG2Zzp&#10;qJCZhqJZE5BFMKUKCxz2EzKH/IgMMQB6MA1wCH+eJXp7Ra/vbx0gYrwYLVAAUIBPAFB0puSJzhNh&#10;hfw9+TSBQmGBYiAut+LEepmA39cDqkKY4ATRKy16Kociccp4hDPyudEADwwbjk2jR2P+8GGYMeBn&#10;xtw+mC1F3P6Y3Y/292N/TP2xL2b+/BMW/PwjVg/4ETsIP625k2Gxch7ct6+RwHeKsfSa8SGaggFu&#10;0tIu6Wvg7KH9uGKgiXBrQzx1tsQrL3skBngi5YQfkoMDkHbyONJOnUDa6WCknzmJrNMhyBZ1MhjZ&#10;wUHIJAzT/HyQ4uWKJDcHJLjYsWwQ52iOSMZlEY2fimispYyre7bg9KaVOLpyAaz5Ph8mEDRGD4Xy&#10;iEHYQ/PeR+grjB2BraNHEILjsHncWMbg4Vg09BfIDuqHeUMGYvXYMVg7eiS/JjptBkBr0XBctNmM&#10;jOv6KHioh9iLSgj3V8Bdn92477ELd6w34o72UlzfPQNX1o/Cg+2Ml/ab0RyojPpju1Hltx0VbhtQ&#10;YbMaDRbyaNJdhQblRShbPwOZC8WlDoYgiSBMmcTPUjqlMhRFUwg/MZebW9HJJUrMLCmaxEZNnO+j&#10;OZYQfGIAvFiLMI+xOpmROJq3X/F7HrIRvD99MB4tHEuzm42MAyuRrUOb01qIRKPVSKO9ZXqr0Kb8&#10;8aXkDlB8F4XXnXGPtnvGfD0uu+xE5gMX2tNdoP0l0PoK1S+O4oGrMsJtd+KB7XapJ/iB8zbcJQRv&#10;2G+jBe7GBTsNvKCgVBdm4tadmzhkYIjA4FOwtrLF/Ws3UJiWgqQXEXhx4wRenbVB/nVLVPB9Fef/&#10;eqe+meANo2/LE3N00Pw6n5ii47EpoWeO5ieWaH5qjZanjMLP7NEW6YyOlx7ojPZDV1wQIXgSXSlf&#10;Y3DOTXQXPsTbshd4V53AGCyWySogAMukZbI+db2WlskSMVh0wP76UVw/mBYo2PQPFvjf+fe/B+Cn&#10;d70AfNcpnf97394gxd+u+lK0VuSgqSAZNZlRKIl/iJwX15EUfhYvrwThSagvFdoXUVeOE4JncCf4&#10;CHR3bsQcgsFwz1bcJehuH/eCmfJWQnCvNBj6ooclbgW4IjPiBprzkhmrY5Dz6DZqbl9Alr0+7snL&#10;4D4jQtyCiWwpJzAeTEaM3BRGhclImUbYiQUGxBCEiWxlCY+MSWORSptInjwSiYRfkrAzcT6PsMke&#10;N5gRZygyp42WptmVL56LmqULULdsIbfzUbZoDnJlJ/Hro5DJll2c70sb/BNSB/ZB2sDe2SBiVsi3&#10;wdECcBL8GIGF/eVL1sfbw/ozKjMa0xKzWNkErzACMaugiDFYxOJSRt0yAcBxLHHuj1DMof1lEYxx&#10;M6fg1uzZsGMEVBo6hNYjhr4MxoxBhN4vYrn7/pAVHSI//oypfX7CzJ9+hiztb2m/n7B52ADoyE6H&#10;/bql8Ni2BoG0r/O6ahL0wm2MJABeNdLCFYLphpk2HhFW0T5OiPd3Q9IxT6QG+yH9dCAyzpxA1hnC&#10;LjQEmWdPIfvcGeSdC0XB+TAUnGWF8v4pNlInApET4IeMIx7I8HFDurczkt1saYNmiGYsjjbXw0tD&#10;LTzQVMKVPZsRtmUNvBbJwHTyaGiPowHy9e5mqdLA946l3Q0fjC2jh2Hz+JHSlLpljJxyg/sx9vfD&#10;4hG0YcbgHdMnYNuUIdg9axBc9y/EwyA1pN8zwasrh3D7pAquBe7HDf99uOq8HddM2fCqyyBMYSxu&#10;KU9Gqe8utFzUYgOrgaowZZQc245Sz41o9NqGDpcdeG+jgHa99ahVWYrSbXORLz8VWYRV2pwRSJ8x&#10;DLkzRyJ/xkiaIRssAq2Ir6OUllgqtpMYl0XDy8icSwDGj/oeUeO+x4spPyNSdhhu0y4DxvwVQbMH&#10;4KaCDDKdldB8mfC4YYGiME2kn1RD2R0L2qw1OvPO04IS0Fx6C5d81HCC8fakyy4cc9iKML99KE07&#10;hV/bXwFtr1ARFYi7bkq4S/sLp/GF22+ROkTuOm3BDTEdznYXQq3241aQCypzU5GQEAsDEzMEHD8J&#10;J0cXnD0ZgqKMNKRGP0P03TN4TuPMusLXdEWPx2HvxZLqGYEbIswYgUUvsBk6WO283Ur4tQj4PbNB&#10;2wtb2p89uSwA6M4Y7IOOGBGDg6QVYrrSL6Az5zq6CsPRLQ2HicW7ujR8aMzFp5YSfG4TvcEEYLcY&#10;Eyh6g4UF9gKw95oh/9cA/ELoietxfhadHmLoC5/kGwAZfz/yRfQOgCYA31QRgMVoLc9CY0EiqjNe&#10;oiTuAXKfXUfyXUbeK8fwKNQbD0974MUFmuCVYDw6ewy2B/diB8FyxFwHEWcDcfGIIzbJTIDKirm4&#10;yggsDPCiJ63h1jk0ZMejJiMO+S8eoOT+NVqGB57o7cKDPUsQuXcxopWX46XSGjxTXI2oHauRuHEx&#10;shZNQS6jRC53xnSCJHqiOH82Ec8mjsZzRpRomkYaD66iGZNQPHsKCuZOQ/GSOShdTuCtWITKlUt+&#10;q/JVi1C0Ug6Fi2ahgJYprueRQTtJIeBSh/SnFYolsfojk7ATawJmsbKHEG6sXEIxn1UgReDeSCy+&#10;Jh7PY3TOH/YjimiDZbTR0hH9pYG3FYxDomcxj8aWMXog0gjGZD5n5NyZCJOZDQMa0CbCbuGgXzBN&#10;zL0dNhBzaUJiwYG5PxF8fX6EzE99MY82uLh/X2waPggahIOD/GIE7N6MU2qKuEz4hVvq4YGNIe7R&#10;xq8ZHMRlWp8A4RMnK0R7uyA56AjSCL40ml/6yQBkhgYjK+wUcs6fQe6Fs8i7cI51HgWXLqDo8kUU&#10;X7iA4nNnedCeRiEhWEAI5gX5Iz/QF3lHvZDh5YQk/u54GxPEWxkh1kwfz3U0cE9tD64obkHAclrg&#10;tAnQJfBU+b7uHz6QcZgAHDkImwb9zL9jIDaxYVjD92YZ35sFw3/BXFrg3EEDsGr8aKyfxGJDsX3G&#10;UKgtH4sAkw14ddEU0TctcfesDq6HaOFGoAauue/GdesNuKyzCOeUp+H2gdkoof01X9NBw7XDqLmo&#10;jtLju1DC2FzvvQPN7groclFEj+NuvLXbi7fWe/DWbBc6tbfhjcpa1G5djKJl05Ezd1xvPGaJKXDS&#10;ogeEY9nMMSiYMR5JjL2vxv6IWIIufhkTxfYZSNgzFxdXjYbpmD9BY8QfYblkIC4YrURC6EEUhpuh&#10;mEBJuaaN4hdOKEv0R0PRBXzpiUZ2UghCj2ri8VV7JDz2xat7rrh44hAyY4JoTTTA5pdoTD6LR76a&#10;uGW7A/dpfGIYzH3X7bjnvBU37bfimsMunLFUwjk3ExQkRKIwLwv2zk5wdHWDv38AfFzdkZOUjKzE&#10;GCREXEHkOVekXLRG7mVxxThD1N4zRs1dI1bvdYOb7ptKw2JaH3IrnRe0lC6g3vJMnAtkDI50Qscr&#10;d3REH0FnXAC6EgjAlBB0MrJ3id7ggrvoKX2MngrGYGk4TBY+vinGJ7FcfkfvatH/FQBF0dZ6GfZf&#10;/PufAfAr/MTV2gUAP/PJP71tw6fuZhpgPQFYia7aQrSWZaApPwE1aS9QHBuOnGdXkHTnFAF4FBFn&#10;PHAv2BmPw7zx/OIxvGCMvXfyCKOwA64HeuJBaABcdVUxbcBfsH7maJxzMaMFOuC8hxWenAtERfJL&#10;2mUqf+9zZN6/wZaQB9x1f5RecsLrq07ofMo3MvYaW5Xb6Iy8ju4bweiwOoDK9TIomjee5jcKV4b8&#10;gqN9fsDJgT/j0cyJSF84F1kESpFYWHWJHEqWyKKY8CvkQVi4fCFvE3o0wJIVi1EqvwTF4tohaxag&#10;etlclM+bjvyZ45FJUKUJkI74hRBkPCbkMgb3ZTSm4Q1iLKYlivOEeQJ2AoSiB1jEXxpj1hDG52F9&#10;pA6VnKHcsrKG8/ZoApRRKZ1xPIm2EMNI94rbqDnjEbFMFt6iZ5SwW9HvZ8yk9U2kAc1gHJxFG5Lh&#10;YzL8G+Vofkt+GYjFfftJ36cyeSxsViyA77a1OKe+Bzd01XHPlJbHiPuAwLtvaYA7Zrp4aG+KKG9G&#10;Vn9PJAX6EHpHGW9pfSHHaH9ByDp7mvALRf6lsyi4fAGFly/RBi7/VsW8XyJBMAzFoadQcuokikKO&#10;o+jkMRSdOCpBMNOTJuhkjSQ7cyRaGiPK8DCeaKnirspunN2yFt6LZWmBY6E+qC9UaNdqIwZCie/t&#10;Vr6vWwjCjYTfqlG/YMnIgVg0egjkCPe5/GwXjhgCcZnPNQSmosxE7JQdBVuVFQg/YYKYWy54eMEc&#10;d04bIDzwMO557iMQFHDPcDVuHZDFY+0FKPFXQsNZLVSHqaMqZB/K/Hei2HUjqp03ocZ2I+pstqCB&#10;IGmy2YkW273oslPFe1sNfLQ8gB49JdTukkfe0plInzUGWTTBvOnDpYuyl8xiLJadguwFM/GEaeT+&#10;xD5I3TgFGcpzUGCyBqmMr4GbRkNp9L9i3ZDfQXVhH7gdlMEFzy14dukAMp4YI+bmYSQ/sEB59gm8&#10;qbuJL+/jUJh7GVFP/ZHyMhjZsaFoKn3I24EoSg3Dx8YXBOAr9OTdxBN/Wr3pBjx0oAXSfMNdCEJC&#10;8JbTdtx03IPz1soIddBFzL0rqC0rwongEzAyNkVo2DnYWlgj9kUkclOTkPL8LqKv+SPugh1yrpqj&#10;7JYJqu6I6wabo+EB4+5DS7RFWNECLWmAYmuNVjEPmPG31wLt0cEI3ClF4CPoij0qAbAjmcdqWig6&#10;sy6jO/82uksi8Lb8Jd6LWSGvM/Dh63L5XzpqaYBNQI+YFdJ7HlD0SUh9E6L+JwAU3/Jffts/we8T&#10;QNJKPS98Uun8X08rPna9wbvWWnQ3lqGzJh8tpaloyI1BVcoTFEXfRvaTC0i4dQKvLvkh4rQbbh2z&#10;RXiwE56e9SUQ/Qm9o7h3yhfhp/1w87gn9qyQhSzjoMqqufA1VMe1I/a4TBO8w69lvwhHS1EmKlJj&#10;kBxxB6kPriLzYQhSb7sh844TWrMu4VNdDNCYxsoA8p6jw88EmRtmIF1uFKLYInv3+TO0fvc7GP3x&#10;D7jGmJy7ZR1yVi5G7iKCb9l85C6QkW7nL1uAAgJQwK+QMbiItwtXL0b+mkUoXrMQteuWoHbVAun6&#10;rEW0xpyp45BBK0njgZo+VKwW018ywCzCL5OVNUT0GLMIt4wR3PmH/4DkET8gceQPiB/5HWJGfUcb&#10;5Xb8j4ib0hevpvyElzP6I3XFeOTvmIcMhXlI2CaHNLV1eLJvE6ymj6f9/YSFA/pi+uABmDzsF0wX&#10;NeAnArAP5v7wHRbT/FYPGoLlBOGmQQNhPG82jmyRR5jKTtzWOYBwRt2HjL6PCL7HtsaIdLZGlGcv&#10;+NIl2zsqGV/WqSBaHyMvK/vsSSnu5lyk+V06j3zCruDKFRR+raIrV1Fy+SobpUsopRWWMhKX0ASL&#10;TwejOCQQJYRg8Ql/FBCCWV7OyHCxQ7q9FVKsTRBnqocog0N4pq2BWyqKOLZmCSymjccB2rLyL32w&#10;j++pIm1v84hBWMdaMXwAltLABQAXjBqKRWOGY4kYHzhuFLZMnwyVxXOhvlwG1krrcMXLGC8veeDZ&#10;WTs8CTbBiwA9RLqrIcpmF17qrcFTtXmI1lyAMqcdaDyqitojSqjyVESJ3SYUmcijxnwdqk3Xo9Ji&#10;M2ptFNFgr4Qmu/1os9dEh/0hNrRa6DBWxxvN3Sjbugq5fN7cBdORN28SU8U4lMhNRM6CGYhbOAtX&#10;2ZhdnfYT4nfOwIs9UxBvuAQJjlvgpzgRu6b+Eesm/gvU5IfA6sAs+FotwaXArXhxQx3x4fpIJADz&#10;En3RUHWNAhKLDhpea/0rlGXeQlHKVYIiEY1lD9FYGo7PzVGMwLH4UHIPj/0O4vTBZb29wE4KUvy9&#10;57YdtxmFbzntxhU7FZx10MY9Hoe1JTmIuH8Punr6CA09Bzsbe9y+fgM5aalIefUAcfdC8OqcA7Jv&#10;2KHolgUq7pgzBluh6aENWiPsCD07tD+m6RF8rdy2iHrK+y9EL7DT157grxE42o8R+BjaE8W84DPo&#10;zBTT4m6iuygCPdJ5QHEBdRGD8/GxpRSf22vwpbOBAGwhAHuvGiek7MuvhCDrV3yUirDqZRj/ibN3&#10;/9m//wUAP/QC8FMPPlNBhf197GjEu5Zq9DSUoKs6Fy0lKWjIeYWq5IcojrqOzEdnEXf9GHe+IwSg&#10;C677W+B2oC2eMA4/OnMED0774P4ZXwmCfpY6kBvVD7uXz4XdAUWY7FqPEHsDXDlih+tHXRB/9wLe&#10;5KegPicFGZFPEPfgOqIfnMDTW454cdMa5RlnUV10HyVZ99FUHIlP2Q9Q46uLl6vGIV52OF7MGQnn&#10;AX+D0h9+h12//z0CaYTxm1YjaeVCJM+fwx10LrLnz0bB0nnIoQ3mLZ2PgiWE3zcAMgLnr+Jj4lKU&#10;8gtRTRusXbsENfz58oUyKJhNoE4eg+wxw5DBmJZJY8lgzE0n/NJodmmi93hkHySM+h5x4/sgedYv&#10;SJUdgti5A/Fcph9eLhqM5A0TkL5jKmI2jUf8ruk80HbiwwVrvL9oi44z5nh3zxfJbgbQmzUOy/v3&#10;gRzhN2vEYMwYPRQzCd9ZNFvZfj9A9m9/xrKf+2LdQMKiXz+oT5oAL/6tp5W24cYhFTw0OoQI48N4&#10;TvhFO1kizs0WyX7uSA/yQZaIuaz0EJrfmSDknA1B5pnjUvTNvRDKCvsKv4sSAPMvX+6F4NWrhOBV&#10;xuBeC/wGweKzZ1B4+gTyg4UBBqA0OADFQb7I9/NAjpcLct2dkOvGA8rZFhkOlkizs0CcuQEeHtqP&#10;sJ2b4Cg3U4Lgnl9+xA4a7vohA7BySD8sIwCX8e9eSPjNH0nzE6vFTJmIjTOmYPvM6dgjOwuHCVGb&#10;vVtwzsEYz894IuqME6KDzJHgS5g4qCHZVBEJmqvxapcM4vfIoFBnNd9zRdTbKqDcdDOy1Zcgc7cc&#10;qjRXolZvE6qMtqHGcg/qrPahzkIVDVaaaLbRQau1HlpMDqNJ+wDq1faies8WVG1fi+rNq1DJBrOU&#10;DXsu95NYNqjnafUXpvPzVpyJOwpj8FRXDsneijiuMRfK877Hpjl/herGUTDaPx0upgtwxm8d7l/c&#10;g6g72oh/YIrkF86oLLxACXpFCUnm8ZiPD61i6lgivrSloa3mBd42vCIkUoHuZLwvuY/nx3QQqCyH&#10;B5Y78NBxJ+7Yb0a4mwIBuIMA3EUA7kOYnSau+jmgNDMBqYlxMNDXQ0BAENzdvHHyxEnkSucBHyPp&#10;0UU8P++CLIpH4R17AtAajQRfM8HX9oiG98QRHU97q/WJA1qe2BOArGcOaH3uyBjsgvYXHmh/yQgc&#10;c5QADERHAg0wWcwLvoCunBvoKniIHrFcfiUBXpuCjw25+NhcwlhfRQC+luYG/yrF4B4JgmKR1H8E&#10;oIjDBJgEv/85AL9G3976QvAJ+H0F4GcSl/FXLFX9uacJH/liegFYRADmEIBJeJ0Vicqk+yh6dQUZ&#10;D88g4UYAXl7wxsMQR9wMsMA1XzNGEic8Dj1CG/TA/RAfPAoLgObm5Zg9+Ae46OyHj6EGDsgvwDHz&#10;Q7jGD+UiLTDyagiq06MZg9OR8+o5Eh7dQfSjU7h90QJPr9ugvuA64XebrdRFVKTfx4f0u6jyOYxI&#10;+XGImjsYz+aPhufkwdj+p3/B5t//Ds7jBrEV3oi4NUsRz4MsgxDMXTQXBTSHnEVzkMd4XLBInPOT&#10;Q/HieQQhby9nMf4WcVvKHbpi9SJUEoxVjJYV/FlxvZGiaROQP2EU8scPl8YSpo/sy4jcl6bXBymT&#10;+iFDbijSV41C1f75aNSRR7rSbDzfNg4J6nNQZL0W5W5bkeuwFjlO69F6XgfMoUBKML7EBgEZl/Hc&#10;yxB7p9B2RNxl7J05cigBOBxTGBdnDCD8fvob4fgT1v7SF9uGDMZhwsBnywZc01ZDON/Xp2baiGTk&#10;jbJlLHQgDNztkHbEBZmMu5k0v2xhfYy7md/Mj9aXFcaIdVac9yMAf7M/ApCRN4/wyxf2d43wu3qN&#10;FniFALyMkosXUXL+XC8AzwSjICSIMVhYYABKCMGiID8UHfNBEY0z38cNeYzFeR6OyKKJJtuY4pWp&#10;Du4fVsU5xc1wYnRUHdYXm/uLnuy+WD6IABw2EAsZfeWGDcL8UcOweNxorJgwFmsmjcOWqZOxa9Z0&#10;qNPmzTavwXEBfH9nxIe4Is7XFInOh5Buo4ocAwVkMCInbpVB0uaZyNolh6L9K1grkaW4GMnrZyNt&#10;3WyUKCzh57UeFVo7UKW/B7XGKqgx1kC9gJ6FAZotTdFiZoImAz006ekQhAfRfFANzWrKaFJSQP3O&#10;LSjftgW5m7fg7syJCJvwM6J2zsbjvVNxV20aEjx24JzRcuxf2hdrZ/0JO1cPxiHlKbA2mItAr9W4&#10;GqqAiGsH8OyWDiOvHbLTg9Hc9AQf3qXykMwC3uUBXdloKn+G2sJwfGxNIPxSgI5E/Fr9FElhVjih&#10;tAB39Nbjsd0u3LPbhruO23HXZSduOOzEJZs9CLVWxVk3U6TT8soKMuHs5ABHR0cEBZ6As6ML0pKS&#10;kJHwCmmRd/Hsog+Srnug6L4HKu850ADt8OYhAfhYgI+Gx+p85ooOwq7juTOh50QDdCb4+NgLd0Zg&#10;b3RGMf7GBKIzLpgx+BS6kkMZgy+gI/MauvLC0V38DO8regEohsNIMbilAr921DEGi6vGiVkhYjyg&#10;mBEihsP8AwS/AlAC3H8Kuf8uAMUv+gY/sRChNP5PALANn7sa8am9Du/fVKKnvhBdVVmMqAl4nfkM&#10;VYn3UPzqMgEYgvgb/og8746HJ2xwy98UV70NcSfQBo9Oe9ICvXEnyA1+pgexdPxgyE8fjVBXS3jp&#10;qcNSaQtCnfj9Pna45G2LiFB/FMVEoCk/FaWJsUh5eh/JkZdwPcwc5wMPIjvmBOIeH+eO4ktLjMCv&#10;Rc9Qd8wQL9dNwDPZgXi2bAL8F4zF9j5/wPp/+R2sxgxA9O6NiCEAY2RnIE1uFrLkZiBLlpF2/kzk&#10;zJvFCDMLBYyORazCBbzNyl84G7mLaXxLZBmPecCwSlhlPNjENUpKZ09F6YyJKJk2DnmTRyJ78lBk&#10;TB2G+MkDkCo3HKWKc1BnuApvfZTw9pgaMkxXIEJzJmIsFqMwQAGlIXuQc2w7MgJoG9e08TktAF+y&#10;Q/A+MwTt3EkuWKpg47hfaH8/Y8bg/pg6dDCmDh+CyTTC6T//DYv6f48NjOE7RwyB9ozpjL2bcO3w&#10;ATwy18VTc228sjZArJ0J4ml+CS7WSGLszfB3R/ZxX2QF+0vwyxLn+iToMfKycs596/QIRd4/ApCm&#10;JwGQ9ld0jfD7RwBeIgAvfAUg7bHg9HEUEICFwUelc4FFx/1RGHhEisN5R9yRK2yQAMx2sUGKvTni&#10;rI3wnJZ6T0sFIVvlYTFnMnbTduV/Ifx+6c8GQMx++QVzBg+E3Aha4KgRWDp2FOQnjpUAqDhjGvbJ&#10;zIT+6mXw1VTFHRdbxAe6IdHTDEk2Wsgx3Y9i7R0oUlqFvC3zkL1+FjLWzkT2OjaAG+Yha40cMlfJ&#10;omAtbX+7PF4rb0Odxl7Ua6ui0UALTYaEnbERms3MCUBrtIoyt5KqnY91mpiiy9AIHbraaD90EG8O&#10;aKJeVRMvly7EqVE/4vnGaYhWlcUDtZmIc9qKG5brcGj1IKya+gdsXdoPh5WnwlpfBkHuq3ErdBee&#10;XGHjdeUwYh7YIDPWH2+q7uPXLloewYfOPHysT0BDVjjqM+/icxMB2MyqowkyThZddMU5peW4pb4G&#10;D0wYfc234Ib1Zlyz3YrLllu5T+3EaQtlhPB9ibwVhvqyXJwJOQ5jYxOcOnUGtta2iHr+Alk87hJf&#10;hOPFteOIu+aNgvs+qH7oioaHjmh55IAOQq/ruQc6WV2RXuh65YXulwReJMEX6UbweaKL8Ot66UsA&#10;BqArmtE3lgAUYwFTzqEz/RK6sq5LAOzh8fu+PKb3spn1WfjYWEgAlhGAYnGERnzpaZVi8P9vAP6H&#10;7/kNgPwlor4BkE8kpqB8fs/4+7ZFunLTx7YavHtTiu66PHRUpONNYSzqMh6hMuEOCl9cRHr4CcRf&#10;9UbkWWdEnLDCLT8jXPHUxZ2jFogIdsXzs0cIQFeoyc/DlJ//HXo71jIie+CIkSaCLHRx3dcRFz2s&#10;cM7NEje582Y8uYGWgjTUp6cg7fE9JD+7iPDLDgjxUUXiUz9kxp1HZswVdFXG4NfCCJT4aOHJ2vF4&#10;tnAIojfMQMjqadjZ91+xlgZoyrj9XGEtXoloMnca0mWnI3PuFGTNZZQlBPNYole4UIwBnMPiVtzP&#10;5fflzCccF85B/iKCkMZYTBgKAJbTIstkpqNk5iQUzxDX7RiL3DljkD53NOLmDEH66gmoPLwMje7b&#10;0ROqidYzGoixXoZrh6YiwnohDWwn8k7vQubxrUgL2oqyawfxIcWXADyFTlpg+nUHWCsuwuIhP2Bm&#10;3+8xjTCYIpa4Ej3B/X6CHA1Qflg/7Bo7nPCbhiMbN+KWzmE8NidMrAxZehL8EhwtkEj4JdP+Uryd&#10;kB7ggSwCMPvkUWSfCkQ2o29W2HHCL5jwC5EAmHuuF4C9EfjcbwD8Fn+Lrl9H8bXrvwGwmAZYdL63&#10;N7hAGCCNslAAkM+RL84DBvqhgAaYLwzQ1x15Pq7I83ZBjrsj0gnBZL7GGEb0pwYHcU1lJ/zXLYPW&#10;1AnYNHQQlvXvi/ksMf9ZLP4we8gQzKHtLho5XOoJ3jx5InZOmwrlOTOgt3wJvFSUccXKFC+9HBDv&#10;YooUMy1k6yihVG0rKnevRtXWxShbL4eC1YzBq+ay5qOYZl++ZjlqN65F087NaFbejRYNDbRp66Fd&#10;3xjtBqZoM7ZAq5kt2swd0G7piHZrJ3Swum0c8c7WCR+4fU94vLe0wVtza3SbWSJrx1acHT8Qj+Wn&#10;IuXAEoTvnoZnRitxz2I9LDaMwvoJv8eGmX+G+vqhsFKdihBHeTw5tQ+pV/WQccUYBeHOqIoKkhYS&#10;RV0caBv4NfclG8rHaH91DTX3T6OeyaucySv7hD1SPYzxTHcP7imvQ4TaJtzX3obbxltwy2Irrphv&#10;xkXzrbhktQtnzPfghIUabjKV1Ral48nDu9DV0UFo6FnY29rjFhu33JRExD67j6h75xFN0cgN90Xt&#10;Iy80P3GT4NcT6YkeRtvuKF/0xPjhbSwr2hs9UZ54G+PD4n3G3rfRAehhonkbdxI9tL+3yWFM7BfQ&#10;nX4Z3Vk30J1LAyx8indl0XhflYQPdWI8YD4B+PU8IAEoDYd5K84DviWmBAR7zwX+3wLwt+jbC0Ch&#10;nGKN/s/dzfjUUU/VrsTbBtpfdTbay5LRnB+F+tSHqIi9gYLnZwnAQMSzpXh5zkVaVvu2PwHopYMb&#10;PkZ4cNwBT2mBD096QJ0AXD1pOI7TTu4d98ElL1qfhw1u+DmxHHHe3QpXxOowN8PYysWjJTsd+c8e&#10;If7hWcREHMPtc5bIiAlBz5sEfOrJYcuYiS/591FMAL7cMYOWNwHJ22VxaeMs7B/wr9j0h9/BfFR/&#10;RG5fi+gVCwmnKUhn5dAy8mUIQEJQbPPF0BhW0awp0qDo/FmTkDt7ErJlpiKXEBQAFNflLVsih4qF&#10;BKDcbBTTAAtof7lTxyCbRps1dwySZEfipcwgJG+cjELDFSjx2oLXYWooCVHGfcv5CD00ATcs5iLW&#10;fyMyQnYg48Q2JB3diKJL6viYRgDmhqIxNgDXPVWwmxYp88tfaXs/YBbBN/2XQYy+AzBnwM9YPqw/&#10;FBi9tQlr9zWMTgcYm8xN8JQx7bmVPqLsDRHrYCrZX5IrISMA6OOMtKPuyAw6gswQf0ZfYYCBXwHY&#10;2/HxGwAZgYUB5v9n5wC/GmAh7xfR/oovnkMRYVkUduYrAIUBHkMB4ZfP+Jt3zBf5Ad4SAAt8PZB/&#10;xA0FrDwvV+R4CghaI97GGJEm2gg/uA9nFDfBYqEMdo8biZUEv1zfH6VB39P795eW9Jo2oB9mD+iP&#10;BUMGQp4muH3KJKjMnQW9lcvgvk8JYUb6uG9vhVe2pkg2PIRMjT0o3r0BtdtX4fWmZahbt4i1GLXy&#10;i1Gzejnq5OXRsGEjWrZtQ9tuBbQpq6BDQxdd2qbo0bdEl4E1Ooxt0GlK+Jk5EoIsS0Y9K2d0Wrug&#10;x84N7+3d8dHBHZ+4fe/ghneOzig7qI6rs8bi8erpyNJcjQfbpiHq8EpE0cq8N4/HnrHcP0f8Dhqy&#10;P+DIvtnSIqZZp7VRdEoPWT6aSPHURLzXIST66DMl2CDLl5+hkxniRONmdhhP9VTxTF8VMQYHEEdb&#10;TddRR5bOAWQcVkOi9j5E6u3FI9PdCCf0bljuwHWrnbhmtxfnrZUQaquB80esUJgSiezUOBgZGSA4&#10;OASe7p4IPhYoLZMf/+IJ4h/dxPPL/si4cwTVj3zQ9JiW99wdb196EW7+6I7xR1ecP97G++NdnA/e&#10;xfrgY8JR1jF8SAjCh/jjeJ8QjA80vw8pYXiXehZv087jrbhmsATAe+gpfIx3JS/xoTIBH2vTv06L&#10;K8GX1mr82t7w23hAaV6wODUnQfCrBX5bLv8/wO3v//5nAPz0XnqiX9934guz9ydm8I8k8YeWcvQ0&#10;FKCzOgNtZQkEYCTq0x6iPPY6DTAMWQ+OI+m6D6LOO+PxSSvc8TfEVU9tXHLTxt2jVoQiLTDMF85a&#10;e2CwYw2uHXHCg+AjCHU0gyFt0HTXeoLQCte+Dod5fC4AlUmR6MjPRll0JBIenkfckxA8uOaM1Bi+&#10;mR2MBO/F+ZAMfCkIR9lRHUTvmoto+clI3T4P97fIwmjIn6FAAFoP/wXR29YhccViJBJwmdMnEFjj&#10;kTtzAnJmj+8tWlyuMLnpE1kTkEew5Uwfh2xG3FxCME9uOiPyTJTMk0Ep4Vcym8Y4jd83eTQyJ45A&#10;+tQRSKP9xcoOx+O5AxCzcSIyGXmz/bai9Nx+ZIfsxV3bxThvMJMAlMMTl6VI9F2HFFak8zIa2W68&#10;T/TF55xQVDz3QYDJJqyfzoN8+I+QZfydP0xMgRsKmQG/YN6AvljNv0mFf4OD/FKEKe3FQ319vDA3&#10;xXNzQ7y0JfycTH4DYKKrrRR/U4+4IDXAHRnHvwLw9FFknCEE/8EAc1n5AoLnTxOAYQTgORRcFhA8&#10;Txu8wBLnA6/wMcKQtwsvXiD8zqKQwCwMPY180QkSEoT84AAUBvnS/nyQF8Doe9QTeX69AJRKnAuU&#10;orATslzskGxrhhhzfTzT08C1/bsJ9cVQ52ewZkg/zBezXljT+v2MKQTfpP5ima8+NOMfsZDxeB1N&#10;UElmFgzWrYaryj4E6+vimqUFnllbIdXEGLkHVFG0YxNqNsmjaeNKvFm3FA1rlqCB8GtcvQZN6zag&#10;ZctWtO1UQIfyHnSqHkCHpgG6dSzw1sAG3YY2BCAhaGKHdlN7mmBvtVs4opMQ7LahEdkSenaEn70H&#10;3jl74b2XF+r4WVyXnYpbsuORuXclo/AsJOxbhlyTHbipKAvrqd9De/i/wG7Wz7iwYw5e6qxDnM56&#10;RO1bjkeb5PBgyyI83rMGL/ZvRdIh7kO6WsjV0Ua+rg7K+HcVGuijkH9rtZkJGszN0GZigU4zazSY&#10;mKPUxADppofw0kIVEZZKCCf47jko4ybrqsN+nHfUxDkaY9KzW6gpzoarkz3cXNxw8sQpeBDemQmJ&#10;SImJRvzTcDy5fAxJN4+g6tERND5yRftTxt8XjL6vGG+jj6JDDHGJpQnG0gpjvAhBXxahyIb8XWwg&#10;7e843sUH413SabwVU/fSzhGAF3uvGZxzBz35D/G25AXeMQa/r/k6Le5NMQFYSQDW0wLF6jACgN1k&#10;1N8tUEDw20Kp/4cA7I2/4uIkX3raGH+b8KGtCh+aS/G2Lh+dVeloL/0GwAeoiruO0pfnkRNxggD0&#10;xqtzToSdJW776eOyuxbOOmjgupcxnoS4Mh77IszZFD5ssa77OiP8uDc01yzCqH/7I2b3/w6eOsqS&#10;BZ51NcPdYC8URj1Ee14mY3YU0p5dR9T9k4i4yggVfxGfmpOBbnFOJAMoeoi6AEPEK8ohce10FO5Z&#10;gZidi2E//DvsYgS2HtQX0RvXIGXpIqTOmILsKQTg5LHInsZidM0SU+sE7Fg5AmpSjestRjEBxVyC&#10;MIdxN38m4/HMqYQfQTmJPzeB8JswDClThiFxzghEyg5BuEw/PN0wDskmS5FFABaH7kdOsBKeO69h&#10;/F2Op7ZL8cJmMeK4jef2hek85PrvxIc4AjCLkTPcHS6HVhKAv2Dp6F+wcNhgLBk5CvMGD8c8WuCS&#10;X/pj/fBBOEiT9dm6Ftc11PHY0IA7uwmibMwIP1NEORkh1tkc8c5WUudHMuNvip8r0o550DoJQMIv&#10;nZUZyhhM+8s5d5LQE+A7JQGw4PwZ5EsAFBZ4TorCuRfPswQEL/WCkLcLLpwn/MJQcE7E35PIP0UA&#10;Mlrnn2T0pWkWHKP5EYBS/P0HAIrOkFzRGcLKdrWXABhHe31hoIXb6nvhv2kltOdOxMZhfbGw3/c0&#10;wB8wldG/F4D9MJWxeCZNWHZQf6wYMxyKsrOgv3E9nNX246ieHs5ZWOMRo2mqlS3yDx1GieIO1GxZ&#10;i4ZNq9G0nta3agnq5VegcS1j74ZNaN66FS17FNCqthetmgfQqmWIDl1GWQNbdBkSfkbWaCcE201s&#10;GIetCUBuze3QYeGATtpglxVN0EqAkIbk6I5uT0+02PM1LFuA27PGoXDXGuRsX4ZMhSVI270M4aun&#10;IGTmLwiaNgDnZEfh5tJJeLBsKh4smISXS2cibsU8JPO1FqopoZLQe21qiiZjc7SZWqPLwhbv7F3Q&#10;Ze+MdhsHvOXtT/Zu+GThgo+mjOU01UZzGxRZGSPeXAuPzPfhgb0Kwh334zpBeN1JDWG2agh10cOL&#10;m2fQWJmPM/zcjAyNcOHcRTjb2OHVo6fITEqiBUbg+fVgxF0/gvIHPmiIcEXrY2fGYDe0R/qg7ZUf&#10;2qL8pKvAdUS7oyuKfztjcHeUD7qjfVn+6BExOCYQPXEn8DYxhBA8g+60s+jM7J0S15MfjnfFT/G+&#10;VFw3OOm31WE+t1TgS1s9U14TI7AYDyjOA74lp74BkLL2fwpAYX/fAEji9sbfBnz6fwOwLBEtBZF4&#10;nf4A1fE3UBpJAN4PQuIVd0SescGj46a446uLq+4Hcc5BHVfc9BBxwhFPTnni1lEnnHWxwJ1j7jhJ&#10;U1kgxrT99DfsmDMR9qrbccHNAhc9aYL8vqR7F/EmJxX1WcnIi36IJMbghLs8WB+dQlPyLXzMicDn&#10;zPv48jwMtQRt+rYFyFkng5IdBAtbUM+RP0Dz334HpyEDEMuYmLxgHtKmTUbO5PHInsjYOmUMMqaM&#10;pr2NRgZhlzmVEJzKr7FyWHmsgsljUMjH81l5U8Yy7vIxQrFgEqPv+FHIGjMU6WOHIGnCEMTOGIKn&#10;jL+35vyE+2tGIkl/EQq8t6LqxD6UHN2LFIeNPNA3IMlsJWK1ZRGrOROxB6bhlcYM5DhswLtwZ3xi&#10;vE+/aAuH/UuxdY64XOQvfI8GYdHQ4Zg/YAgW/jIQSxkLN9IAdWgXgTs34c7hg3hmZIhXFqaIc7BE&#10;PN/DKCfu/AJ+LjZI9LCX4m+qvxtSaICpx32Qccr/nwCYey6Y4CPAfisaoIjB4jwgo7DoEc65cE6q&#10;XMbiPAFCwi//PA3xXCjyzxKcp4ORx/ibz/hbeMIPhbS/wmM+UueHBD9WoS+3Ph4o9GYM9nZBgYcz&#10;clzskWpLWJsbIFL/IG6r7UHA5uXQkx2HLTTgxf3+ijk//4BpP/+EyYTflF8GYObQQZgzdKA0MHrF&#10;hFHYKRZX3bgWtipK8Dh8GEEmVox8Toi1tGMs1EeR0h5Ube+1wLoNK1C9hhBcz+i7aSMat27Ba4Ut&#10;qFfajtcau/BaSx0Nhw3QomeJ9m/gM7akYf292k1FB4g1Os1taV32LAd0WzgRgm7oYgTu8fAgCO0Q&#10;v341bk8cjYQFsxE7dxKesqF8OG0I7k0fgoeyo/FiyVTErpBB0kpZZMsvRAlfW822TWjYrYgG2uwb&#10;/i0t+sYS9DoJv/fWTvhI2L3jc3Q7EUIOrmjj/U7aZ4+NB95beeCtqTNaTe1QZW2JNMblpxZqeGDb&#10;C8AbdpQMGuBZOzWEOGrj1hlvVBel41nEPehp6yAs5AzcaYA3Ll1FtojBL58iJvw8oi57oeiuhwTA&#10;lkdOkgW2Rnqj+aUvmgnANnEZzK8A7IomAKO9JQB2RRGC/HoXIdgVF4juhOPoTg7uHQuYfh5dtMDu&#10;3Lu9F04Xl8ysSsC7uszejpDmcnxuq8OXzkaAMva/BqD479vX//F7pHm/AoDiF/wGwLcQV2X69V2b&#10;BECxQOFnZnGRyd/V5aGrMh0dpfFoJQAbM8JRE38Vpc9DkX3vKGIvOOJ5iBkiAg1x11cHNzy0cNHp&#10;AC67HMY9f0s8PO6MhyfcEB7kgSdnAmChtBUz+v5FisRhTmZwUN+JY2yxxDL5V7xt8fLiCdSmxeBN&#10;QQZyoh4g9dElpN89g9tuhrhnfRDRNlqIM1BG6sHtiF4ri1fzx3MnG4NXc0bjEePoyZE/wm3ADwhm&#10;REpeswaJsnOROGmCtM5eGh9L54GTSoNLmTAcqRNHIYM7atak3spmtM3hY7njRxJ2hCCNsYAAlLa8&#10;nzt2BLJHDUPW6KFIGzsYieMHIZo79dM5g3F7Tl9ErBqBDK1FqHLcgkav3ai038EIsxKZBxl9d8/B&#10;8zWj8HzlYLxYNQhP5Icyvs9EpasqGs/aI85bF8402L2MTivE4F8a4PwhjL/9BkK2bz8sYPRbM/Bn&#10;GDCSn1LeiYcGuohk/BUGGGNHkLhaI9alt+f3HwEoDDDlKCEY5I20k75IkyAY8Ns5wBxC8O8ljFDM&#10;BPl7h0gOo64AYC/8LvDrZyVI5p9l9A0NQYEAYMgx5AXT/o5/BWCANwFI6LEKaYGFvu7I92X8JQDz&#10;PF2Qz8p1c0QawZ1oTYgbaeGeBgG4aTH0+TluHfYDlvT9M2azkRTXHBbXO5k26BfMIPxmi2ExI4di&#10;JRujHXIy0FgrD+NdirDZrwYfXWOE0dYiaGqJ+obIUldDwe7tKNq+DiW0y1KCpnKjPGo2b0Tdts2o&#10;U9yGOmUF1B/Yg/qDav8BgCJetjFaimpltZsybppaosvMCj0E0zs+10eC8Iu5Az5Y0hoZS9t1DyOX&#10;sfzphDGInTIeCdx/Eqax0Z03DfkEXsn6RShax2Icr6Htte7YjHaFbWhXVETXPnV0HjiE1oO6aNE2&#10;xlsBWRN79BCyb23c0GbpiDYbF7Q5uKOZ8buJ4G219iAEvdFjztuM6rXWtF9bpgHLg3hsQwjS/G45&#10;qOCaoyqPSU2cdjqI876WKEqLQlZKvGSAR/0CEOBzBKeDg5Er1geMikTi45t4dt4TWTddURfB53tE&#10;8xQG+MIbbQRgGyHXHi2WvWIsjmIDIEBICHYRgtJqMK98eNtPGgvYGX8MHYliRshJdKaFoSvzMnpy&#10;7+B9YQQN8AXeVybgfV06AZiPL5SuX9vEgOhG/NrTuzDCNwB+i8H4tXedwF6OfQXb/+vf7/75C194&#10;t7ekCcX8YWkRBDEAWjr/1wvAzz2i97eBBOYLaK7Ap4Yi5vMsvC1PQVdRNFpzHuNN2i3Uxl1A0aPj&#10;yLjpidizNnhx0hRPggxx308HNz00cdlZFeftVXHLSx9PTtjjUZATHhx3x8OTPti/ch5WTRmBY9b6&#10;uMVoZrZ3M3zErBAfO1ymxTw/dQQV0Y/QWZyJipRIpEZcRd79S3jmxoi9TxHx+3cjbftGpMovQ8Li&#10;2YiWnUT4jUXkLLass8bg8YxxeE4zSFu/FrmseJk5eDl+HGLGc0ecMFZabiqNEEwfNwJpNLnsccOR&#10;N2Ek8gnFHFpdztihyBlP0I3vfbyQgCyeMBqF/P780cOQO3IIskYOQuqYX5A4cTDiZ47As1mDcW9m&#10;fzxfNgb5+xag+tBylKosQO52GaTIT0H8IjFWcSheTO+HyKk/IWp6X+n2S7mRSNy2COmHFPFEaxc8&#10;1y2G6szJ2DhxPJaNYvwdNgyzxYH/Ux/M+/lHyA/oC/25s3BOTRkRRvqItDLHS2sLRNsJ6NkhxZ1Q&#10;cbdHmocD0r0ckSnG/x31QGagl3QOMPW4rzQDJCM0CNnnubNfDGERfBdog5cIsiu8f+k0S8wGIQgv&#10;hvaWMEJWvjjvJzo/aIZF586gKOwUChmBC04HooAQLDzhj2I+RwnjdmGgJ/L8XZHn58wozK0/Iejn&#10;gTwfd4LQHdnuLkhxtEQc94NIYw2EH9yNE9uWw0xuAhRH/IRlbCTn/vRXTP35e+lSnZMJwRlDhAEO&#10;xoKRIyA/eSIU5slBbY08dBV2wExJGX46BKCRFe7R0GKsrJFNO87RPoBs5e3IV9yAwm1rUcZIXLVl&#10;I2oYf+t37EDj7l1o3r8PLRqaaNEyQLuOOToZf7tMbCUINhuZ4Y2RGANojDf6Rmjjtovbj0am+JVf&#10;g6ExPhw8hKbt21C6fCHyxdAqRvOCuTNQLDcD1UvmoW7lIkZvMbB+KarWLEP12hWoJ4ibtm5A6/Yt&#10;aOXr71Lajy7Vw+g4oIeOQyaM4gSxoXgNjjRBV8ZuATgXNNP03rCazWljfKzN0gPtBGGHNb9m5Ygm&#10;BxdUOTkgzYZmbXUQEfYHcJsWeM15Hy7xuAxzPIBQd0OkPr+DysI8OND8bG0dcD70NLxc2WDGJiAr&#10;PgmJEfelKa3JVz1Q8dATDY9d0PLEhRBk3CcEu18J0yMAX/E1RBKOLwlmaUszFXGYdtgTK1aE8UdH&#10;rD/aEwLQmXQCHSmn0ZEuzgXewLv8+3hf9BQfvo4H/NiQgy9fV4n+Qgv8tbP5t/GAYoje3w3wvwvA&#10;3774d/h9q38GYE/vBOTuN9KKDF8Yf7+8KcXH+jx8YPx9WxqH9vznaM68h4bkK6iJDkXx4wBk3nRD&#10;XKglnh83xKOjOgj3OYib7mq44ryfANxHGzxMAIp47IAHQS645e+MnQtnYO+Kebjk64KbQV7Q37kW&#10;jpp7cIMAvOlpjYf+TsiPuIH2gjRUp8cg8+ltAvAKY5wXog9pooQ7aiurXUkJr3duQwVb96Ktq1C8&#10;eSVb1xUoXsfbm9ajSVUFHZoHULtzBzIXL0bctKmIpgXGjhuNuFFDkTJ2ODLGjUTW2GHIpHFls/IJ&#10;PzHAOYdQzCEQxYDnEgKwlFYoVnEuHDMMOYSfWLwgZewgJE0aguTZbOllRuP57GGIWcQovW4a8uQn&#10;IXPRKCTPGor4yYMRN56gpC0miOW4JgxA2qSB3A5E4tThSF46Byk71uOp4mb4L12Iw9OmY8fEqVg1&#10;dhwWjh6F2UMGYsqP30OWANzAg99wnizOq+3HQxMDvLSzQowTI5erI+HnRvi5It3TCRneThL8sgi/&#10;nCAf5J30Z0wNRI4Y/0dYSeZ34STyLp0i7FiXeZvwy7/K21dpf1cYgy/TAC+FSSU6RkQkLpA6PkSF&#10;oZAALKQFFoWFoDAsGMWhwSg6dQzFwX4oDfFDCRu7whO0wCB3FAQSfgEeyPVzR+4Rbr35umiBaS62&#10;SLI3QrSFFh7p7cWZnatgu3AqlMYMwMp+BODPf+bf/ldMJAQFAKeKGDyQEXjYcKycMAHb5spAnQA0&#10;2rMbdgc0EGRsQQO0xhVjUzyiHSfbmCPLTAf5Oioo1aSRqyigZs821NK46rZv7wWgIgGotA+t+zXQ&#10;qqmPDm0zqQdYALCDv6vVyBzNhFwLodfObZe+Pnq0tfH+0CH0qKjgDcFXtnQxcqdPQt6U0chniqiQ&#10;mYKq+TNRIQC4UEaCYO2yBahZsRjVK5ehds0q1DOK129Yi9cb1zOOb0Wjwl683q2GRhUaoCafiwBs&#10;M7RBm6k41+iJToKuw4JlTuOy8EK3NQEjzI/VyRjcQSNssSUY7V1QY++IHCszRJkfxkMrNdywVcIl&#10;29244KiEs4zCJ+008ZyfdV1JAU4cD4Eebfk8P0svVyfEPH2F7IRUpL+MROzt84i97IncO66ofeSK&#10;ZgKw8xmN87kXeiL5/FG0vCg+d5QLi/B7RUC+JKxfCRv0Yjz2piWKVWF80REfgPbEQMkCu9LOoSf7&#10;Bt7n3ceHomf4IK0PmIRP9Zn43FQgrRL97TygWB5LSqcE4D93hBCCYiLH/xSAvfbH+jYF7hsA34v4&#10;24hPHbX4JNbnoo6+r8vAu8okdJdGo6PwCVqy76Ip9TLq4s6g9GkAcu64I/G8NSKDBQAP466XOq67&#10;qeCiozJCrfcyCmvgQYAFHp9wwKOTrrjsZQWFhdNhvHcL7p70IwA9cWjzClgob5EAeMvLmhC0QtKN&#10;MDRmJqI2Owk5rx4iK/wqD7pTyLaxQQ1b3g9seb/o6uHtQU20aaigUX0PGvfvQpPSLjTs2YnXynvw&#10;WkUJbVoa+Kivg3eHDqJBcQfyCJiEqRMQM3YUEsaLKDxaskGxYkwGgZdJ88si/MQ5vlxhhrwvFkwV&#10;9lfAWCwWtcwgKDMIyrQJw5A+bRSy5k5E+rxJSJQZh2TaS9bC8ciZxyg8Ywh/P0FJU0wZQ2iOo21O&#10;GIo8scDmlGHSMv55syYgd4kccrasRwxN4MyK5TCaMQvbx0/A8lEjMX/EEB7w/TC5z3e0oR+xcfhQ&#10;GC+YTwCqSgB8ZU/zc2Or7eVB42PE9fRAqrer1POb7ueGdDYaYgZIFqGUEyIAeBx5Z2l5ouPjgujx&#10;PSOBLv/KGRRcDWURcqz8y+f+3hFC8OXR+kTnh1SMw7+BkFZYyKhceOEMihmbiwjCAoJWgLAoxB+F&#10;jNyFwb6EoDdyCeO8oyIaH2Ec5kHl7YIMVxukOBgjzlILj/V34/zu1XBbOgPqEwZhzYC/Qe7nv/Bv&#10;/yvGswEQy/9P7jcAM34ZCNmhw7BszDhsnDkTKuI9U9wJJ82D8KedBevTAnV1cMtIB3E2xihwNEGV&#10;lQ7qTTQZc5VQt08Bdbu2oo6NZ8POnXhDeLbsowGqsWHV0id4xABnS3QbW6FDnAM0MEGbniFadfTQ&#10;qc196bA2uvn+v96yCTlz5yBt6iRkT5+CnMnjkDeJDeWsSahfNBf1i2UJwFkol52N8gVzUbl4PqqW&#10;0QJX0/7WrUEd00ndhvVo2LIZzXwdzbv28bUcQLOKFiOwATr0zNFhxFhtzvgrYq41oUcQ/nPRxoT9&#10;WbpKw3NaCcAmayfUWNmhyNoSCZa6eGzOJGa1F1dt9+CS/R6cs1PBSWt13AhyQ21RNh4/fATNg1o4&#10;HRIEPx9PhN+4h9yUDGREvUIyRST6qg9y7rmj8qETmp4Qcs/5fM/d0SH1CLNiPNAZS+DFuLIYhQnE&#10;Tqk8CUVPAtBLAmB77NHfANhJAHZlXsO7vHs0wMd4X/YS76rjKVxpBCBjcEu5ZIBSDCYARefsrx+7&#10;CcBvFvgPABQW+J/8+28BUFpsUMy1E1NOCECxIqsAoJiYLHpl3tWkoKc8Dt0lL9BR8AAtmdfRmHwe&#10;tTEnUfbUDwUP3JFx3Q5xZ03w/IQO7vuq46YbVdtBCacsdhGCKrjtYyQZ4NNTHrjkaYn9q+TgwB3x&#10;NmPSFX8XqK5ZAHOlzbhOAF53t6A1WiPq/EmUJ75EQ1E68uOfI+PBdZTevISSIz6os7LHOwtbfDE2&#10;w3t9A3TpHOaOqyFNTWpVU0OL6n68ZqSp3LsLdRIENdHJ6j54AF1qbLEVt6No2SJkMyYniwsQ0QKj&#10;Rg1DNKEXR9ClCCsk9IT9iXOBwg4F9MRjGQRg+rhhyGJLL4bL5M2ehEK5aSiYPx05clOQJTNJGhid&#10;P4Ogo/nlibXh+HO9RZgSskUTR6Bi+hhU8UCplJ2J0mULUbBhHZI2b8bVlatgPnMOto8eh6Vi8C8j&#10;71TGvyksmb4/QX7wQBgRgOc0DuCBiRFe2tsi3s0FyQRgmrcPUn1YhEzqMR+kBR5B5gkx+8NPGv4i&#10;7C+fgOod7nKKkbYXgPlXBPTOc0vYXSbsWH8HX29J4wIJv8JLF1F0+ZK0LFaRWClGDJcRX2cVEIRF&#10;EgRphGeOI/9UAPL5vAWiZ5ivIz+Q8DsmZob0AlAMh8l0tkaqvQDgQWnps2vK6+G7WhaH2UBsGtwH&#10;8/v9DdN/+g4Tfu6D8WIYzC+/YNagIQTgcCweORqrJ03EDjlZHOT7Z0aQOampw4eNXbC2Jq4ZaSGO&#10;v7vEwwK1ToZoJGRfayuhVmU7anZuRJ3CFjTu6gVgs9JeJgY17kO6aDks4GOCTn1TFrc6hgSfHnp0&#10;dNFNyNbR1oqXLEb2rOls4MYhc+J4FHI/Kp0xGWWzJ6OK1vea8Hu9dB7tj+BjVS9ZgLpVy9FA8DXS&#10;+EQnzOtNm1C/ZQveKOxEBw20Q/kA2gm/DnUdtB9iFNc1QzvjfJe5IwHohne2XnhL2xPg6xSRmBG4&#10;w4JGZsWtFQ3M2hlddq5osXTCax4jVfZ2yLQxwjPzA7hnpYRbDsq4ZLMbZwnD02I8INNWUVI0MtOS&#10;ocsGw8fLFccD/HEm+AxyCMBUGmAq09fLKwTgfW+U3ndEfYQTmh87o+0pTY8g7BSzQKK5Jfi6pRLR&#10;V5wHpBUSjqI6hQnGMirH+6Mz4e8A7M68ire5dxmDI/Cu9AXeVcXhQ10qxSsXn6V5wbUSAL/0tBCA&#10;HfjyseufAChB8H8CQAmC3+D3nwDw13et0lXaxfi/j60l+NCQSQAmoKv8FdoLH6E56xZeE3410cEo&#10;f+GH4keeKAx3RdZ1W1qgKV6e1EGEnwbueqrimosKwqyVcMZKGdfc+XiQnTRZXawCrbttFdz01HCP&#10;B8c5LzvsWDCNBrgVt3wdcF30BHtY4RG/lhv5CG9Kc1Cc/AqZj2+j+PY1lB0/gXIbJ7RZOuCdqQ3e&#10;Mp50Ud/bdHTQeoggPKhNGB5CwwE11BCCdYRhLbdVe/agidvuQ1p4f1gLbzU10HNAFa17GYs2rEGa&#10;3By8nDQOT8eMwCvCMHX0cGTT/jIJwUwBQdFBInqLp9PYZk5C0dzpKJGbifL5s6XpcSXifI+YTTJr&#10;MgpoheIKY0WMvMWM08X8+WLapnQuccoYVM6YgEa56XizQAaNi2gFy5ehaM1apG/cggdrN8Bxjiz2&#10;jp2I1SNGQIaxb/LPP2C6GPrRvy9WMf6ZLFqMy/w7Iiwt8MrZCXEe7kg5cgQZRwOQcSwAycf8kUjQ&#10;JAf5IS24d+BzNis3NJDW1tvrm8sGRgLgJWF/AnznkUOg5V44z6/x/j8WH5PG/gnwieWwropVYS6h&#10;8AoByCqgLeZ9jcn5jMV5p2mYIYzYNM78kGME4FHkH2djyddTEED4+ROEfl7Io6lmu9kiw4lR1U4X&#10;USaquKe2BcfXLYDB9JHYOqQPlv7yA+b0/wmTWBMIwKkDB2EW4TdvxEgJgMvHjMV6MS94vhzUV62A&#10;wbbNcFTdgwCx9L+hOhsIXRR6maDOzQBvbA8xyqrgtep2VO9Yj6pt61C7fRPj8FbUMx3UEYKv1TXR&#10;qKlNCOoxCjPq6hjgrbYu9xltfGTkbVVURK7cXCRNGIv08WNQNG0yP88pKJsyHuUzJ6Oa+0QlAShK&#10;RN/apfNRu3wx6gm/po1r0bKVtreNcXcLn3PzFtRtoYVuV0CT4m407aYB7lVnFD+ENk1dtGrTPGmi&#10;Hab26LZwlizwrY0nTdBDMr8ua3d027rjrT0fd/DAO27fOxCONoyqVk6ot3dCno0ZXhqrI9xkL25b&#10;7cY1mz0IM9vJ41IVpxwNkRBxCxVFeXB0tIGRoTbOnD6JMyGhyExOQ3pMDNIj7yPyqj+Sbnqg6IEr&#10;qiMc0fDYES1PaYIvaHuv3NDO+Nv2ypnGJ+yPr0vEX4JRrAr9dwD6oJMA7EoUawOKCCxWiL6M7uyb&#10;6BbT4kqe4a24WlwtY3BDDi2wGJ9bqvC5o6G3U/ZdO7586MLnTz1fY/D/IQBBAEKsvUXV/A2Ab4rw&#10;4XUaAUj7K3uG9oL7BOB1vE4KRU1UEMqf+aDwgQtybtsh9bI5YkMN8OLEYTw+qoH7R9Rxy+MALjmp&#10;4qwt47CTFsKPWtEA3XHLzwGW+7bCx+QgHp0LwhEzbchPGwlrtsrXvO1wU1wnxM0Ct466I+n+TRpg&#10;FiqyEpAd+RB5dwnAUBqGoytqTGzQwp2jzdAMrXpGaNY2QNMh7jSMMG2H9dGkxdaexld34ABq1faj&#10;br8qGhhbGvbTDpWV0aqujp7Dh/DZQB+f2Pq1qCijSHSYcOeOmjwRCWNHI5EwTB4/GpnTJqJgLk2N&#10;wCoV0+EWy6Fq8TxUMebU8H6lAODMqSjjgVDC7xXX9y2bMkK6bkQ5I3bZxLEoJVxLpvIgmTMFNTxI&#10;mvizb5bMQwMjUSUjnABgztbtiNqmAB+5hVCdMBlbx4/D4qGDME0YoJgV8uMPWE4DslixEjdovs/t&#10;7BHHyJvsS/gRfNnHjyM7+ASSTwQiPogQJHRSxcovjKRZYuWXU0eRc+YY8sKCkBt2glE4+GsU7u3k&#10;yGLMzRJDXs6dRe7XyhM9vhdpf8L0CMkCmmCBFIdZjMECetLP0/xyCL+cMP6+MyHSatFieIxYJaaI&#10;z18oFkc4IVaJ8UfRMT+UEtIlBGG+pxMhaEUIGiPR+hCeHNqFsM1LYDFzLHYM/RFL+n2HWX1/YPz9&#10;EePFeEDG35lDhmHe8JFYMmoUVvJzWjtpPDbPmAaFubOxf8VimO/ejCOH9iLMQBlPbDWR52mIek8D&#10;tDhoEYDKqN23CeVbVqJM6hFejcot61CjsBl1bAxruZ+81jjIxlSH8NPDB8Lvg+YhfDyggc5divz8&#10;F7AhZOSdSPvnZ1s8aSwq2DBWTx+P1/xcG5fIoZbgq5g3C9XcT16vXIL61ctQL78Sr9evQcPGDbS/&#10;zYTfVtSyagjA6i3bUbl5O2FMCO5hihEdIaIzhgYoDcQmADtMHWh8hAzN7xv8uqxpftY0PxuWras0&#10;O6WL1W7hhDfmDqi3dkShlQVieaw9MNyNmyYKuGOnjIsWu3HKXBnBNofx6PJJ1JbmI4yfk/IeBVw4&#10;F4ZnT54jOzUTmfHxSImMQNzd04i+4oaC+26oeOiI14+c0PJMrPnHyEv7a49m9I50QuuL3qWw2l+I&#10;4mt70QvBdnGOUPQMx/miIzEAXcnB6EoNlabF9WTeQE/OPbwteoqeiijpPODH15n41CSGw4gFUhuY&#10;Sns7Qnpj8P8EgP/0TwDwE3nYO4/unwH4trcDpOcNlbNeWpn1Y3MB3r9OIQCjGYGforMwHG3Z19GU&#10;Eoq6mCBURvqwRXBC7i0bpF0yRfwZA0Sd0MYTAjD8iBoBqIorzmoSAM/aquGOryken3SRhsOIWSFH&#10;LXXwMCwAh7atxrIJg/kYtdzBGBdcTHHV3QpXvewRfe0cqgi/ehGDY58hl0AsYwwr9vBBqZktXouB&#10;qYwI7YYWaNEzRQujSpuOGIZgjBZdPZYOGmiD9YRgnboG6hlxXjMiNXFnrlMhCBmXhS2+pUF+MjHD&#10;ByNjdOvpcQfcj8q1a5A7by5SZ87gltBbsQw13InF+Zsa7tDVjNAi2lQRipXCBmmG5VMnonzKBJRO&#10;HYNSWmDxpJFSB0rJ5HEonDIOBTS/YtnpKFswiwAVJ8YJUv6e0hUrULB2LXK3b0e84i4ELVkKrYkT&#10;oDBuLFaOEDNB+mEaI+CUv/6FQOgP2zXrcc+M9ufiSvj5IjMoUAJfFu049dgxJB8/hrhAP8SLGEzw&#10;iLm/OTTq7GBfbn2Re8qfliaWwqIxnglC+pkTSAs9ifRzbPnPh0kAFKvC5Jwl0M6eRnbYaW5PSZUr&#10;FksVq0UL0DHqZoWdROaZ4N5VZfh7cvl78ng/92QQsk8cQ1ZQALIIvJwAMTvkKAEYgFJWBaucj+d7&#10;uyHTjVHNxRIpdoaIM9bEbaWNcF4wHUojB/DvZQTu8xeM7/Mdxv/8IyYPEBF4KBYMG4GVwv4mTcBm&#10;GuDW6dOwZeYUKDN22qhsRbApU4j1Ab5Hh5Hvo49KVy3UmO1BlfpGlG5fhsI1C1C6ho3PupWo3iRP&#10;+GxA/W4FwnEvGtXVCCCmBFp2NxvKVn4m9evXseFbgBwaX9ZE2vyUsShhQ1cxbSxqZ4xF3cxxaFgw&#10;E2+Wz0fjioWoIfxqly6QAFi7Ygnq5FegTpz327AedQRgLe2vevM21GzdyVIkhHfQQpXRsv8g2jVE&#10;L7Dh1wjcC8A2ArDF2AGtJo5oNSNsWC18vMnUDk1m3LJaLPg9vC+GwrSZEVQW9iiztEKqhR6eGu3D&#10;XWNF3LHey/dFGWfMlHHcQh3Xj3uisiANL589IAB3IiiADWZqOnLSs5GWEI/UqKdIeXxZWmsx87Yr&#10;SsJFDHZA8zMCWSx8GuWMjiiCjwbYJnqBpRVh/hGA7nycRRNsj/FGGy2wI0lYYO8S+d2Z12iBt9HD&#10;hNldHimtD/ihPp0xWABQdITU4XNn78ow3wDYOxzm63nA/z8AlOD3dQiMdEV20QPcUfcbAD82pOBD&#10;bQwN8Ck6Cu6hLesqmpLPoC46ANXPvVH+yA1F9+yRdc0CKeeNEXtKH88CDiLcez9uuKnQABmDbRiD&#10;LZVxy8sQj4OdpUHRvkbq8DHWwGma3gqa0qqpo+DLVspNWxlBZlq46W2PS+7WeHbuOEqSnuNNeRZK&#10;kiOR++gOyq5fRdHRo8izsEW1sRVapJ46G7QZmKNN1xStOmYSBFt1DWmG+mhkLG46xEjDlrxBQwv1&#10;ahpo5LbxgBaauG3h19p0DdBtYIr3Zpb4Yu0A2DriVwKmXXk/KtZvRPm69ajZsEnaeWsJqtrVK1HB&#10;g6FEnNyWnYFyGbE6DAFICyifLq5iNwbF00ejiCAU1idWjikWsZnfV7xwDsqXyaF61QJUr16C6jUr&#10;Uc7fWbxpE/J37kTirl0IXbUSepMmQoHwWzdyOBYOH4yZ4vzXX/6MhX37wWH9Fty3sEaMuyfNj/GW&#10;8EujAcZ6eeGZkxMiHOxw19YS9+0s8NzVDnE+zkj0dSYsnZB6VCyL5YlM7vhpJ7yREuyDRIIxMSQA&#10;KYRXxrlTyGKJpbGyeD8z9DgyTgdJFilFaUbaHNGLLO7TLjOCjyKdlRZ0BKkB3nweD8R4OCHS0RqP&#10;rMxw39QI4Yb6iDAxRKSFOVJcnJDvywYswB9lAX7I83JDlptDb7nYIMeRkU1PFUEblkFryiisYASe&#10;8cOfManP3zC5LyNw//6YJVbBHjYca9hAiFVhdsycjm00wC2MoBprl8Bbbx+uM/I+9zVB2lETFPsZ&#10;oMhGGbmabNQUFiN/nSyKVsxFpfwi1K5fgdqNq1C7hZ/rjs2o2b0TTfuV0aWhjm6mhabtW1G6dDEy&#10;p09G+sQxyJk0GvmsytmTUDVrAqpniXO5o1E9ewxq501FLRu2umVMB6JxZEqoWb4I1QRgDQHYsGkD&#10;Ghl/m3YooEFhJ+q2KaJu+y7U7dyDOkWCl/G3hfG3+YAOmjX10HzYGK0GVty/7dFuRssi/AQEm016&#10;q0mUAJ+YnyxM0JbgEbNTLF1oiW5oNneUOkNyrEwQZaaBh6ZKuEELvGqxC2ctlBFoug+nPc2Ql/wC&#10;RTnJMNDRgo2FBRJj45GZkoH0hCRkxL4iAG/i+UVvJF1zRsEdJ9QQgG+e2KH5qZ20ArRYCLXjJWEY&#10;LYBH8P22MgzNj9XG262iojzRFnME7fEB6EgOQae4YHrGVfQQgOJCSd1lL/C2Ohbv61LxsTFPGhAt&#10;eoI/dzb9dh5QrFX6vwagBL+vJSYU//38Xw/EFdm/dDXhU3stPrZW4NMbArCeBlgdzRf2HF2F96UL&#10;mrTxRTfFHUdd5BFUPXFH2X0n5N2wQtoFUyScMcKr49p45KuBO57quOqsggv2yghji3PF5RAeHbeX&#10;5gZfdLeAztYVWDx+MIb88Xc4vH0dgqz1sWXOBDioKeIWD9Qr7pYID3Rj9L2NNyWpqMyIQt7zuyi5&#10;fRVlISeRLXq5DMzQSAPsNLNDpxi0qisgaI52PcZiXSMaoQGaD+mh6SBNUOMwLfCgtFyRVOpaqFPj&#10;fQFCRud2PdqfsTneSoNbrfCR9au5DT4b8feJn9uhiKr1m3jQrEXZ0mUokuVBJMNYTPsrl52G0tnj&#10;e69XPGMUynhQlDDClc6kDQrrIwCLxIIL8xmVl8mibPUClNM+KuSX8vYyFK9ZjZLNm5G7YxsSFLbj&#10;Mu9bz5iB3cOHYdPo4VgyYgim/fQ9Jv35T1hCA/LgQfPEzgGJ3r5IDziGV26uOHdQE/47FeBGSDvS&#10;Xu1oq4486Lw2r0UQI2GoqgIuH9yD6zrKuGN4ABHWuoikbcccsWdc9iAEfZDEmJxyJhCprKyzYoHU&#10;IKQxNovB05ms9CAvaUZJir8r4r0d8NTOBA8tDBBhZYhbBlq4oK6E4zsZPxkrvdevhAvjqP2ieXBc&#10;OA8ey5fj6Np1uLB3L54ZGyLD1QWFtNd8Hy/kerlLw2LyfTxR6kNA25vgrpYyrAiTtQN/gkyfv2Lq&#10;93/DVBrg7F8GQI4AXD58OFaPHokN48diEyOw/LiRWEcz27d0Do6bquOelzHig21oxRYo8NZGgbki&#10;0pWXIGODDArk56Bi1VzUrJyP+rVLCaZVaCQAX2/fiMZdCuhQVcZbVRW07NiKYr7+dJq9uNhW/jQ2&#10;ZjNp+TPHo3LOeFTPncAtP+dZI1A1dxyj7wxULZpD+MlwK8uUsIDxdyka169m9F2Lpi2bUL9po9Tj&#10;+46JpENFHc179qN1nzo6uC+2q2mjVV0Xb2iALVrGbNSt0WXqiLeWbgSaF3psvP4+HIaPSWP/bNzR&#10;acfH7PmYHSMpq8fajRB0Qwstsc7CDvkWZkiwZDozVcFt4524TAhesNiLExYqCLQ/jJhHV9BYXQg/&#10;TzdoMP1EhD9AXmYe8jKykBYdhfQXDxB9/Tiizzsj56YTKsPtUP/QCg0PLfHmkTWaxYrQTwQIaYI0&#10;wG8AFKtCi04ScV6wgzG4/SsAO6TxgCfRnhRKCF6kBd6QzgN2lTyV+hveVifSAnPwubkUX8ijT2JS&#10;xm8dIf85AH+7sNs//PuPABTm9w1+/wDAL++7e+fcdTfhswAgySuWpvlYl4z3lVHSwoUd+eFoz76G&#10;luQwNMYEoo4GWPXIlQB0JACtkX7RFEmhRogJ1sVTP02ES8NhVHFJANByD0Gohgf+Vnhx2hMRJz1g&#10;vGsdRn/3J8wZ8Qv8rXRgprINk3/6d4JxNS572OGahzVueFsj/vYZNOTHoT4/HvmR4ci/cxVV4lyU&#10;mwdKLWzwhh/wW7Z6781Fp4g9eoxt0UYAdugzCutzJ2Isbjmsj2YtXQmEbzS1aX6H8foAozEhWK9+&#10;CA18XJxDbCME2/lzrdLPmqLLyKIXhty+F/FaWQ3l8uuQN38+iubJoVRuDgrnTEHeDMZbcb3iuWNQ&#10;JssDQmYcSmaNRxkPFgHAEm5LZKahhAdH6ar5KF3N2Cu/BOWrl/P3rULpurUo3UwD3LoJiVs348bq&#10;1XCTkYHayJHYPGIwlg4fiJl9+2AyAbicB38gD5x4ryOI9/DGHQMjHCX47FYug/WyJTBmbDeUlYHe&#10;nBnQoRFp8/nFRchN5k6E1fxpsFsyA86rZHB811pc1VVGhI0eXnrZIO6o81cQHkHyKV+knvZHGiv9&#10;5BFanjfSj/Nrvo6IprU/Jjwvi9MY21bDlRCxXyID6/kzYSk3HcY0I71pY2Awnc85awqs5WbDdeki&#10;+BHKxxn7Tm7Zggu7d+GB9mHE2lgj09MdBUf9UeB/lCD0QaGXK/Ld7RBjYwzfLeuwZdgvmPu3P2HW&#10;D3+TroWyeAjfj8GDsXzQICwf+AtWDhuMlSMZiQf1w8IhfbFp2kh4a+1kI2yO5GBbpPsbIstZFYXm&#10;O1GsKY+8TTIoWjULFUtnonqpDOPpPNSuWohaNkgNm+XRsXsHmhW24vXGNTS/BcieNRWZU8ajgH+P&#10;9Dky7pbOGINyGl/5HH7ec0ajXG4sqhZMIPimo2LhbMKPv5dRuIZRuHwZt4Rgm4IY7LwV5bT7qvXr&#10;0am0Dz2qB9DGz7KNAGxXOYCeg/p4q839TgzE1rNEp6EtG3balSnBYupCqHmwPKVtLwTFQGgXvGHc&#10;bTS1xWsTa0Zia5oiYWRESzO2Rx3TUZGZWB5MB08MReO3EzfMFHGJAAw2V4KfhSoeXA5EY1Ueblw4&#10;h20bN+NEQCDyswsYg7OQEhWFzKjneHX9NF6d90TOLXeU3rVF1T1zNBF+nc+d0PHMiSC0xRuCsPmp&#10;A9qeixjsKsGvm9H3bYwX3scfQXesD9qivNAW64eOxBPoSj2LnvTLeJt1E93598mZp3hbHkXpIgBf&#10;Z/0TAMV5wC/vxYDo3lkhvQD81Gt//1sAiosf9QKwiwBshViLX1yaTixN/aExh/E3Ce8qXtH+nqAz&#10;9y7aM66gOfE0GqKOEoBeBKALyhiB869bIfOiGVLCjAlAPTw/qoUHPgckC7zmqILzVntwzmofbnsZ&#10;4dlJFzwO8cQFDytY7t8Bd4MD0kWT1s2ZiHmjBsBAcRNOO5gxMtvimrs5Xpz3R1XaczQWJaEoNgI5&#10;4VdQfuMSimkPheZWqDa0QIexHbqNbPGeH/w7VvNh2t9hRmDtv1c774tqO0TQiSIUW2mHLQTjG1aL&#10;tn6vMYoiCFsJvTYjS3Rzp/psaQ9YO+GLoRk69+1H5eo1yJ5Lk5AlAMUK0bKTUCLHA2TeOBTLjEQJ&#10;raBcZgpj0hRUzJpMS5iKKrlZqFoqx59dJJlf5ZoVqF4rj5p161CzcSOqxNAKwi9180bcW7UKJxYt&#10;htGUKdgxYiiWDfkFs78CcP2IkTjH1xjn6YMnlja0rgOEmSKO71XE6f37ELhnJ04o70bALr63G1bD&#10;cvFcmPC1GBOAFnJTYLVgCiE4Df7bluLsgW24ZbQfTxz0EeVhgQRfByTRupOCvZB00psAofGd8EDa&#10;cVck+dsjytUMERYHcfHAdsJvOVxpUbYLpsFcZhIsZafCgcbmuFwWLjRcH1rVyT3bceXAftzT48Fn&#10;aoKXlpZ4yRj8xNgAD3QP46G+Dh9jLHZ3Qx4BWHwsCCV+Poysnsj2ccM5DRXsmTAK8wjAeX2+wyIC&#10;cO3woVg7bAhW0QRXDeyHdaOHQX7MCFphX8zp3wfLR/aD5bZluO2siyhfY6Qe0UWe6wGU0ADLNNag&#10;ZOs8lK2cSVBNRc2imaghvKuX0gbZML1evxwNNNdSRtdswjt98lia32jkThmDIoKvfPZEVPJvLZ89&#10;DhVzaYNzx7LRYxxezM94yRSU8XcKANYRfi2M1k3rVvQuo7Z8IXr2KKB7D1/DqhVsBFcxBu9Em5Iy&#10;3uzZi9dMF3XbFdG0R53x+zCaVNlYaxiwwTZBwyGmHB2alq41Xh+2Qv0hK963QbM+93NDe0LODo2G&#10;Nqg3tEQtE8xrE0vGZEZTAlBUI4+HClNLZJsb4CU/67t6CrhhpIDzxgoIMdsLX8biC0H8nrxERD19&#10;DFW+JlcnZ4SdOSutEnMhNAypUS+R+PAGnoR6IPWaG4rvOKA6nAYYYYXWx3yuJ05ofSKWwmfRAMWS&#10;+B0veqtd3KYRdovpcgRhe7Q3OuL80Jl8XOoI6Um/iHfZN/G2QPQEP8G7SrEwQiLlK1OaEfKlrfor&#10;AIUBtv3fAvDv5/+EAbbi167eBRAEAMWUlI81BGDZSwLwMTpybxOAlwnAU70AfOaByggnlN21Q+E1&#10;C2RdNEZymAEBqEMAaiLCWxV33fcTgEq4aL0X5yyUcN3lMCICbfGQB9S94264fcIT98OOwV57P2YO&#10;/QmHd66D9QG2SqY6uOFphRtuJnh8ygMF0ffQUJiIivRI5D29heJbl1FyPAjZZlYoOmSIJraWHfpW&#10;eMsW852JHQFowlhrQLDpS9V8SMDO4GsRdARe29ftG81DaDpwkEUT1BCRmKV5GG/0TNDCiN1uYM5o&#10;bIEPrI80w/da2uhU3oe6jetpCAshrSYtN5UgnIB8mVEEIK2At8tmTZLgV8UDqWbOdNTOm8UDjgfD&#10;soWoWLkEVWtW0jrWoo6xsHb9BlRv2Ihi/s4M1v1lyxC2ZBnsZs/GLgJw+aD+mNP3B0z/7i9Qmjkb&#10;96ztEO3qgUcmZnhkbIJnVpZ4bm+NKGcHvHJhuTnhqYsdwi2NcFFHDSH7FRC4exMCdqyG79blCNq5&#10;GqeVN+CixnYa5D6CVIs/r4NoF8bGIzZIFKsqB7lz64rEACcJfnFeFnjhqId7JvsRtn8TghUJ6Z0r&#10;EaiwCgHbV+G00lZGbGVc01XDHTNtPHUkUH3EgGxvpHh5I9XLC1m+R5B31A/Zvp5IcXNEkrMdUjyc&#10;kXXECwXHAlAWHIzy44EoDTqK/CB/3DMzhg4teznj//J+P2L90EHYPWEMdo8fjc1DB2LD0F+wbeIY&#10;rBs/UlorcdqPf8WigX1waPEMhBoq4Y7VfrxyVEOOizqKCcBitZUo30YALpuKMrmJqBHn7ISxLeRn&#10;s0IOr9csQg3hVUxbz54yluAbK52+KOdnWUajr5xDy5tLAM4Zh0pZNngyAoDj+DMEKat4/hSUzp+B&#10;16sWoGPLarSK64XQAMuXzkPL1g3o3LWdn/UaNnxr0MAGr2H7DmkmihgKU7dNAdVbdqFymxIqd+5H&#10;1R4N1CgfRs1+PbzWMELjIXM20LQ7XRup2vTt0E4AtgvYscS58CZzSzSzUexiGupmdO42cUW7uTPq&#10;LWxRZGWKVCttRBjsxg397Tinvw1hZsoIMGUUdtFFZkwEKgrzcf3KVdy6eRO2dvZYvXodHO2dEPkg&#10;AinPHjIGByPhiivybtmh+gGfj8bX+IApjBzoeM74/ap3GEznS8Zfwq+NZtjy1BGtX7fNBGQ7IdiV&#10;cBSdCUFoiw9Ge2IoutKvoif/Lt6VPsIHCtf76njKVzo+NxZKawP2AvDNbwDsnRHyfwHAb8tg/X8C&#10;kBGYmby78BG6CMDOjEtoSwrBm2h/vH7hIY0JKr9jRQCaEoCGSA7VQ/SJQwSgBh56qrAV3iNdlPmC&#10;pTjpugdXHDVxnzH44QkX3A1ylQB4K9gHGxfMgty4ofC3NYHe3u1w0VaDmBJ33cUId4/aI+XRJdQX&#10;JqBWisH3UXj3KmounkehgwuKdU3QRui9Zwz4IMqcb7KhldQr3Co6Q1hiUrmwQDHAVVhfs4jCBF6T&#10;uiYaVNVRv18VdftUUauigup9+1C1TwVVjCf1B0UHii4aD2qjgXH5NeNKg5IK3rCVbFDYjjJG2Dwe&#10;oDk0vLzZExiHxzH+jkcJTUEcOGWsagKwjgCsk52F6gUytAQ5lBGcFauWMxqtZsmjSl4eFWvkUbhu&#10;FTI3rEHE0mU4u3AxbKZOxfYB/bCsv1gJ+idpKpzu8uWI9KCh0QBjHZyQ6u4hGVQsYZLk7szI542k&#10;Y75IOO5Hm2NMDvCQVkmOsDNmy6+Ji4fYIGnuxHn17bhEA7yjsxcRRqp4bLwfz80PINrZEDHe9oj1&#10;c0IcjTDWxwYxnhaIYmP0wkEXj600cNdIGdd1duGa9m5cObybW2XcNzuEJ7bGBC9B6c2fDfBCWvAx&#10;ZLChSvXzR7KPDzL8/JDJ15fp64YsPzdpZkhhkA+K+FqLjx9DyYkTKA85geKTx1HAbZSbK5zWr8WG&#10;X/ph/YC+2Ef4GTBS68rMwJ5Rw6R4vJWGuHLUYGnx2Ml9/kIA/gg12m4g4X5BVwB+C+LMFJBvvB2l&#10;B1ajZOMcFC3g5zNrLIHGz0d2OiMsazEhuEwWNbTY0jlTkD9tHApnjOu1vjmE3kwxzm8sQUjozRyF&#10;MlpgkTjXy8aubsUclgyKadjFbAzFJVUbGanr5RdJHV6ltPDKlYtRI78clfzcq9aICymt5v6zClUb&#10;N6CRIGzdvRcte1XxRlkTzSqH0KymgxZaYCsNsFNXNO72+GDkiI+ijJ2k5a8+m7swnTjjo5Uz3tk4&#10;osveAT2OLvhk68HH3fHJwgtvLdzQZOGACpp2pqUunhrswV1DRmBC8LyZEgKNd8PPXA0v7pxHV8sb&#10;fHj/Hp1vO3H11i1sJJSN2fA/i3iCtKgXeHH5JOKveiH3jiPKwhm3n9mjRbI/V8LOFR0vGdMFBF8R&#10;grS+dhGFWcIABQQbxYWTCMc2MSskLoAAPI62hFPoSBUXSrqFnuIIfKh8iU81vQukiploYmmsT9La&#10;gE34/O7vU+IkeRMLufyfGaBYf/9bBBZjABsy+SISCcCXBGAEAXgTnZkX0JZ8Es0x/miM9EDtI6rz&#10;XQsUXTdB7iVDpIYRgMEH8TxAHY+P7Ee4uxJuOuzGZWtFnDMnCMVwGG9TRBx3QcQpb9xhzPIw0cK0&#10;wT9j62JZnD3ihj1rlsFSdTfuMBbfdDXBVZrHy5shqMyLRS1jcG7UfeSFX0f99Wso9zqCChMbabXe&#10;D1au+CgGi4rFKo35GCOsGB7TYWCBTm67jWhyhuboMTBFl64ROhl5O7R1aIJi8LQWmjW442ke+Foa&#10;aNHU4s7Hr+voSlOgWrUZk/m9zQcPolldHW/2KaFxJyG4ahly586UVpYunTsVpbMZh3nQlNIiKlh1&#10;YlbA/DloWDAXtUtkGYMX8GBYSuitQi3BVyu/FtVr1qByHePZxjXI27oeUTSEy4uWwnLsOGz64Tss&#10;oQHNo+Es6N8P1ps3IdrzCK3qCJIJvwwPxhKCItWTJuXL+8e8kRDki+hAH0QRQlECgEdc8NTNGg8d&#10;TPDQxgB3TTRxU3cfrmowDmnswL2DCnjAeqavhFfWhxHpbMbnsEOsly2i3C3xip/DKzZGkTTApzZa&#10;eMAD5p6ZKu6JGQbmGrhpoo6rBmo4r7sfF/l5XmVDdtXaFLfsrHDfwQ6PHJ3w3NkFsR7uhKGnND85&#10;+xgBSNPMD/QkAI+gNPgoysQFlUKCkX9SjB88hZSAowhU2oudw4dgc/++ODhlPKxo0ZZ8L/ePHYZt&#10;wwZgx8TRWD1mGGSG9Mdc1qqRA7F3+ii40VDPHt6Gq4fW4bnuBmTqbkSJ+io2MjNROG88I+1omh2t&#10;TmYyP7cpKCC8ilglsyaigJE3d+II5E0agaKpo1A6nd87YwwqCMCK2SIKs2iDJbPGoYyRuHbxbIJz&#10;NkrlptEAp6OCtysWzyFUWYzXFTTACppg6VLW8kWoJAjFflOyYilqNqxDs6ICelT2o1tNE13qh9Gl&#10;oYvugwboOmyMHl0LvNO3Jvjs8YkQ/GRgjy+E4K/GDviVlvfZjI/R/sRy/G3W1mi3sUWPuRPeGzui&#10;R58xWM8WNbpmyNfRQYIOj8vDO3HfYBc/LwWcM9qFQP2dOGK0DzfP+KGmogTv3r9DW3c7XibEQYUC&#10;sEVhN6zMbeFiaQFP88N4EuaIkkdstO5aoSbCGm+eEoDP3NEqZoYw/nZKAGTc/WqBAn4CiN1RHmh7&#10;5YpmPtYSJSwwEO9SzuCdWCU6/RK6s2+gu+gBDfAlPospcbVpvStEN5f/BsAvb/+hJ/j/FIDvuqTl&#10;p79QNT82V+BDoxgDmCFdtPht6Qt0FtxHR/Z16cru7UnBaCHBmyLd8JpErwq3QMlNE+RfNUTGBT3E&#10;hWjhZZA6nvup0QL34Z4LbcF+L85bEIKW+3DDXZ8R2BH3T7rjjIcl7W86pg/9GXvXLcchxW2YzxZd&#10;V3ETrrpZ4ba7GS57miM81Bf5Kc9QX5aOwqQXyHlwC1XXr6LS7xgquAO8ZvwVcybfmlD7CcMO7hAi&#10;wjbpGuONjrFkg52Ms12GZuhmjO3SM8Zbfe5c+gbcwfTQpa2NjkOH0HH4IMF4EN06h/FBTw/vdHX4&#10;fbp4Z2xIw2T8ZSR7y9vvjPTxydgAX/i1bhUl1K5dyUglwwNjBqpmT+PBMRUlsgTgvBmonT8L9Qtm&#10;o06cGKcN1Kxi/BUmIL+S4JNHzVoCkPArFwDcvAaFO9YjlfHo9rKVsBk3DlvEua8fv4McI+DywYPg&#10;p6aOBN+jSKEBpri6I9nJGfGETJKLPaLsLHDH6DBCaNBebEScdm2Fg8IG2G9dC8dta+GzdxtCNPbi&#10;uoEG7hlp4LY2b+/fihv7NiFcdTOeaysiyuwgY6M5YjxsEUcIxrhbIcbVDFEE4AtHYYAHCVAV3DLm&#10;QWOqilsWB3D6kCKs187DAdqv4rTR2DBhBDbS1hSmTIbqnNnQWbgIDuvXI0h5L24aahOkZkg5Yofc&#10;IBdGXTcUnfAi/HwJQX8UnzqJglOnUXD6NDKDT+ACP4sDkydie/+fcWDcCJjNnQ7r+bOhOXEUlMYN&#10;gwobnvWTRkN2hLhy3GAsGdIX8oN/hNGK2biouxM3dTbhgcZKxO5fiqxdC5G7ejoK549H8czRKBNA&#10;o92VMNbmEGiZBF3uZIJv4nDkc1vCv6V8JsE3ewyqaPdVcwjM2eNRReiJYTCSHRKeYupbxdfPu4rw&#10;K1s4E6ULZ6ByyRzUrpyHekbr+jWEHauaVUvTr+I+I7Zvtm1CKxvSzr17pE6RbjUt9Bw4jB5NPbw9&#10;xP1T2wjd2txnD7HhPmiMTsbhdnV9tKnSEFW18UaVKWW/ljTCoUxTE2VaWqjV1Ge6MaJFmqLxgCkq&#10;aJK5fDxZWx0vaOwReoq4oaeAs7oKOMHyM1TGKW87JMa9Qm19HSobanHu5jUs27QZQ8ZNxNjx0zBr&#10;yhRsXyWHs566KCAA8+/aoOy+JWof2jEKuxGAvQYozvWJhVG/GaCAoIChWCqrPYrfJxmgD3qSj+ND&#10;+ll8oFS9y7xEubqKroJ7BGDk3wFYL6bEleNLe520KMI3AErrFvwTAPHfAaD4pl4AfhtF3TsERswA&#10;aZcytiCt6AH+0JCPD3XpeF8VRwA+R3dBODpyrjEC/x2Ab156oOGZI6ruW6D0tikKrxsh+6I+kk5p&#10;Ifq4Bp75qeI+DTDcVRm3HJVwyXr31/OA2ogItMPzMB+Euplj6eRh2MFWcu+aJRj8pz9gFGPMYUIg&#10;2FoX193NcdXDCjdpC1mR4Wgty0Z1VjxyHt8hdK+i/CQPFit7FLOlfK1rTvOzl1q/LjMHNDD21h/S&#10;Z4zVx2txLvCQId4wAjdp9Ubg1sO0usNi+hzjxkFNvNHQQNMBmt0BNTSpqXKnUkHjfmW8UduPZj7W&#10;osmvaajitfo+lgrjiRo6NNXYYvO24nbu6MtQJsuWf9Z0mgGNggdHCQ+UMpkpqKAZlvPgqBBDJJbN&#10;Q9mKhShlJBK9wBUEYdmaFShhFW1YgYLN8sjcshHhy1fAYaI48PtiMaOvbN+fsHHMOFw2Y5Q5fgLp&#10;PkeQ5uaOOFsbPNQ9hIvKivCRXwIDHpgbh/XDwp//ill//ldM+9O/YNq//wtm8PaSfn2wa9IouG6T&#10;xzktJdymBV4hAK/sXY87+zfhsZYCXtIOY12skODtiCRfZyT6OCLe04YWaIpn9jo0SC3cJwRvW6jh&#10;Ok3wnL4ybDcthsL4AVja798x7S//glF//B1G//EPGPuH32P8736H2X/6M1b1/RkKI4ZAnwDz3bqa&#10;MYwgd7dAhq89sv2dGIU9CEE/lIeeQmlYGAF4CjmMwvfNDWE0Zzp2DegDtREDYTB1LKxkZ0CbEVVt&#10;yjgoz5oqrQw9beBPmPxLH0z57o+Q+du/QE1mDC7TdMINGfOVF+LR1hlI3DgDGcsm0thHM94KwNHu&#10;ZoxllB2LrOkjkcF9MX/KSMn6SoTxiXN+hHoF4SdZH79P9ACXCfNjJC6bNUECqJjdIz7nmoU0waUy&#10;KFswA+ULZqJ6iYx0PvDN2qVo5mfbuH4Z6vgZ1bIBrFm7Aq83rEbT5rW9220b0LxjOxq27UDtVu5P&#10;23aibscu1CnsRfWOvajYuhtlmxVRvHEn9xMFaVuyeRdKt+5BmYIyynaroFh5P0rVNFB9QBeNmsbc&#10;ty3QpmuDRgpCjaEpyo2NkG7ABk6PYqLDRKatgJN6OxFgsheuZmqwMNNDAC38wt0b2Kt9CAMnTMCP&#10;w0ag7+ARGD16FJbITqUF7kPybXfk3bZB5X0rvH5oj8ZHtDoxNU4MjKblibUBOwlDKQK/cJIeE8tk&#10;iXOAraIzJPEo3qYE423aGZboCb6Ajowr6Mq/i4/lBGBtAj6JtQEJwE9vyvBJLM3X1UAAip5gYYC9&#10;Ebj3HOB/NQzm232xFaQUABQ/9PUiSN+GwIgl8MUlMD931uFzK5VTjMIWV2mqimUEfo53xQ/wNu8m&#10;erIuojMlBK1x/mh+5UkDdCAALVF+xxyF1wyReV4XKWcOIzroAJ4cUcYDAlAY4C2nvbhsuwtnrXbj&#10;koMG7vuZ4ckJF9w56gADhdWw0VCE6oalmDOiP3Yul4P+ni2wPbAD52kdN7xscMfXBWm3L6MtNw2N&#10;2YkofPEA+feuo/zqRaQ7OiLb0ETq7u8wpwGK1XlZbYZWtEDRg2bCMkYTW9I3h9kqslp5u1XHCC3a&#10;Br91hDSoa6JORRXVSvtQsXsvynftRvluRVTu2okqhe2o2r6VOyJLYRuqFHdwp9tGWK1D3roVKJRf&#10;JgGtbLEcimVoGIxRRbMnoJi2UMqDqJw7TuX8mahcNFuKRWX8G8tX9Q6FKWXkL+PBULqeENywEsUb&#10;ViFnozyeMCI5TZ2E7YMGYFHffpj1w0/YO2M2wu0dkRl4DGleHoi1s8F9nYMI2rAGBrSjbX/9I5b/&#10;4XdYTfitZTyc+8NfMOnf/hVT//Y3jPvTv0vX19g1Zxr28/U4bV2BK3q0c9rblf2bcVt9Gx5oKeKl&#10;pTbiveyk8X6ZJ3yQGeSNZD9XxBCCz52MEWGni3CbQ7hnfxi3CUPPPWsYOYfjwPzJMN20HKsYR0f+&#10;+d8w6cc+mPDXP0s91xtGj8TmkUOwmBBe9u+/h/KIAfDfugpPLXUY3W2Q4WOPnKPOKKUFVpw5iYrQ&#10;UBSfPoFcGuEzWyNYzpsKpUHfQ214P2jTLoUF6syYDKWJYyA/fDBm9BULJfyAEX3+hDF//RdM/9vv&#10;sXV8f4Qc3IRIGyU8Vl+K++vG49XK0UheOAJZMsNRMJMAnDESJdNHoGAajW/aMEJxJEEn4CY6P0b/&#10;ViViiJMocf6PVczb4hxiKY2wmDAsFVGaJtjAhrxh+XxU0vgrxGyfhXMIwbmoXzEfr1cukGDYsJo2&#10;yM9enB+sEyMClsqilPtF1eqFqFy9BEXLFiJn4TxkLVyAPDHedJU8StduRNn6rajYrICKbbtRq8jG&#10;WUmDDfRBNKhqseEWp3LELChTtBtYSAOnhQR0mzuj25IgYipqFqnIzAZVpmbI0D+Mp4fZ+B3ehVMG&#10;BKD5Ltjob8eaNbLYrb4HgZfOQc/JEWPl5PDjyJH4adhQDB87CnPmTIbBgc2IuuSMgtuOqLtng9bH&#10;YgiME5qfOKKFQtT2wpEgFMVjkLd77ztLYwRbCcXOONpf0jF0J59AV3KI1BPcKa4TknMDb4vu9wKw&#10;Jl4C4IfXvRdLF1NzxRUqP/XQAsWMNWk+8Huy75NUv/4q0u1/B4D/4Spw/CXUSWmisRgELZbBailj&#10;9i7Ax5o0vK+IxtuSp9La/V05jMCSAZ5ES5wf3jDnN3wD4G0BQCNkXdBF6hltxJ3QwAt/VUR4q+Ce&#10;mxJuuhCA9rsRarkTZ21UcNvLAA9pgU9CPHGMkctFWxnKq+fDaO9WnPVxIgA3QXHxdARaaOH2EXvc&#10;8nJE9LmTeJ0ci9aCNJQlPJOWxyq4fh65R32RZ2OHemsHdIkL1Ni44b2VKz98BykKiwUtxbbLhFtj&#10;K0bhb+cFzaQxf73jBGmFhGCj6AFmDKkVIFRWRs0+JdQriRH6u/Fm9y6WIpr37kKT8m40KO9Bo8pe&#10;btlSK2xCBSEmXVxdbqYEwEIeFOWyk1EzfzrqxNAIHgy1PBhEDBbjzkQcqiI8KzeuQvWm1aii+VVt&#10;WoPKLWtRsGktXq1dBQ/azbZB/THvx58xpw8j4LwFeObqhqQjXoh2oPlxRz65dSNMaEI7v/s3rCP8&#10;1v/1D1AZPwKGS+Zh06jhmPyHPxCA32Hq999j4/Sp8NXVgsVWeWjytYWwkXlkpYU7OkqI0FXBU8bi&#10;aHtjJPu7IfPUURSePYH80CCkB/kwdrsg2tsWke6WeOxshEeuRrhqfgDmPGhUaUg+qjtwxdYYh9cs&#10;x5SfvseE7/+CqT/8FSuGD8HBRfNwiLF119ih2DbwR6iOHQxXHvzXDioRUAZIcrdGlr8rCk8cQemp&#10;E6gMPYOKsBBpOa1XjibwlJ9H8A2C+vAfcWjcEFjMmwk9WqHiuNFYKC4byucb9fPfMPSHP2H09/+G&#10;iTTAVSN+gNeupXhhzec4LI+IjZPwbOkwJBKA2fNHoXjeOFTMZ4SVYwMlIwYz98KucAqBOJmAFDV1&#10;BIqm0wa/wU90fPB24df7ZQSgqAqZCdIskGYx/EV+MeqXyKKaEKyaP4sN3yxULJwlnRIpkRMLaLCB&#10;JCxFiasS5tAic+ZMRI64z+8tWEQgLl8kdZTUiZkjO3agba8yk4Ym3h3Wx3tdY3w0MMcXUxt8NrXF&#10;Zzb8n03s8Csb/y9mTvgkOkVs3PHB1h3vbMXiCe6/QbDF2AbV3OezDh1GpNY+3NTmMWmogKMm22BP&#10;AO5SWI6tuzfB/cQxOAQGQmbtOnw3bDj6EICDxozE+EmjoaKwEvdPWqP4njvqGIPfPLRB0yMHvHls&#10;j+Zn9mh97kDgsV46ooMg7HjpJFV3jDt64r3Rk+CHzoQAqROkPfF475Q4AvBd/i1JtN6VPaV0ReFt&#10;VSLe12XhAwH4RXBJrFFAAH7+0EYAilVhKG/iVJ4EQIrdVwD+IwT/HoH/CwCKuXUCgJ+7ewH4kQD8&#10;QAB+EADkC+kpfiKN0u7MvoYOZva2xGA0x/qiSQKgI6ofWKPyrgWKb5og57IBMs7qIjFEC68CaYG+&#10;qgh3pwG6KuGakxLCCMAwK1qHmy7uH7WWrht8gxHI1/QgFBbNgqueOsLPBEJ13VIsmzQYfqYHcJ0H&#10;3WVXKzw87ovClxF4QwBWpr5E9qObbIUuofLcaRQ6O6PK0g4ddm54Swi+JwTf8UPvEhPIuYN0mdmh&#10;hy1ij5lYXlxc6EZAkK0ld4YOMfhZdIroGqBDdHYcFp0d2jRDLbQdPIhORuMeRuN36mp4L4rR9+1B&#10;dbw9pIF32pr4oHsQH7T4mMoetG3fiCZG2ZpFjEHcuSvYYlZxW8Odvo4HhJgmVc2qXT4PNTxQqtYu&#10;Q9X6laii9VVuFANkV6GC9pfNx5+vXgzX6ROxsd+PmEt4zenzI3SWLMNLTw8amhsemRngkupe+BOU&#10;djIzYDJ5DIynj4Y5wWa7VA52q5dCa+5MrB82GEt/GYCNkybAUlEBlxxt4ae5D7q0jjMH9+Clixme&#10;WuvimYUOXljoM5baI5nAE8vjl1wJQ+GF08gMOcbHRO+yG+JpatFHbPHqiA1uWmrBQ3ENbDcuw1E1&#10;RVy1NkKAzgEoyk7HwiE/Y/XIgVCfN0s6B+myfR08d6xHIBu5U/sVcF6DEVxfA0+sDBHvYYesY14E&#10;XiBKT4egPCwUVWcZhU8fQ7yLOU7t4nPMnwTNUT/j4JhBsGaDYrpQDjsIwLl9f5RWyxnW56/45fs/&#10;YcSPf8GEH/+IpUO/g+XaWXhououRbz0itk1FxJKhiFk8HFnLaW0rptC+pqBk3njkzxyJnMlircbB&#10;yBnXu4SZAKGIweXivJ/sRFTL8bOUnfTV+gQwe6tk1hhpW0kINtDum2h7IgqXMhLnTxc9yfx+0as8&#10;cyLy2DCKKxLmEnqFtPBCQrGMDWM9k8BrxuTqlYtQywakddsmfNi3FzioAWhrA3r6gLEpYGqFX8UM&#10;JTNbAs8BXwg9Ab9Pxrb4yEb+g7GdNBa2h7ATy+i3Gtmg2UCMGzRH3UEjVKjpIm+/BhL27cMTFUXc&#10;EqMB9Hci2EQBXia7oLFvHdZvWQFzV0f4X7iAdcoq6DNyNGPwMAwYMRyjx9Pk5WVx1lsHRQ88UHHH&#10;CrXh5mh8whj8xE4aGN381JYQtGf0tScAvxZh2B3tip44L3TRADuYIKXpcEkn0MMY/D7nEt7n30BP&#10;4T0KVwQhGIl3lfESAMVV4sTq9J+7XhOATKnvWyQA/vrbggi95wH/1wD8ZoDfACgMUABQrM//viKG&#10;L+iZNEq7M/s6OtLOfQXgUbyJ8kbDMxfUPLRDVbgtSm5ZIO+KCTIvsEWnBUbRAp/4qeEeY/BtN0LP&#10;WRnnrHch1Io26KyFB8ds8OC4MyJOesHP5CC2L5gBT2Mt3Aj0wS5a0g4aYJirCW7SAC+7WSOcB2DG&#10;45toKkxFXW4Ccp/fRc7ti6i8fA6ZTg7I1jdCjVgcwdROGgfVYcwWSc8Srxl5Rb1hPBAlonCjOBco&#10;psiJITFfq0WUlg6axLhAjYNSr3Arwdehuh8d3GE6lfeiU2mPdPnENppfu6qyVB1qrP382l5FdOzc&#10;io4t69HKWFvPg6GC8CuZTlPgzl9DKFTTXErFkAsRkcSUOB4sZeLi3GJKnIjDKxmBVi1BOg3xMb9u&#10;S5NbywNb9vvvMLtPHxiuXIlX3u5I9PHACxtT3NPTwrUDKrjK13FNXRk3DrFV11HF1YPKOMMd/ISy&#10;Io7s2QnnnTvgf/AALtla4YazHa5Ym+CUtiru2RkjxtsBsQTQKydL2pYlEv09kBQSgOxLZ1B0XSx3&#10;dQ7Z50KQzoYp/ZQ/Uk/SBo+5ItbPEU9pg5eMNHGSzxd0QAmnDh9AmIk2vNR3wW7HGjjtXA8fpW0I&#10;Y8N2x0ofEbYmiHSyQrSYn+zhiGQxHEZcQvNUIIrPELhhp1hnUBZ6GuWMwuVngpDqZYMbWrvgv34B&#10;TBlRbeSmwHv9MgJ+GdYNG4TJf/0TRv3tLxj43V/Q7/s/Y/APf8boH/8d8wb9DQcXjME1nc2INNyI&#10;Z3tl8HjNaLxaMRKZayegaO005C+ZgMxZw5E+aQiyJg5B3qShKJw0HCVTR6F8hhgmMwHVcydJY/+E&#10;5QkYChssFMudTR2JginDkcufyeHP5hOgpYzDNfNmoHq+mB8uhtKMpS2Ol4D4mnbYSOsV1bR2CVo3&#10;Led2Kdpo/5+UduDzPgW0ivOBTBJN69egbdtmdPGz61Li/rVPBR0qamgjvFr2a6J5vxaL+6kYNL1f&#10;m1H4MF6rHEKdMov369T0UXOApWGAOk1Dbg1Rpa6HSlaRuhbSuE+/ZON5T0MRl7QVcIYW6G+8Cwbq&#10;G7F+wxJoGenhxJWr2GdojEGTp+Kn4YzBQ4Zi5LhRWDJ/MjzNdiP9tgsKbpii+JYRagm++keWBKAl&#10;3jwhdJ8Rgs+s0f6cFWnDspOssCuKUiLGAcb7ojPxmDQYuic1BO8yz6En5wpF6ybeFt+neL1gAk3E&#10;J3GZzKYi6dK8HwWbehoIwGYyq5P8IgDFWMDPvcvi/68AKJ0D/NCNT2/bqJhfV4IWEbixEB/qM/Ch&#10;Mo4AfE4APkBn1g20p19Ea2IIARjACOyDxmfuBKCDNDew9LYl8q+aIlsMiA7VQ0ywFp4fPYD7nsoE&#10;oBIPPGWct9nDGLwHZ21VccfPHPeDnPDolA+caCIKBOBJJ3NcJwC3c4fRU1yL6/6Mv/6OuMiIJC6n&#10;GXPzLGpz4vG6MAUFsRHIukMDvH4J2V7uSDcyRqWxpbQaRo95b2dIq4EYPW+EOi0DNBwy+lritgHe&#10;ME6IEoOkBQAbD+rgtTp3IJUDqN67H1W796BGcSdqt4vlijahZuN6VG+QR+V6eZSvk0cpd9Lyzet7&#10;Szwmv6J3gPMytuJLaXgLZ6KCsUYskFk5eypqZWfw4OBjojOEAKxcKosKArCCpieuEVHJll/MECml&#10;ueVvWIHI1QtgPWYw1nzPg/mHvxGAP8BsrTxifLyk1VXSjrgSDs5IdnVAPK0uxt4KLx3MEOVojgRC&#10;JtnNHrEu9tKg6NgAX8QeD8DLAD88DziCyKPeiDrqhXhhdcd9kOjnjngfVyT5eSGJQEo5G4wMsSr0&#10;zUvcyS/xcz2PnEthyD4bIi2ln3E6ACnSQgpH8MTdDuH2FnhIsN61s8QdezPctjdCuJMxIsUFrljR&#10;Pg4EqwuSfF2RdtQT6QE0TL6egtMnUCygdy4UJefDUHrhHCounEc5I3DpqeOoIAAzj9jhgb4KTu5Y&#10;AdelMxBMsIYSFnY07QV9vsOI3/8OA/71D+j/17/iZ75Pfb/7EwZ/90dM/fmP2DGpH0JUluOF0VZE&#10;qi/G0y2T8EJ+NLK2TEPp1jnIXzkJGXNGSB0gRQRVBQ2tQoz9mz4GZdMYicWKPqyiKb2wy5s8TKrc&#10;iUORKxa6ZeWMHyxtJXgSiqJTpGmJDFqWy6GO0beW1Sq/CD2bV+P9jnV4r7AB72jCPTvWonHNUul8&#10;YMumVVLVi46xhbIokuNrk50jrUaUvWAhcpeJ5dLWo3j9ZhRt2IbiTb0dIOXblFGloIa6XZqo3a2J&#10;hn2EIS2v4YAhXh80RtNh0eibo5nVpM3Gn/frdYxRqqOLdB1NPD+sjJuHd+Cs7jYcN1KEzaFt2Lx+&#10;IRTZoAecvwAjF3eMnTsfPw4fhT5DhmHwqBGYwffDQHUNoi7aIOeWOfJvGaLioRkaHlvS9uzQSePr&#10;fOWA7lf26H5ph+4obqMF/EQ5EYDutEBvdAgIJhCCSYzBqafQnXkePbnX8LboLj6UP5N6gj+TQWIs&#10;oIjBH9ur8ambAHzXC8DfOkIIwF8///0c4H8DgB//CYCfvwGw+++dIP8MwBfoynuAjsybaE+7jLak&#10;M2iJDUJztB8aXnihNsKZMdgBZXdsUHDdArmXTZF2jrHmlC5j8EE88tmPux77cMNFGZfs9yLMei9O&#10;W9AIvYwIQEc8CvGCp85+HFi7GKGMuqdd7LCZkc5Bcy9CnY1xydOKZY2LnjZ4dDYApSmRaChJQ0ny&#10;M2Tev4LSW1dQfCIIOTZ2qLayRYeYF2ztjE+27uhmRGg1sKQJmqFZt9cAW8SKMWKWh46hNP9XDI4W&#10;EGzSEjvOIWmhBDEouo4tb/3uXainPdVtF+u3bUDdpnWo3iiGrKxGsfwqlGxYg4otG1G/fQsatm4k&#10;yFagaIEM8mZPQSFjjojBlTS+GrkZqJObifqFMjRDHhhikcyVC1HHA+D1hpXSHNTXm9fgtbha2YbV&#10;KNuyBjG0A5sxQyD/1z9C7vu/Yc4P38N200bC6ggKTgZKi4sWBvkjj1DLOuKDZA83RLna46W4yJCj&#10;FdKEYXm4SHE54agvYXcUMaz4EFpV2EmknD6O9NATSD8dRKMjCIOOIIMRNDH4KFIvniYAzyPv5mXu&#10;4NcIwavIv3YRuRfDkHP+NHLPByMzLBApJ/0RF+iN+GO+iObrivT2QBStLooNV0IgYRfshdQgNk6B&#10;nsg47s2tN7JPHEUeX0PB6ZMooukVhYaiKCwMJQRf5ZUrqL56BRXnzjL+Hkc5QZtBgD7Q3YeTW5fA&#10;Z5UMzqlsw1m1PdBfIIsZ//5HDP3979H/3/4N/b77Hj9+/z36EooDv/83jPv+95Af9h3cN8xGhPYG&#10;PFNdjEebJ+EZLTB75yxU7VmA8o2zkb9wIgoks5uI8mn8zCaPRtGEYcgfOxjZYwYiZ+ygr7FYXMqg&#10;t4T15U8cJsVkAcgyMU1OzP1mFBY9x83L5qJrzSK0rpDjZ87PnWmgkUCsZ6MneoZFx0glHyuYOxU5&#10;syYRdtNQyP2kSHSgzaaZipKdiWxZGWTKySJ78RIUr93AfW07qnbsZsOsgrrdamjYe4hGqI+ugybo&#10;0TLDO10rvDMUiwSLOfH2eGfqgLeMw+9MHNDDONwjxseaWqLe1BRFxnqI01ND+CEFXDq0GSH6O+Cm&#10;txM7tyzG+m0b4Hb8OJyPn4SM/Hr8OGI0fh4xUorBkyaOwP7tS/DgpBkK7jug9IEZap5YoOGpBWMv&#10;j78XNoy8tugSFWktVSctUDzWQSCK84HtUa5oj/GUpsR1JQaiKzUYXZlhBOAVvCu8jfdlj/CxIlq6&#10;SJK0OnRLKT61V1HSXuNLzxv8+kEMhfk2GPq/DUDRXSwA+DX+ivovI/A3AEaiK/8ROnPETJCr6Ehl&#10;DE4IQVtcIGOwL+qfeqL+sRuq7juh6LYt8q9bI/OiKS3QALEndfDsqCbue6vitjujmss+XLBXwRmr&#10;fbjqrofwQDsC0APnXc1hs58q7mwJf3MDbJObjaNm2nA7rAR/E01cJgAv8UC4wwMq8+U9NJWloSor&#10;BpmPbvAAvYLy87QVcR7Qxh7tVk54Z+WMD7Yu6BEXr+aHLqrDSFxhy6L3Wg+8Lc4Btun3rh3YO1+Y&#10;IKQRSr3CB7TQyJjQtE8JTaLTY7cCmhW34c3OLWhS2IzXOzYRepukCzI1K+1GNyPoOxGFd+9AE0FW&#10;u3IBKtnyV4uL4ojxYTJTUSUMcP4cGoEsapfQEFcsQK0wgPUrUb9xFeo2rkTd2pWoYgTKpwlG0Qzt&#10;xw7Dmj//K+Z//1fI/dgHHrsUkRF0DMW0o2KxuGhwEAqPByEvkKZ01B8Jvt6I9XZDKiud4Es74olU&#10;gimRAEyicaWdDkb62VNIP3dKgmD2hTNIO3McSQJ6hF/qyWNIpZVl/D/E/QVYltu69g+vWXZiC4Kg&#10;IhY2BqAoFoJiII10hw0oqEhJ2Yrd3R3Yoogo3d2dYuucc53fOW50rrnevff739/77ff7exyX91Pc&#10;PDzPuH/jPMe4xjVOH0PqxbPIvHIB2VcuIvviBWSd5/3Tp6TCqWknDyLl6F7E07q+kaC5C9Hbt+JJ&#10;RAReUOHFEX6J7NjEuuLY7by9JwJJe7cjMXIHQbhLSm/JPkyVd4LQO30GRafPouD0OelYdPIUivl9&#10;Fh3dh+Iju5ASsQH3llvjwEIt7JqniRNWi3GQ9t50yEAo//wzehOAfdq1R/dOXdGlUxcCsDP6dm6H&#10;wZ1bYwZtsNdkZVy2nIF75uq4v3AEnugORsqS0cg1GIt0bRXEj5ZHCm1v5mCqvEEKDMJtIKE3gPAj&#10;ADOU5SRbnEsVKNJmBPDyRg5AAVWiZJMJvlKqvlKRG0iQitUipWpDUDlZFaUTh0ozxtl8bQ4fT1cd&#10;iBRGGlWmGAvMIPwyxomxwJHSWGCx+jgUsaMsYjupoJuo1qNKpPsQJfObLCzxztaRoPPAF3bk39w9&#10;8bvbWvzpsR5Y6Qes2gR4BQLrgvBPxh9rA6UJEbEy6ssqKrPl69DEjr/S1QN5jk5IcrTGUztjXLde&#10;gLO2ejjsthBbVhjC3mwWZulNx5qgAGw7cQo65pboNkCZNlgJPRT6Y5Byf+jPGIcTYS7IuL4J+Te9&#10;UXpnDSpur0TdPS803PNGI4HYdM8TjXdXo/7uKtTfo+CI8kLTw7VoEnZY1BB8ESpZ4Q9xO/HxTSTe&#10;Jx7Ch9RT+JJ1Gb8TgL8XP8U3qShCKv6oy5MWaPz+rhJ/fhIAbPpbLuB/F4D/FF75PwHgf2KBv1ZT&#10;AYpNiktetawFzorC+/Qb0jZ27xNOoTnuCCXsfjRF70Lt462oIgRL7wQi/9omZF9aj9SzaxF/fA1e&#10;HlqOJ3tcpPJY18NscClE7BYniqRa48QmR1ze6o17BKDYNH37GmecjQhAgLM15lFBeZktgIXWWCxf&#10;NAMng71a9gzeRit16zSqM1+hOisOmU9uIvPGBRSdP43siHDkrfVFjaeY9WWvIyY/BPxWrkPzChHs&#10;ocQM8DJPNgYvaWXI+xWinP4aaSKk2X0lmkRFGNrhRkcXNNrbodneGu/sLPHe1hzvrUzx3tIY75Ya&#10;4a35EjSYGuDtUhM+boEPVuYMM3yyMsFnvuaD8Xw0sBHVzFRHmeY4FKrRckm5YqoonDBGauAFU8aj&#10;cNok2mYNFIgQuYHTJiOL9jmZx8fT1eE3UB5z27WGeof2mNK9B7aZmyN5zx7kEHz5jOJDh1Bw8DBy&#10;9h9E+t79SNpHVcdIJiRTdu1A4q7tSNq9C0kETvJhAu/4YaQcPyQBMIXwyzhzFEkETSIhGH+IADyw&#10;Eyli46kzp5Bx8SJyrl5B/tWryLl0BdkXCEMqtOyzp6QS+EIJip9PPXEEr6no3hzcR5DuQywh92pP&#10;GBVgCKEbRlW5i+9pF+LEe+F7Sz98CFkizeXYcQLwFIpOEXqMwpOEIG1X/rFjKDx6mDY48i8APlxt&#10;J6XqHDadi9MOJthjuQQ6cj0h/49/oLtQgO06QqZjV3TtLMNjR/RlhzGEMa1nB7ipyuP4Qg3cM9HE&#10;E0IvRn84UhaOxGstRTwdJoMXA2WQROBlKSkgW0keOcoKyBlMO8vIVVFA3jBFyQ4L4IkQtR5FLmA+&#10;HxMhPUeoSc8RjjnD5ZE1rB9yRvSnJe6PTGGdCc9Mvk7Y7Fy6ghy14cidIAonsEOcPpmw00DVzCmo&#10;Z1RTJZZrTkAd3cRXE0P8094GcHYGXN3xT48V+OcKT/yTruYPDy/87uKJr1R+Xxw98cmR7ZhKsMl5&#10;FeqcVqLGfhkqbN1RbuOK0qVOKDS3RYGFNTLNzBFvZIhoowW4ZzwP18x0cclaD8edF2D78sVY4TAf&#10;M/W0YLdmBXacPYOlK1eh5+Ah6NJPAd37KUJBUQFaYhzW0xTx5zewg/Si+1uOypsrCTmKjAfr8O6R&#10;qBLD430vvCX43j4QQSg+IACpEKUZYrGPyItw2uCWKtFvaYXfJh7GJ9rgb3m3pHSYbyWx+EYn+q02&#10;mwAslhzqPz/WAl8EAD+QX5/Jsd8lAP59HPDHv38HoPjv7wAU/llY4C/vCdNGfPteCv8HAL8QgF9L&#10;4/Cl8Dk+5jzAh/TbUuXW94ln8e71cb7xQ2h6Hom6JztQERWO4lvBKLgWQLu0Eenn1yPx1Fq8OrIS&#10;z0R5rJ3OuBlhj8shtgRgy37Bxzba45JYFrcvCDf2BOHS9kBc2BYIY4JhfN+uMGAjsdIaB0/DOTgV&#10;uEYqlX9isxeiLxxEWeJT1Ga9Rn5MFDJuX0LOOV44vNBTV3uikNZWJEBXOXjQ1orE5+Wo5u0qe3eG&#10;G6rsRCksF9Q4uEkhymPVO4rgfT4uWWA2lHIzUypAM9RbmqLewhA1xguo/PSo/HSlqFoyD7VUhNUG&#10;tMdUg9VUhnWG+qjmcxW601A2iwpPlFqaRtsjIEiLUyBqB4pdwsQ+IpoEoMgB4/O50yYijxdCHoGY&#10;OXUi0mdq4an2VGzgBanXvh0mtWmHaT16Y7uJBeK3bkfmLqpAgrDowGEUHT6BwsOnCA52AlRPYuPy&#10;tMME08EDSD7A2E/AHRAbnh+mgqOyI/hST4vy90eo5A4RYAcIQYLzMGFzdA8fE1tinkbWhUvIvXIN&#10;+VeuI/fyNeRcvIxcQjCHSjD7HO0wz5V25hhfe4IwPYIEQiueqi7+8AEqQ6pKWl0Rr2nX4/kekg6K&#10;CtLHkEXI5RB8eSdPo4DQKzxJBcjbhcdPofDYCRTQ/hYcPYh8qsvCA9vxJtgbjzwd8YBx1t4QZ5wt&#10;EGo0H5O7doQsAdjn19/Qq11ndO0gFCAB2IEKkB3G4A5tod65LWwH9Mae6aNxc+EkPNBVRczcoUib&#10;PxIx4/vg6cBOVH+yyB1GgA0iyAYpoVDs6ja0vxS5jDwRw3hbJEjzKNRgFu2vsMSZg+WQRYUoQgAz&#10;U0VYZcJUAiDhOUrsECdmi0U+6BCqO6pCKT9QlMyiyps+CY2609E8bzYadKajYaYmaqZOQBnBWMFO&#10;sHbuLDQsZGe6WJToMkKdiTnb4VJUGJijbKEZSvRNUTyfMc8EhTxmzzdB1kJT5BouRb6JFQrNbFFs&#10;6YAyayeU2zqhhG27yNYBOXY2SLQ2x3NrQzy0NsBtu4U456SPyGWLsdZ1EXTmT4eBvRW2nDqBNWFh&#10;GDBuLGRogbv1U4IsVeDEMUPgRdUYc9IXuVd9UXBpOapuraHa8yb4fPDx6QYpPjxah/cP6bqo/Jof&#10;eqHxvifqqQ7r7q9D/SM/NIk6gTHheEsINsXtQlP8QbxLFikxV/E57wEdqMgHbBkH/KOx4N8A+M+v&#10;77/b4G//TQCK+PsY4A8A/m0M8C8FKI0BphCAohgCbXDuI3ykDf6Ydg0fks7jQ/wpAvAwGp/vQ/3T&#10;3VSA21B2NxxFNzfzoglA5kU/JJ/xwetjaxB9YDke7HbD7a1OuBJqTxtsSwDa4DgBeCFkBa5s88G9&#10;Q2G4ERkq2eARMm2hM3wQtiyn9Q1ei9OE3xnGxbB1OBu6Frf2hyHvxW005iaiJP4Z0qOuIevSGSqh&#10;/Uj38UGhB3s/qrlaafWHGN9bId2ucfRAnSPtLY+1BJ8okFpN4IkqMHX2BCBBWOdAMIrip5Y2KDUz&#10;QYXYVc50MSqo6MQGOoW0qgVzpyFfRwt5OtOQN3sacrSnIGuGppTQXKQ3E0W62sgl+DImj0Q6rVE6&#10;G0uOtBJkNEqo/EQJfalYJoFXOlNDSoAtmiXWh06RooDWN5tWOGa2NgIGDcQ82juNNu0xq7csdpla&#10;4nVYBNIJweydBMTeg1SBJ1ByjPbx1EXkn7uMvPMCVJepzs4inaBJl/b4OCLt7CaUm9jjN/v8SWSI&#10;iQ2R4nJsn1T8NP3YXgYBeGw/QXkaOTxHwZUbKLx6kxC8gbyLV5B7np3N+XPIogrMPMtznBV7iBxh&#10;HEU6VWPS8eO02AQs7yfzmHzsCFXnCaQTbmmMDAIv6+Q5AvAsAcjvjPeLeCwWSpDwKzpKVXj4IEHI&#10;OLRHAmBcoCee+XrgqY87LrlZSgUdfPk9jGzbBn0FAFu1Qe+OXaj8aH+7dqcF7gq5Tp0IwA6Y2Kkt&#10;zOR6IHTCUJzTHoUbUwYjepoyMuaMQLq6Ei2oPC3sIBQNp50lAAsHU9WpEHYq8sgm1MQ4YAbVYbqw&#10;xMoMMR74PdKVZSUACrUoxgyFWswdRuip9kfB6AHSmmFhhUX6TDntcBmjQnMMKsXqEHZ8VVoTUTND&#10;nQCchma9GWiaO116vFRMkrGzzKMtFrUI40cMRcLoUUhTV0e6phZSNbWRNnU2MqbpImv6POTNWogS&#10;XSOULTJDmbE1ypbasQ2zLTu5s+2z/dPVNIpalmLfHHdeC8uo1pZ5oGi5K7KWOyLB3RpPHE1wxWkB&#10;Di1bAD9aYf0F0zHHaCE2Ru6G/4G9UNOZha6KSugsp4CecvIYMWwQbBdp4e7e1ci6sp5tYzlKrhCC&#10;N2h571DtEXCSCqQabKYKbI7y5GMCgLTIjPoHvtIeIs3Rm/Exdgs+vd6BDwn78D7lmKQAv2bfwNf8&#10;h/hWHCMVRfhW/S8A/vmx5j8BoHC3/20Afp8F/g7AvyzwdwBKkyC1OfhG7/2tLJ4UjsWnvKf4lHUf&#10;n9Nv4VPKZXxMPIf3VIFvYw6gMXof6h61QLDkTjgKb4Yg50og0s77IeHEWsQcXo3He5dLm6ZfC3fC&#10;hWB7nNpkh2MbqAaD3XFj53rc3R9MBeiPJZNGYESXVgj3sEfUwR24tj0AV7ZswJWt63E1whcXQ9by&#10;MX8k3z6HhuwEVKS9QtqDG0i/Qvt0/Cgy/DchZ9lKVNMqNPDLFuN77zxW462bsLcr0Oy6Uoq3wup+&#10;rwfY5NQSb0VVaDYaYX/Fsrhqy6XfE52NUGO2GFUmC1FpqIeKhbNRPn+mNFlRrKONgplTpZnbYt0Z&#10;KF8wB+V8vpiNuoC9e9ZENtzRQ5Exaiiyx45A/gRCUEMNZdIYIAFI6yOtAJitiRKdKSjVmcpzTkPW&#10;7Ol4PkMbgcqDoCfK4Ldtj7l9+mGXsQWi/fj3h4Qga+tWFOzZj5KDJ1B67DxKTl9B4XkqtktXkXf1&#10;Bjuhy1RxF5F36QLBdVqKPDFUQPjlMLKpmoUiTBObIhGCGUf3IpMKMIMAzCIABfBKrt1C6fXbKL5y&#10;GwUXeV6hCoUVPneGEDyB3IsChAQsgZd17rQE3VT+bAYVZMaZM3yOsDx3ga+9RPheRPaZS8gmqHNP&#10;XkDBqfOS7S06cZoAJ8SPHEMxlatIhM4/vAd5B0RxhG2ID/bBiw2r8MR3Ga6vcsTNDWuwcrYWVFr9&#10;ht4EYO82bdG3C+HXoRN6d++O3t26oR/vDyYEx3dsj0U9u8KHNvbwpOG4rDYID9X6EyBDkD2R6mx0&#10;fxSqKiJPmQBTotIbRIU3kOAj8DKUeiNdij4EYMtkiIBeBqGXSfWXRSWYz/MWjSDsaIGLR4rxwEEo&#10;U1NB+YQhKJ84FJWTR6BiEsGn3hLl6iOl7IBygrBl0/SR7BBHS6uExAbqeewwRdpM9mgV5KqpSnsJ&#10;i60XirW1UDp7Fqr09FGzgGrQwBSNRpZ4a2KD97S3n+2W4avranxxY6z0xO9rfPC793p8E+Hlg2+e&#10;vvjq7YPPa6nIPKnCVq9C2UoP5C13QbILAUjhcWmpDg476SDUfTEsTfUwhe3Z3W8jdpw5iflW5ug2&#10;YAA60QZ3IwAHsrPQmzoaJ4MdkXF5I9vTCuSfd0Px5eUov8rrT4DwNqFHtdd8nwqQ9vc91eC7x+vR&#10;zHj7RCRKB0KsDf7wMgKfX+/Cp6SDFFgn8SXjIr5l38Lv+Y/wBxXgH9JG6TkSl34A8J/fASj4JQHw&#10;f8kF/PHv/xGA0hjgj0kQkWXNXyAthavNJQDTWpaj0AZ/zn+OL9mPKE3v4jNV4KeUi/iYcBrvY4/8&#10;BcHaJ7tR+WA7IRiB/OshyLwUiOTTG/Dq2Do8278a93ctw82trrgUQisT4EAVaIeT/i64sXsj7uwV&#10;RVLD4TJvGgypnI6LxOd9EbgQsRFXt/tRJa7H+eA1/LlVtM2+eHnhMCpTXqIqMx7pT+8i9eYFFF44&#10;hZytVIeeXqheKSo6r5bG9z4u88QH9n7vCcMPHoxlq/Ce9z+K56kU37N3fO+2DO8JRbH3azNB2OTo&#10;hDpra9RamtMGm6DWfAlqCcE6YzbAxTqoXjAbNd9nbSt0Z6Jirsjan4XKhXxs0RzUGeig0WAuqqkW&#10;hdLLp+3NFuuDRw9DzjhV6X6B+jjk0wbn0vLnUhXkTRd5gZOQp62O1GmaeKI1BQEDFDGvdWtotKIq&#10;7tUX2w0M8cDLGwkB/sgMD0XerkgU7T+K4qOnUXz6EgF4BTkEYBZta8YlsY0ooXj1MvIvnEEegZV/&#10;nlaZUcD7ubSx2XxM2teX9jjjyF5kH4lEDi1wFuGVR9tbeuMOym7eRfFVAvDSNQKQ57ooIHheUpQ5&#10;VIHi3Pnnz6Dw4nme7wwVp9gm8wxvn0fOuYvIomrMojLNPktlepbv7zSPhGABIVh0guqPCrGY8Cs5&#10;dIQwP4iCA7uRS/Dl7duKHJH7GbYRsQHeeBHojft+q3F1gyfsCIYBv/yCnj/9Az1atYYcVV+fzp0h&#10;270bASgDWQJwYMeOGNmuHWZ36YBlA+Swh0r8wlhl3B7WF4ljlZA+XA5pA7sjrX83pMn3QGZ/2tgB&#10;VH4EYBaV348QSjBnSMskyA8bLE2IjFCSxv6KRymjlBa3jNAqGyfgNxRlDKH+SsarUAmqoHBsy2qR&#10;Aj4vVQofS1dA0GXy5zMJziyGOOZPGE4YqqKIoBSzxdXsXJv0dPBxySJ8pSP5084BcHIF2HmDbRfL&#10;PYGVa4HVvoDnesBrA+DN216++NNzHX739MHXVZ74tFzsbyxqCrqglJ17rpUlEnm+WBMDPDVcgDvs&#10;uM8u1MJxm9nYs8wQq5zMoD13BqxWeODApfNwXrsKssMGozPtb1d5RcgrDYQGLf1WTzOkXPJnR7ua&#10;HeQKlF9bg4prq6kE16Dujieaoqj+HqylLW4JKS/w4Xo0PdqAxkebWpbGvQjDB7E2OOEQPqYKAF6S&#10;APit4BF+L43FnxRif4pJkMYiab8iAcCWuoAE4O+fGC0A/AG//3MAinL4grBNYj+QXPxenU4AJvNN&#10;vMbXghh8yXmCz1lRBOANfE65xDd8Fh/jThCCR/H2xUE0EII1j3ej9N42FNyK4EW4Gcnn/PH65AY8&#10;P+iFR5ErcXuHB66EORNmTrTAtji83g4Xwz1xa88mPDi8BWHuVghwNMPZcD9c3BaIC1v8cHnHJlzc&#10;4kO77InLId5Uguvx8MhO5MeKKtGiOswTpNIG5109i/z9O5G73gdlK6j2lq/G5xVe+LLCE5/FbTaC&#10;r+wdv63yko4ivqxYgy987ot4bsVqxip8XrYCn92X4YOzM9472OOtLXtaa1M0Wxrirdki9rzz0LhE&#10;F++WzGfDXID3BgvwdrEYp9Flz6yLBkNdvDXWw9slemggFGtpjau0NaWBbbF9ZsH4kcgfP0pSg7mT&#10;xiBHvSUECPOnTkAurVHGdE08mz4V/lQl81q3gvqvrTBLphsi5usjatUqxG30QdrmAORs3yHZ4KLD&#10;J2mBz6OA9jeHyi3rKgFI+OVeuYzCK8Ian0QBlVqxODKyTxxDyqGDSDy4D2lHDyPzyBFkHj6AnCP7&#10;aU2PUeGdRe41AvD2XZTdjkLR9TvIJxDzCdU8qsrc82eRc+YEUo/yHPtpnw8dQAGVXwHBl3PyBHJO&#10;nSLszjPExAmVHyOHKjBXQPAU4yTf0wkqwGOnUSiUH+FXeuAQSvbvQ5FYDbJ/OwrpAJLC/PDS3wsv&#10;2SHGhW3Co6D1OLzMGYtVh0Lhl5/R6+ef0IOfjxyBJ9e1K2S7EYTdGV07o3+nDhjSrg2mdGwHW7le&#10;2DJCGecInUcjByKLCi1/lCKyBhB8it0Ivt60sgrIZrTYWYawttJECG+L8UACT4BPjP+JECowcwiV&#10;IG/nSGqQ1ldMjIwiyEYNlGaKc0aIwgoE5/fldLn83TmEXj7fhzQuSDiKclolVImiOnXplDEo1xK1&#10;BSdKSyZLpkxAmZYG6ufOwRfDJfjTygZ/2jjgdzsn/OHggt/pWL45uuOLvQs+2jqj2cYJDdb2qDG3&#10;RqWpBSrMlqLMxBxFxmbINzJBrpEpMg2NkWSwGLEL9BG9QA+PF+jiwfy5uL5oBs5bzsJ+50XwcTTH&#10;HHbqBjYW2HPmGDZEBGIw26sAYOd+iuijNABjVAdjrYM+4i4EIPf6epTcWIuaOy37gzQ92EgLvBEf&#10;Hm+g8vNFM+1wM+2wmCBpIgAb+VyjWC8sSmfFhBOAOymoqADFLHDGZQLwNpnzGN8IwD8qU6U9gn//&#10;LwAobevxfxeA8fhS8BKfcx7jU2YUPqVex8ekS/gYTwC+PkkAHiMAD6Hh2X7UPNqD8ihelARgzrUQ&#10;pF4MRMIpNuIj6/Bk32rc3bUc1yLccHGzE04HOOKonz1OB3ngxq4NVHzBOOq/Ckc2rZHgd213GC7t&#10;CMSZcB+cC/PC5XAvXNq8BldCfXAnMhypj26gJi8FhWmvkfrsFjKvnkHB0Uhk+/ki29kJlQ7OaHRw&#10;lSxtPRuMSG1pYKNp5OOi1l8Dj/ViVzhGE1/T7NQSb3m7yc4RdRaWqDU1kzbMrlyij2oDPVRT4Ukb&#10;6OhOR53ODDTOncXGOQs1vF1BW1Y2ZyrKdLVQqTcd5bxdRKAVSON+aqjSnNgSGmzcvC+Ko4oGLhKi&#10;i0Vjnz5R2qSneIY68gjNlzOnIVAUEWhHBfjbr5jWoT2CaYOiVi7DSx9PJG3ypQoMR96eSMLiGNUU&#10;O4BzlwhAsUTwKjIJv5zLlySFVnBOwO8ECsUevof24nlEOJ6EhiE6Ygvidu5Cyr4DUvkpsQoj9+Rx&#10;2mcC7sZVFN+9i9I7BOCN2xIAC4SqPH+O8DuNogtnkXwgEo8D/RG1wRcxIaHIPngYhWKS49hR5Akb&#10;feYcgXeWKpNq8DSt+GmCkMov5/h55B3j+z1CIB86ikIBv32083sjkR+5DdmREfybaH83+yDGbw1i&#10;g3wRHbwB1/l377C3wvzhQ6BE8Mky+rRtAzmqP2F7e3fuiD69qAJ7dEU/sR6ZFngSw6xPTwQNGYAz&#10;Iwfj5fjhKKTLKB2jjKIhcshX7kPYUfUNU5Dy/cRkhjQL/H1yQxoH5OPC/opIpRVOHdQHKYSmiB+5&#10;guI1GTyftIZ4OGEq1hHTXosQ8BOTIaKqdBGVUymVXjmhV6kxClVTxqJ22njUzZiAakbN7EnsNDWp&#10;/jRadpdjmymlDa6YNpXPz2TMQcWsuWxfeijTmYcSUShBJEnP0kUOH8tm5Ogw9OajYMEiFNE1lBB+&#10;IrG/xHwpii2WIo9tO9Oc6s3UFImmxnhtbIRnpvq4aT0Xh+wXYKODBQwWzoOe0QKERG7BjiO7oTlv&#10;JrooKqKDXH90668ElSFKsDaYgjuHPZF7OwAlt3xQddsHjff98P5JED5HB+FLdAA+PfXDxycb8emZ&#10;Hz4/34SPzwPx/kUQPjwPaVkbHLcVn17vxqfEHwrwMn7PvksAPpGyUL5VpEh5yb8LZyoc6icC8GsT&#10;ufV/AkCRCiMBsGU7TGkM8MuPMcD/CEBRl/9ryWt8KniBD7TAH9Lv4X3KDbxLuID3b2iBXx1Hc8wR&#10;WuCDqHuyH9UPWwBYdHtLCwAvBBGAmwhAHzzd54moXatwY4s7LoY441yQkzQTLAB4bYcv7uwPxo09&#10;wbi0ZRMubQ3A5V2bcY4AXGU2FwYTRyHEyZDgXM2fW8PXByH2xllUZieiJCcBqS9og3m/+PwR5IcG&#10;IoMALKFdqLV1RI3YAc7CBmVmVigzt+RxKUpMzVHKHrKUgCtlD1nBhlFtYfVXiN6zdJEhiucvQoGe&#10;Lgp0ZrKRTZNWbRSLcTutSSgmyIomq6Fg4jjkTRyLXBHqY5FHW5tH+yJUXQYvtvRRQ2m3aHdoIbLF&#10;nsEjh6NkAnt6TTWUT2HjpuIrncaenr1+BQFYMlMduYRp9HR1BCj1g0GnttBq8xs0Wv+GjbTFdzxc&#10;8MJzBd74eiF9cyBV4HbkE2AFR08QOGdpOc8j69JlZNK65BBkucL60tbmnziAlN1b8XjTetxY643H&#10;wSF4szMS8bv3IXkvAXj4KHKPHkOmyKmknc25cQ1FBGDJnXsovH6rRQFSXeZfvIhCUYxWjPlR+cVt&#10;DcctzzU4T8X8dKMfMvbuRRaVZe6xw8g7fpywO07FeYrgIwhP0iYf5/EYLThte/7h44Qfocn3XxS5&#10;F8V7dhPoW5GxM5j2NxQpWwIQ4++NW2tcsdvCEJ6z2SlYmGDx+DFQat8Gfdu2Ql/aXDHrq9C1C/pK&#10;AJRBzx5dIEsAKnfthHF8zIAAXK+shCPDBuExIShy8QTkCgb3Rf7gPshSkUXKEFkkDuyNdAEzMQYo&#10;wMdIZwjACdBJIW4r//t4oDQmKBKjCb8ckStI4BWME/uGDJFCrCEW0TIhMoId4UjUTB2DOq2x0rFa&#10;cxTKNVSp+saifOYEtgOh/NQgdpcrnMS2NG4025Eq0kaOQvrosUgbNxFpEyYjfbImMqdOR86M2Wyf&#10;eigRm60vXoIaY1PUmVmgnu26nqrxra0D3olO3sUVb11dUe/mgWoey9nhFzs6IsfWFgk2xri/dC5O&#10;2C5AqIs17CyMoE3orQlYiyMXj2GJrRl6qKigg/wAdFFQgvxAOehpD8fRUHuk3/JH3g06rxvrpM2R&#10;mh5swjsqPKEC31MFihUhH6MJv2h/fCAU3z8Pxkda38+vtuLz6+0SAD+I1SApBGA6FWDuXVrgp/id&#10;ABSbI4lJWaEA/wcA+KcEwH8KCP4NgH98bsIfQloKAIpfJI0BZuBreRK+8E18yo8mAB/iQ8ZdAvC6&#10;BMB38Wfw7tUxAvAQGp8fRP0zWmAqwIr7O1Fydxtyb4Qh/dJmJJ0JxKtj6xF9wBsPdq/Bra3LcDnM&#10;DWcCnXBkgx1OBLgSel5Smfxb+0IIwRBcZ+O/SABu9XaFat8u6PKPf8BomipOhKzChfB1OB+2Ho/P&#10;8KJJeo6KvERkvn6AlNsXUCDWBu/diWxPsV2mJz6s9MYHt9XSRtP1tq4t+36I0vaEYrWwCla2qF/q&#10;gAYrezTSWjTw8XrerltqjWrahiraheolS1C9eAGqFupJO4VVUe1Vz55OWzsV5VMJLA01wnA8igm0&#10;UpHDNX0ylZw6SmfR9jLK2IvnT2DDHTEYqSoDkDaY1mjkUCk3sGDCSORNYlCR5KuPQoEG7TBtUIr2&#10;BNyfMo4WuC8MO7eBNi909V9/wxo1NVylLX+20h2x3suR4r8W2eGBKNy9AwUHaWGPn0AWIShUmkhV&#10;yaF9ySP88kTS8+4tuC/2CLFdiihvL6Ts3IkcWs+sw8cIssNIZaQfEUnOJ5F7icrx+nWU3L6D4lt3&#10;UHDtBh+7hrzLV1BEa11AAOaePoHcE+LcB5C4LRTnnWxxzMIYD33XIJnqPevQbmQf3sfz70fO0SMS&#10;CHOOUx0e5fui8ssj/PIPHkXBgYO08XtRRPiJzdKL9m5Dzs7NyNgWhNStwXjk542gBTqY2683ZrND&#10;8DRZgjmjRxB+v6G3AGD79pDt2AHykgrsjL6EX89unWmDO0Ghc3uodu4AHapCD8V+2DNcGTeGD0A0&#10;IZak1AM5yr2RT/BlD5NHGiOJt6WCCASjiIzBsrS5AnJyyBaAE3Z3CCEnEqNpecU4oJQPKGoESqtB&#10;CL2xosq0ClUeYSf2HBFB6JWrj/iroEIZ7/8IAcj8scrIIzCzGMmjBiCV58ocOwRpo0UMRxaBn6k2&#10;ltZ9AjtWkS+qzc5YB+ViUmSxMd6yc//A9iy22XzPTv+rkxu+uS9riWWr8Mfy1fhzlRe+rVyDT8tX&#10;4q2bO2rYYZXY2yJnqQWSTYzwfPE83JyvhdOmc7HbyQKrHEwwVVcDZh7WOHT+GNzXeUJp1Fh07j8I&#10;HRTk0bN/T6hPUESotwleXg5AxrWNBOB6VN9ej5q7vqi558NYh/oHPlLun0iAFta3SWyd+ZjW9xnV&#10;X8w2fBL293UkPiQcIQDP4nPGVXzJvYNvRSIROq5lMrY2hwAsbgHgxzr8Scf657cPEr/++b8A8O//&#10;Wsph/Yg/+R/jT9pgiZqSBeYJxHSyqLUvZlfosf9oKOYvzCN5M/CNAPz6HYAfc+7jQ6bIBbyK90kE&#10;YMJpNL8+ircvDzJogZ/TAj/Zg8qHO1F6byvyb4bRloYg5XwQ3pzciJjDPni81xO3t63E1bBlOB/k&#10;gpObHHFkvR3OhqzEzcgAgi9ISoe5ujsU1yi9reZqQrFLayzQHg2bxVMR5mWL8xG+UnrMvUO8UKj8&#10;qvPjkZ/8FElRF5F++RSKaONy/ANRuZY9j/dGfBF7qzrxS3dajgbn5fziPVDnIjZF8sB7Bzd8tHfH&#10;Jx7F7WZHhr0z3trZo8lK7Ne6FI3m5mg0M0aj8RI0GOijTn8uanVnoopqpJJqsJLAqxQlrmh3Rbkr&#10;sdypkgCsmjsNdbTLdXraqJqpKaW/iKogacMHQuw3kTd2KO+LpNhhyKYlyuIFk8ULJJ0XSuL08biv&#10;NQ7Byv2wpGMrzGjTGuq/tILLUFWctbTCQw9HPF/piMR17sgK8kTh1iAURhL8Bw8h4+hxgolwod3N&#10;O05AHdmL9MitiAnwwXnC7xDtfOxGHxTv39sCTUbGoYOIP7AXSfzs0k6dQt75iyiQJkFuMW6j+PpN&#10;wu8qoSrG/y7w+XPSRIqw1UUnDqL4+D5Eebljm940HLNciCebViJhewDS9kYgYz/f1yEBwgME4iEJ&#10;ujkHjyCPtjd//0FpI6SCyF0SxAt3bUPBzjDkbAtEWkQAXof5466fD9ymaUC1QxvMGzsSpnO0odKn&#10;O7q1/gW9qQL7dGiHfoSfXIdO6N+F1rebDPp2pxrsKvIB22FIl47Q6iED6359sHWkCi6PVMYDKrj4&#10;Qb2QrdIbeSIPUEpWVkDyUDmkismRYYQgH8/i/WyR00c4FgxTQuFwJR4VpcgXkyIEoKganf/d4koA&#10;/HuIyQ8RoibkeFEzkIqQcMwm5DJokbNGKv0VosRW7oQhhN0Qwm+olDqVM1HsVTIRtXqz8NZgAd4Z&#10;LcF7UxO8p7L7SGX3WYwFOi8Dlq0BVnrxuBr/FLFijQS9r2Kyz205mglEMfxTy05e7GtTam6BfGNj&#10;pC0xQNx8PTybOwP3Zk7FlWmTcW7hbByyNYSfqzFmG2hCx0ofO44dQOC2HRiroY2uCgPRVqEvZBR7&#10;YJSqLFY46CLqtD8yb4ayrWyiDd6AKqrAqihfOkJf1FP9NdACS2N+jwPQLPYJfhpBJbiDANxFAEbS&#10;Bh/Ax8QT+Jh2CZ8zb+BLntgc6Yk0ASsKIvxBHv3eWIJvzZUEYD0Fm9gfuAWAP2aB/wsA8gEpeO/7&#10;NPGff/4pAVAUFPwLgGI/kPf/GQATCUBRFl8oQFEV5jbep15Bs1gSl3AKb+OOopEAbIo5gProvah+&#10;tBsVD3ZQAW6hJA4lADcTgIF/AfDJPm/c3bEa1yNaAHja3xFHqQJPBrnj+m4/3NgbLKm/G5HhOBfh&#10;Dy3ajBmjlXAgfC3CfJywnjb4eOBqnN3sjRu7abHvX0ZFdhyKM2KQ/OgqUq+fQf6Zk1RFESjdsAHN&#10;vhvwzdtXmggRpfDfLl+BxlUr0bx6Fd6vWIHPHsvYSESNNUJwmTs+ivAgFN1d8MnFCe8d2avaWqPJ&#10;0hxNtARNpgZoNFqI+sW6qJk/i4CbIa34aNAl7HSmomaWOqppY6tmE4w6Wqgh/GpFJeA5UwlKdSkB&#10;No8QFKtCxBrhYpHzNXkU1R9VoAZDUxVZtEcZs9XxjOcI44Vm2IkAbNsGk375DeYKA3DMzBw3na3x&#10;yNUSbzwdkLFxOXI3+6Jgxxbk7D+A9AMEDS1owbF9KDxK8BB+rzf74YGnOy7ZmuOU2WI8W71Men3J&#10;gUhCaDcy90cihcfUIweQduwoMk+ekcbsCi5cRfGVGyi+elMCYu65y8g5SwBeEDPO51EgVCAVYO7h&#10;SDyjGj1uaYhD5vNxzsUUDzcsQ/xWf6TsCZcKm2aI9csH9iH7wH5k79+HHIIvNzKSlncX8nfRxu/Y&#10;irztW5BLmGdv8UeqsL8hG3Fp3WrYqqthWMd2mEgFOIJKsFsbUfygNS1vewKwvQRA+c5dodi1O+S7&#10;yECuWxfIy8hIqnAIrbFmdxmYyYpxQEVcHK2CBwRavEpfKrs+VHR9Gf2kAgfJfEzAL3UoLS4fzyQA&#10;BQSzhvZD7pD+kvL7oQSzVFomQsTa4EyeL5P2N5uqUMwSSwnTf6srKK0G4WukuoKMH/ATtQVFjcFC&#10;qsJCkTYzbRya9LRQrzNF2qCpQludne0MNC2ch0+mhgAVG5wcGc74p7Mr4eeG353d8dVlOb4wPtnT&#10;4lrboYqALKV7KTIwQZGhCDOUGInd5sxQaGSGfEMjZC82QMrCBXhDAMbS2TzTnYV7s2fg+kJdabnh&#10;ZhdDLDSZjhlGs7BpRwR2HDqK2fpGBOAAtFOQQ48BfaCi0gtmi9Rx+YAvsm5vQ8l1f1Td2YTq+/6o&#10;e+yPhmf+aKLlffs8EO+iRVn8EEYEPj0X8NuNT7F78TluPz7FHcTHhBNky0UqwOv4mnsPXwufQexK&#10;+Xt1Gn6vEwAsJQCr8ccHAUAqwK+f/jtpMLS8UsF8cfgvAPjlHdVfA/78NwDmtlRjLUuQ6nJ9yBU7&#10;w7UowB8AbFGAx9AUewhvYw+i4cU+1D7+mwIkALMEAC8EIF6aCPHFswPrcH+XJ25uXYGLm11xNsgZ&#10;xwjAo5uccGWHD27tDSIAQ3Bn/zbsWeOKaUp9sNxUDxf3h2KX3zJ4Lp1H27wMl8J8cZkXScyVYyhO&#10;j0F5/mukPb+F5FvnqFTOIZdWKsN7DcpXLUfTylV4RytQ6+SECkc7lLvS/lJB1TqLzY9sUG9vjTo7&#10;K9Q6MBytpaMofd9ob4M6a0spF7DWXOzZaoA644WoNdJHrQCg/izUzifg5hF+bLS1c6egeo4GqhjV&#10;c6fyccKRr6nX1ZYqAhcTfiLXq0htpLSHhFgnLJVQF9WAaXuLpo6WNuvO0xqD7DmaiJk9BRG0a4Zd&#10;WkG7Y3uM/7UVdLr2wM6Fi3DFwRJ3HEzxcrkV0ta5UvF6UwWGIm9fJDIZ2VRd+QdocfdtQcrWQMQG&#10;rMUTKrS7bja4ameCWw5LkezvQ+iEIW9XBDJpj1N2hCNp5xYkUo2lHz6KrOOnkHvqPPLPXkTemQu0&#10;02ISQwTt7xl+zqdOI/8kAXiMqnHvTjwP3oC7XuzYXJbipJ0Brq20wbNAL7zeGoDEHZuRRhBn7d+F&#10;zL27kMHvJ5ORRdWXS9WXRxjnbg+X0piyqfxytwcifXswXlIBnl7tjoVDlaVVH71++Qk9W/+M7m1/&#10;gZxMR8jR5sp27gTFbt3Qv3M3Ao/QE4nQMl2h0L0bgdgVQ3l/Mu8v6SkDX6W+ODVyIKIIpzip9l9v&#10;ZA6mEvxueaWxPQHBwX2kEKs6RKRLdpiQHEx1SPv89xA/IyrCSFVhxJigCEJRVIcRYGyZFBFVpwlF&#10;VapGqr9iKv06bTVUa/H7V1dF1VSRID0GtTMm4OOCGfi8aA6a2Kk2zJ3OdjUd5TOmomzGNFTNm9uy&#10;NnjRItQuMkDVQgOUzFuIQh195OnMQ7H+YhTOX4gc3XnI0tVDDm8XLTZEuYkFoWjDsEYlo4yALDYz&#10;Q56JCbJofzPMDJFqtgRxxovx0NgAFyyXYLuzKawt9TBlngbcfTxxkB2fmZ0r+gweho79FdCtfx8o&#10;KXWH3rQROBy6DGnXt6D4WgABGIDaB0FUfUFoeh6E5heb8Y7x4UUoPoq9QJ5vxycqv48vqfxiv8Pv&#10;9SFaYLEz3EV8yrxJBXifAIwmf1637E5ZL9YCl9ICtwBQlMX/nwHgt0882Q8AVrfswi5tipSLL5Vp&#10;+FLyBp8LX0gAlNYDZ9zC+5TLUlGED4mn8P7NCTS/Oox3rw61qMCnkVIqTPn97Si6HY7ca2z4lwOR&#10;eHoTYo9ukAAojQNuW4HLoa44v9lFygc8TAheEOkwkYEE4GZEHdyOUCdL6LOxbl3tiIuRwdjp6wqP&#10;xdpUjMtxNXwjLoRuwMNTkchJeITKogRkvX6AxHsXkX2TcWg/ElatQI6jIyrYK9bZOKHMdCnylxgj&#10;x8QYhRamKKWVKDM2QtmSJewtDVBMeyHK35fyWGa4BOVGhnxuMUoX6aNUf55UBUYkPhfRKhSIcb0p&#10;45FHiOVMGIFcteHIGU9LK+r/0c7mi8RW2uIqKr9qMXGiOQ45tLtZIwfzAhhCuzRU2j1O7CNRKIpi&#10;ThyB/EkMXgy5VICZ0yfg+fRJCKfqWNK1DWbIdMKYNlSBbdrBV0sL5+2X4qadMR47GyFxtS2yN6xC&#10;XogfstlTZ+zZLuXR5VJFp9GGvgn1wcuANXixYQUeezrhtutSXLFZgkfL7RC/cTVSgn2QHLIB8VSR&#10;8aGbkLQ9FMmEUjpBmnOI6u7oIeQeOYTsI4d5m9aVkXvkoPQZ51P9CYsdvy0Y0YFr8SzAG/d93HDF&#10;wwIX3c1wx9uZynANYkN9kbwzCGm7Q5G6KwxpjExGFu1u9nZheUMJvxDGZmQRgFlbNyF5SyBiwgNx&#10;2MMJM5Xk0ffnf6CHCKo/Ufi0L61tL3YMIgVGqXsP9Kf6U+hCEMoQhFSB4rEBXWWg0qmLVEhiQbeu&#10;WCHXHfup4m4SSDFD5JA0uDeyhAKk4ssWdleazJClshPqsK90+8f9dGU5adJDQO7fQpTCYojqMH9N&#10;iAz9PiEyglZZjA+ObtlOs+T7pEjZpOGoFwAk9MoFAKeMRjkdQDEfL5WAOB7V0yeiXGsCijTGS5kE&#10;eZPGI5ORMWkC0idPRIa6BjI0pyJrqlh5NAt5s3RQPE8f5QRjtZgEWdoyAVInBTt5Kzs02jrirb0z&#10;LbEr3rt54K27G+pcnVFBMVDkYI1USxM8NTHAJXb0kbbGWGm3BNPmTIYJhcH+cxfgsdYPg8ZOQicF&#10;RXTp1wfy/Xtg6gRlhHtZI+FSGEpvh6L63mbUPwpB49MQvH1BxfeS4IsNx6eXWxjb8eXlbnx+tQ9f&#10;CL7Pr4/gS/wxfE44js+p52l/r+GLmAApfIzfS2LwR2U87W+GtApEVIUW23b8KVgl9gX59vH/PwD8&#10;VPgc73Oe4F3mfbxPv/kXAN+T2O+oAJtfHsI7hkiIrn8W+VdCdLFIiBY2+EoQks5tQtzx9XhOAD7c&#10;vRp3ti3HtTA3XAgW44D2OLTeBmc2L8eNXbTBBOD9wzsQbG8Gc/VROMAL986RrYj0dYP1TDUc8VmG&#10;q2EbcZYX7q1DW5EUfQMVhfHIT32GxMfXkHqLADx5FLkBgSil9W1088RHlzVotHRBpYk1ytkTVi61&#10;Ro0ZFR97xlpDsb7SFNUm5qgyNWfj4WPGZnzMGDUEYY3BIlQvnI/KeToonT2dKk0dBWyU+ZPHIE9N&#10;VbK0eWOHIZfWKkcCnAoyGenicb6mkI03n4ovl6/JHqlCNTCI6kAJ6UMVkUGFlzGC9wn6DF4kmWMH&#10;I4MXSCptcbT6OIQOkoOhTBto9+iCke3aQvXXX2A9fBiOWhrhOpXcfVsDxLkvpdp1R5afF1JDxd4a&#10;m5GxKwgZO/2RtGUDYoPX4Ln/CkT7e+DpehdEreJnbTEPp011cd1ebIVpLW2E9GSNE174LkdS6HrC&#10;RwDIH+kEWzYtbB6Bmn9gB3L2buf9rcjYHYHELUF4RXDGBK0j+Ai5MB/Eb6fSD/FC1Doq+mUWuEqF&#10;GrXOGc8DV+PN1vVIZCRt8+N7FOf2RwYtchatbmYEbW84wRfRcj8tYiNeh/shmo9ttTHDpD7d0een&#10;f6Dnbz+he+tf0KNDa1rgdujRXhRA7QQFKkAFAnBAt15Q6tYT/QnCATwO7NoNgzt2gRqVoC4BaN+r&#10;C8LpKi4STk+Gy+O1sLnD5KQCBnl8LJ+RSzDmUB3mUNFJt0VqC++Ltb8S2AjPH/Y2k/dFZDMke/y3&#10;EJMkLTmALZMkIorGsX3Q9go1KMYMpT1HaIV/VJkWllgUZk3l+fLGsK2wTWWx3ZRojkeZlkiPmYma&#10;uXNQzmPpnFkom6NDVaiPBgNDNJuIgr1L8cHahlbYHl+cnfHZVQzluPLohq90QX8sX4Vvy1by9gp8&#10;FNXPnR1RRpeTabwEiQb6eEmrfXfuLJyfOxMHTBbC39EM8/WmQcdwAbYcOQL/7ZEYM10HHeX7o4tc&#10;X/RV6IVRtPdrHBYj5kwIyuj8KqPCUPsoHA1PQ2l9w/DhJeEnlrvFbiP4duHLK2F7D+LLmyP4Gn8C&#10;3yikviadwdd0kQB9E9/yovB70VNpX5A/qhLwZ13LMri/A1DaG1iCHxkmJnX/fwKgGFAUsvLfAJjz&#10;vwDwEQF4jxL1Jt4lX6L9PYPmN8fxlupPKL9mRtPzvdK64LonuwjAbSi9G4HCW+zhrwYj9bw/Ek5u&#10;xMvD6/BkzxpE7ViBG1s8CEBnnPZ3oK21xfEAV1zZuR439wYTgNsJQFN40F6e2OyNmwfDEephBTPN&#10;0Tjk7YHr4ZtwjhfeZVGZ+PZplGTHSpEcfRuJty8j4/xpFO+iEvUJQOMqP3xZsVGqmVYvthGkjK+3&#10;dUYTVWGTlQOaLO3RyKM0Ayxmgnm7UVTftVyKBgszNJgbo8FkCeqWLKT9mIsq3ZkonzW1JW9PzPpO&#10;VUPZlHEoJrQK1EYQiEIFEozqtLOiArQodTRhFIonjEaxmPkdQyU4jNAbosSj0ncIKiGTF0rWaGVk&#10;8mJI5+tfTCIAB8jCuEd7TO3RGUPbt8HgX3/G7D49EK4/G5dsjAjAJXjpZIK0VQ5I912GpE1rkEp1&#10;nBThg4St6wiRtXgeROVH+D0OcMfTTW545OuAqy6GOLxEG3vnqWP3nElS7J8/VYLivWWWiNngjthN&#10;y5EY4o20LQQi4RazcSXurLTHBXtjnLI0wFkq0HP83VeWW+KR/3LE7+Lv3bMJr7f4IFrsGeLlgOsE&#10;4F0vezzbxPNtXoXXoauRGOFFW74WKXyPqeE+SA/zRRqhm8FIJ1DT2Lklh2+QrPPzbUHYaKSPMd06&#10;offPhB8BKNP6V3Rv31qCn1CAfQhAsfJDvlt3KHbvKYFPgVZYSYYKkGpQuXNXjOdzswhAY5kOWCfX&#10;DccJqDsjFBA9VBZJI2hXCcFMKr1cAUOCL4fWVgrezhL2V7mPpPb+GtOTQl6qC/ijRqBQfn8HoDRO&#10;yKP0M99BmSFFPyk3UMBQbK4utucUs8BikqREKp81gB0loThWhWCkS2BbqmAbEzmBTXqz8Y6d8ftF&#10;C/BhiQE+GBrho4kpPpuZ4zPh99nSCl9sxOSILb7Q/XxxdsJnF0KQxw+8X2/Jjp+vKzcyQeFiA2Qv&#10;XIC0+XqIJ1Rj5szAw1nTcHOaJi5rT8OxRXrY5mAB6yW6mD5vJtZuCcPOE2cw09ACnfsPpALsh17y&#10;fTFwQB9YLJyO2wf8UHh7K0ruhKLiXhhqHgoVGEb7G4EPMVtoeWl9X+1m7KPlPYxPb45S/RF+iWfw&#10;JfkcPqddwpfMG/iaE/U9BzAG3yri8XtNBi1wPv54K8ri1+Cfn75vjv4/DcA/6K//AwBLBQBpgb8D&#10;8F1qCwDfxreM/4mxv6aY/QTgPspdAvDZLkJwF6ofbWdvEI6iO2G0wcFIv0BrdZq9+jFfRO/zxMNd&#10;q3B7mwcubnbEmQAHHPezxTE/J1zetlZKh3lweCu2uFnBx2w+zoT74gotsJfFAhhrjMLxjSKVJghn&#10;A71xYctGPLpwEMUpz1CZ/wbpsfcRf1eUyr+AkqPHUBIQgnpRG3BtsDQb3OwixgNXodlVbDrtgQ/O&#10;blK8YzS7uEvxzon3HWgT7G0JSUvULzVBnbkh6kwWS9VexPhf7YJZqNTVQpXOFFTPVkfFzEko1RqP&#10;Qo3RKBRbIoq1nrwvsvlFxY9KLR412Yip6kRx1EJCMI9qMG+UcksQfKLHFxVD8iZQTaqPxWvNiQgf&#10;IAeTXh2h3r0DBrX9FQNb/YKxvPhXUYEeN1+EuwTgE5vFSGTnkEa7mUD7mRTsSeW3DnERnogOXomH&#10;m1xx388FD/3dcG+9I255W+GepxXOWOnikME07Jw9HqGawxCqMQzhU0dIUDxtNgeXbPVxw8UI15yM&#10;cHbpAhxcpI3tOpOxhZZo1/xpOMLv5pLbUkRtcMOrbeuREOmPN7s3UQVuRFwYVeHG5bhNtXlrlSXu&#10;r7PF040OVKNuiA9bjoSwFUgMXUW1uQYpoV5I3rwWqcGEIiM5xJfPb8CbbYF4RBXqPkcLQ2h5e/32&#10;D3Sn/e3WthW6EX7d2hKC7fg4IShLi6vQoyfkCDxFAlCOqk+RABxIG6zMx8b36oVpPWQwv0sbeMh2&#10;xV5VJVwepYR7w/shdqQCEocThCq9CcE+yBVL3wb2QQ4v7GxlKkRp/I8hIEeAifL3qSJdRhyllJnv&#10;FaEJyB8W+C8rLCAorLGI7xAUqlBY4pLxQ6QUmdJJw6RS+6KcfolYRzxpKIoJw1xhndkeiieqopAd&#10;a4FYG8xOsXSK2GFOJOLroEFPFw3z5qNh/nzUMWrmz0OF7lwU6c5GEZ8rISxLFi1EIZ/L1dVFvt48&#10;FOjpo2DeAuTPX4AsfX2kE4Cp8/SQMG8unuvNwmOdGYjSmY0LC3Wx384MK8wXQ1tnGpzXeyHy/CWY&#10;uK5ED+Xh6CQrj+4KcpBX7ItZFAAnwkVC9A4UiNngu2K7jDACMALvX2xrgV/sLiq/vYTfAcZRAvAE&#10;PiWcxueks4wL+JR2lRb4Ji3wfVrgp9IyuN8rE2iBs1qW54pCLUIB/gXAHwVR/zsA5JMiJPj9GwD/&#10;NQkiAVDIzIbif1lgAvBL0Qt8zH2MD1JR1Ou0wBfRLNYBvzmG93HC/v4A4B40EoANT3aS/t8BeGsz&#10;8q7RjgkAnmKvfpTqYN8aPNq9Ane3ueFyiAPOBthJNljMBp8PIxgjAxB1MAy7vRzhb2+EY7RUV/eH&#10;wkpHA0smq+LAuuU4H+yLs1SA58LXI+rkbmTH3kF9fgJy3zzFm3vXkXrzCorPnkQRe62q9X745LMJ&#10;n1Z64aNYE+xB8C0j6FzZK0qboDvhvZsz3ru7SvFR2AbGBxcnvHMUELRAk7XYB8QETeYGaDRZgLdG&#10;emhcMheNC2egSV8bTfPFTLCWlMFfM1sD1TPVpb0fGuZOQ5PudDTyIq7X1kDN1InSJulVBGENIVbF&#10;26UT2LgJvxYAqiCXF0YurfNrjQmIGKwAkz6dMKFLWwzo0AqKbX+jCvwJhgPlsc9oPq5ZG+C+1UK8&#10;djFDMmGTQOuZSDWWEOpJe7oajza44B4V34ONrrjj44gbnja4t84O99ZY4bqrMW46GeKylT5OG87C&#10;kXma2D1jLHbPUsP2meOwdeZ4bNEehwhtNWybPRmHFuvgnJUh1aMV7nu548mGNYSsP+J3bkbKgQjE&#10;7w/H68gQKsEgxFHZvQhchXtrHXBzlQXueFpQeVrTijsgLtgF8SFuSNjsjsTNVJmEdAItcmLgGgbh&#10;HUL1GuGHWCrAm0E+MJ88Gv1a/YQev/1M4BF6HduhW4e2kGnTikAUSrBdiwqUkSEIu0rgkyZDGIpC&#10;ARKMo3r3wuQe3aDTvSNs5WQQQgV2hmrr3uQheKUxBHHj+iNGpQetJ6FHoOVR/eULCywgRshJkyA/&#10;AEjY/Yh/ge8/wu/f1KCYFaYSFGkz+VT6ucIaE8JijXAxv2+xz7Cwyjm0xoVjBkrpNGIlSTZfn8vO&#10;UWyslKGqjHRVFaSpDkX6qOHIHDMaOWqiqvR4KTLE7UkTkDZxPJImjkXK5IlIo5rLmj0TuYRlga4e&#10;KsS+w4bG0pBPjVjlZGaKcjNjlJiZoMDUCBns6JOMF+HlYn3cWjwfx5YawdfCAHN0psLUxQ7bTp+G&#10;y8ZA9B8zCZ2lhOh+6K0oh3FjhyLM2w6p17cj92YESmiFhQhqit6Od8934NPL3fgSF4nPr/fj45tD&#10;+Bh/DB8TTuGTgF/KBXxNvYwvGdfxJecOvuY/wu/Fz/G7mAGuSqIFzpFqAf75rvL7tpj/EYDSAo/v&#10;APz7v/8GAP/3Y4BfS+PxmQD8JACYRQuc3gLAd4mn8YF/xAdK2fexB/A2JpJ+fzeanu5Ew+MdqH2w&#10;FeV3wwjAIORdD0TWJX+knBYAXIfn+wUAl+PONldcC3PA+UA72mACcL0tTgd64NYuP9yhDT6xeQ0C&#10;Xc1xZrsfDoesgwYbouUcdezxdsceTzcJgGd5sdzYG4rEe+fRmJuA8tRXSH50Bym3xZKto8jathmZ&#10;K1eiQswCOzjR+tqicqkpqqwYSw0ZS1BlacTHjFBhZczbJqjl87UWfN7cFBUmhiin9S1fMh8Vi/VQ&#10;rj8HpQRaGRtEBaOMyq9cW+T9CaUnVnWI5W2il6b6o+oTy5lqGFW0L+WEXgntcPH44Sijxa2aTBAS&#10;dCVqwyUVmCspwUHIYuPP4uteTBgjAdCoVweM69QKAzq2hgIv+v4//wNTunaAP2F7jqr49lJ9RNsv&#10;xmt3M8R72eHNeifE+bnjFUH4wNu+RYH5OOG2px2ureDttY54zM7l4UpbPF5mhcdUcU9dCCgHE9zm&#10;+a6ZL8A5M0LRVB9nzRbhso0JQWmFaO8VSAkJoG3djNStoUjfJWZ1dyM5cgfSDu5B8sHdiN+7TdpP&#10;+GWoD54HrMKD9S6442WFW2tMEeVtgSe+VojZZIe4QEe8DnDCa38Xhiteb/LAG/8ViA9YTQD64g2V&#10;ffSWTTjruwr6o1TQ+xcx+fEbehB8Paj4ulMBdm/TBj3a8n67tujZoT16d+kIuW4y0ligfNdukOvU&#10;lceuGNSzJ4b06I6x3WUwo48MjPrJYA2BdVRrNKIXayHLdCYSZ43Ek5G9kDCSABwqh3w+n0fgifSY&#10;lvE/QpCK74eK+3v8UHl/DwG9H+kwf4/sIbTDfF4owh92WhonJAxb1g6Logvy0n3xeObQ/rTZ/ZE2&#10;VBEpQ5WQPEQRCcqKeMNIHKKMVNXhSB05omWVyNhRBOB45GhM+r6t5gyU6euimu233sRYymf9yPb/&#10;yc5eio92dnhnb4e3DrbSJv+VthbIMjPAGyo/sSXrlZnTcEBvDgKNF2KJnjYW8LnAgwewbsdujNTW&#10;Qaf+g9Cxnzx6KvbHkOHKWGG7CC/OhCDr5nbk39mGqoc7KYh24u3T7fjwYhc+xdH6iny/10fwPuG4&#10;VFj5Y9I5fEm5hG9Uf18l9XcP38QaYKkM1ht8q07BH2JVWlMJAVgt5QD+8/PfK8H8vwBAqSo0ASgU&#10;4IdXAoD76fP3oPn5Lrx9tgONj7eh7sEWVN4LQ8mdYBTeDETOFX+kn9uIhBM+eHnQE0/2UgFud8PN&#10;CCdc2mxPG2wvzQYfpw2+vt1Hqg5zPTIIG8VuYLR1NvOnQqnLz/C2M0bYSkesW7oYJ/w9cY5gvLRl&#10;A15ePIy6tFjUZSci88UjJNwQa2JPIHt3OJKp+ArsnQg9e1SbWaDM0AClbBQVRgt5mxZhiT6KDeaj&#10;kJArWbwAFbQMlYsWoXThAhTRUhTp6dBSzELxHG0UzJiKPKq4HCq3HFrZrHFDCSwV5DBEGSOpqofq&#10;QPbSg6SS5yKZNX/iSKq64S29+LABvJCUqCb6MxSkY9YwseEOgw1e7EObzsafNm44nqmNksYADXu0&#10;w5iOv0Kx/W+QE3tg/PwTRrb+BVa8IA6bzMNli/m4s1QXL6jmYleYIdbLGnFUgq/Xu+PRalvcdDPF&#10;vZU2iFptJ20uJMrLR692wotVDA9bvHDj691s8IYR50KV5myF5+52eLnCBUk+a5ATvBGZQX6MTciP&#10;CEX+tghkbw1HxtYwpG2JQMrWCMJwh5TakrSDSnBbMF6yY3rsRwD7OiOK9lcowHueZhIAX/jZIsbP&#10;BjH8vmM22EvxcoMz4ja54w1VY1KYLxXkRjyluty/wglaA+XQkwAUeX/dCcBuYvOjtu0kAP4IoQJ7&#10;dekEOUJOTIj0oxrs17Xl9sCePTBIpgtGdOsMjT5UgX06w0apJ7ZNHYVoG32UUaFmmk3Ho0nyeDZC&#10;qEBZgqol/0+kwIh0mJbVIFR2QgV+B9iP+Dv4fsS/qb+/xQ91mMXvXqhCMUYozRYP7y8lVOeNVOR9&#10;Pi9yBglEsXY4d6Qycth28sXYMiN3LDvM8SJ/dBzKpk5GOVVelbYWO1q6kfm6eL9IHx+Nl+DLUhN8&#10;tbHEVzsrfGF8trPBNwLvq4MdQWiDt0stUGsmsiAWIZegFJvxx82ZhgeaarilPh5naLf38fzbeH04&#10;LpgNHb2Z8OL3H3L8OLSNzNFJURkd5BXQY4ASlAYrwkRfC9f2+iLj1m7k3tqJivu7aYEj0UxX+J7i&#10;6MOrffgQd5DcOIJ38UcZp/AhkQBMvtgCwKxbkv39KuxvyUv8Xh6P36tT8aeUAvN3AL4lAH8kQQsA&#10;fvu/B8CWNBhREfrR931BrrWsAnlzEu9f8Q+h+ntH9feOhH9HADb/HYBRISi9E4SimwHIvboJmRc3&#10;0gb74tVhL6rAlbi/0x23t7rgaqgoj2WLU99t8GWxLC7SH7f3b0aguznmjB+EPu1aQU1ZDnv8veG4&#10;SAdzRgxApLcrLkasx4UwHzw6thOlrx6iPjMRua+i8ebmJWReOYOiYweQtdYHxS4rUG/nhlpTa0p/&#10;c9RR+teZUu2ZUvWZUP2xwVQYUxEaGqHOwIQhZoB5n41DLIOrWTQP1fpzpbJXZTOnoGTaRCm1RcBN&#10;7P9awIYp7KsYy8sRy5h4bNnzYQhyRKrLpFEomSxyAFX5miFSz55Cm5Ui1puKpVWixxeJsYws/nwa&#10;X/eE5w4ZJEcF2J4K8Dda4NaQb9sG8r/9BuVf/4Fp3dtjM233WSrAq2Y6uG8zD89cFyN2lTniPO3x&#10;eq0rnhF6UR6ED5Ve1HIb3KXau+u8FFGOS/HAntaUlv4GwX+Dvf4Nqts7i+fi5iJdRLG3f0A1/NzZ&#10;GsleyxirELfCHbHL3fCCx+crPfCEx0creFy9As/XeSFu43rEB/rhdagfngevxf2NHogSAPSxx10v&#10;gtfLHI/WWeLFBgKQ8HvO43Oq/hfrCUIxPkglGBe0Eom0z7FhG/B0SwDC7EwxumdndP+NAOzUDjId&#10;GITfDwD2YHRr3Zr326BXpw4SAOW7d5OSoPsJO9yjhwRAxa5iXXAHjO3ZFZo9O8Cwf3dsVB+OW/zM&#10;SjY6odzLDK8Xj8dTNTnEqfREikofpA8jAAnB9CEtFvgHvITl/d/FvyD3H2H447G/FCEfE0dRZaZl&#10;Sd0AdoYCgAqSNZY2VGK7ERvr106fhIopagyRIqOO+tmikOpsvJung+b5jHlz8WHhfHxcqI93BgvR&#10;zGhYvBC10oZddDAL5qN4rg5KxBghj3k6s5A7ZyayZ2sjbaYWkrQ1ETdtMp4QgI+01XGL988TrEcM&#10;FsB78TzM4e90XLsSW8+egon7cvQePgKd5OXRuZ8c5JTkMUNzJA4EuiD99n4CMBKl93aj4ck+NBOC&#10;76IJQAolAcBmusZmiqfmhJMEoJgA+QHA27TAD6UE6N9LXxGACVIS9P8zAL8SgP8aA/z7v/8RAH4q&#10;eI732Q/xLv02mpOvoDn+jLQC5O1LMfMbyRDKb7skdRsfb0X9wy2ouR+KirvBKLkVgIIbm5B31Q9Z&#10;F/1og9fjzREvxBxYhYe73HBnuwuuhznhXKCNNBlyxNca5zYvx83dG3FrXxBOha2DzjhlDOzREStt&#10;THEgxA9ThithVO9OCFtmLQHwfKg37u4LRfaja6jPSkBpymskPLiFpBsXUXDhLPJCIlCyaj3qXTxR&#10;s9QJdWLdr7Ut6q2sUC+KnlozbKxQbWVN+2uNBjM71JtaopqArDZdwjBAjckiAlEflQt0UKY7DWW0&#10;n6UzJqFgytiWdbyTVZE7YRiyCcFMMX4zrqUKdNbYocgjyMQsXv0MddSKJXJswGK/4Cz+HQJ+2TyK&#10;AXAxI1jIyOd50tnoH01SxWZC37h3B0zo3BrKVD+K7dqjf5u2GNDqF4xo9RPsaZkPm+vhkoUurlnM&#10;RJT9XEQvpxJcY00AuiDG2wEPCb97Hpa442aJqzaGOLFoDvbO1MQeKtldk8Zgl9pIRNJy76Ky2Mf3&#10;KuLolIk4qa2Bc3OnE5DzcN1wAS4SjGfmz8ZhHS0c1ZuFs/w8zjCO8DMRM4YXTMV4oinO2BjjtIsZ&#10;rnnZE4KEpJ8bHm+g7Sbonvja4LmfA176O1IJ2kvxcpMjXgY441WQG+KCVyKO3+fzzevwKMwP65bo&#10;YWCHNuj660+S+utC69u1HeHHz6GngB4tcLdWrdC1dSs+304qgyUAqED4yXftAiUCULm3SI2RgRIB&#10;OaxrR0zo0Rm6Ct3hOnYgDhtNQ4afI5q2rkCFtzEylkxC4vj+SBzahxazDzJGEFgMYYHFrG6ugBgh&#10;9yNE0vNf8Ps+Hvh3EEoAFID7HlJpfXZ+ImVGqjHI23kCfmJskCE2VBL5gvk8CgCWs22Vsy2Uqo9G&#10;mfoYqVS+FJoTpJ0Fa2ZMQbX2FFRM00DplEkoVp9EZTgReepizfAEZNEOZ1HF5UybglzCrGDWDBTN&#10;nolindmEIF0N3U0xO75C/dko4HebP28O0qkEY8W2rLO1CMFpOD5nFjYvnAdDthljOzOEHz8Ed39/&#10;KE8S44DyaN+7D3r3l4Ma33cgHUji9Uhk3dmHwru7UfNgL5oeR+Ltk90USvvRTAv8Nu4Qmt6QH8IG&#10;00l+Tj6Pr6lX8CXzDj5nP8KX/GctVWBEJeiqdGlDJLEK5H8PQKrA/zsAFJVg/gbApMt886fRSOvb&#10;+Nes73Y0PNoiRd2DCNREhaLq7mZU3A5CyW1/CYC5VzYh68JGpJ7xRfxRb9rg1Xi8xx13txGA4Y44&#10;H2SLM2IckBbphL8zrm33pQoMxJ0D4di7cRUCllEh7gyDp4MlBvfqBOMZkxG+wganQ7xwNsQT13ds&#10;QtKts7TA8ajOTUNy9H1pMiT7+iUU7t6PUp8AvBU7Y4nCCM5uaHJwRLMjw8URb12d8NbdBU1ublIx&#10;1A/2bnhn64RG2oYGu6VosDVDE+HbaGmIBlP2qIa6qF40iyCkEpzJRjddDSXTx6NYawwK2Avma6ii&#10;QGOUpBDFvg9lhF8VFWMNQ2x4U8X7Yq/YYkIwl5Y5m2o2RwyMi5wwRvbYwUiaqIp7E0cgYGBvyQKr&#10;dWwF5XZtoNimHfq3bov+ragIf/oHZlIdhsxnT22lSys8AzetZ+CJx0LEeFoiwY+WkvFwlRVuCRUo&#10;Pi+z+dhAW2XTvQNcenVBkKoyInlBHZmhgb1UGYe1J+LYzMnYN3kMjk2fjNNzp+HsvBk4qTcd55fo&#10;4rqVAc7Rdp8z0UcUrfMdZ0ucNVuIK1bGuLzUENunTYILVa2TqgJ2ms7FdQFgWtvHflSjjOf8bl/4&#10;u0jAiyEEYwIIvyAXaXb4VYgH4kJW4OXm1YimgrwTsBYuMzUg3+ZXdPn1Z8i0b0MAUgGKHeAYvfhZ&#10;iGrQ3b8DUEbMCHfuiH7duqK/WAlCAA6gBVbp0xuDe/bEgM6dMKgLVWAPqsBeHWEwoBsCZo2hijVC&#10;cagzaoLtUemuj0Ld8Ugbo4i4wT2RNLQvMoYTZrTAYvxO7A8i1Qf8HtmMH6pOGhMUR6ESv8NPUnoC&#10;cOzkCoe3VI4u5Pct9hsR5yrg4+IxEaK4asu6YrGHyCA6BVpikR0gMgNEpWja4KxRdBX8zlKGt0T6&#10;SLqJ0cMYI3h7GJ8bjoxRqsgaNwY5k9WQT3tcPHs6KvTmokpfDw10NE1Gi9FssgTN7NybGPVs01WG&#10;81C+UAelenOQRQA+m6mOu5rjcW3COBxUG4cIKkVHXW3MN9CF/97tWL9jB8bOnAWZ/v3Rqa8sevTr&#10;i+H8m1dY6eHJmQhk3j2AgjuRqLy/Bw2P90gqsJm8aHq1H02vD6GRFrhZLH1LPCWlwHxNuYQvGbfx&#10;iQrwS340ARjXAsDK/9cBGCdZYJEG8z7jDt5RAb6lAmyKOyIpwMbn/AO/A7D+YQQaHoShjgCsuRuC&#10;Ctrf0tsBKBIK8DIBeH4DUk75/AXAp5FiIoSwC3PAxWA7nN5ki+MbbHCIKuFSuCfu7QvG1W2bCMHt&#10;uHdsH07vioDO5LEYR1sYvNoZ/m7mOLRpOc6FelEJ+iD67H6UpcSguiAdqbGP8fr+VaReOYWSA/tQ&#10;vJYK0MMTH0VZfAcnNNna4J2DNd452eKdix2aXR0kEL53dMJnG0d8tLHDewc+52CFZjtzNIuCqLzA&#10;37KxNLKxSDPABrNRP18b9XpaaGQ0EIh1OhqomzMZ1bMYvHjrdaZKUUVgi93hSmiFxRK4cvbm5ZNG&#10;QmyiLUHwuwUWS6XSCMPXakNxS20Y/JR6YEm3NlBrT9vbphUUWrWFfKt2UKDtU6QNVm39DziM7o9D&#10;Rlq4tHQGAaWNh27zEb3WEm+C3ZEQtkrK+7uxciktqD3O2C6GFy8ufVpK8y6tsEt7Em7aGOGphx2P&#10;SxDlZIqXa5xw194cD51tELPaHc9WueGeux1ebfJE0aFtyNwTQrW2Dqnbg5BMm/p0w2q82bwBD9e4&#10;I3jaBNgp94W7mgoirfRxy9cFTwKX44n/MikR+2XQMv4sj7RKMQFODGfp9ssgVwLQHS9DliGGNlgA&#10;8MJaDxiNHQI5Kl1R+ECGClCGKq5b+w7oTgvcq017ArAdetIGy/DzEAAUEyRyXTpDsVsXQrAzlKgI&#10;VQi/Yb16Q5m2eBDvj+3THRN6dcDMPu3gPkERR0yn4Pmaxcheb4JCl7koXjgJ2VOGIHFkPyRQCSZT&#10;CaapiFzAfv8qlvpfAfBvkyLiOaHyxK5yAoACdiIE+MR5pLqDPIr7orR+rhgLpvUVOYAtW2kqSTvJ&#10;5UlFU4cjl24iixDMHDkYaaoqSB0xWNpqIXf8SBROZgdMxVc5RQPV07Roj2firb6uZIPfEXIfzY3x&#10;0cIEn5aa4DPj01JjvDNbArHNa4XY64Zwy6Hiz9KYiAR20lGaY3CTTuD6aFUcVh2JCA11LNOZgTl8&#10;3aqgjQg/dAA6xsboM2gQusr1Q7e+/HwH9Ib5/Em4uNsXGXcOofDOXlRG7UH9o0i8j96L5ud70fhy&#10;Hxppg5v+BkCRBiNs8JeMW/icKxTg838BsCoDv9flS8vg/nxXQwA2/H8JQPGAiO8AlPbP/Fs1GHGS&#10;P7+8x5+fGlqyrP/DJIjYFCkaH/nGPlCiik2R3otVIPHHpRngd7H8w160WOAm2t+3j7egSQJhOJWg&#10;gGAgSm9uQsHljQTgelrgtQSgJwG4CtH7luPudidcC7fHpc12OOVnxbDDfi9znKcSuLvHnxGMaztD&#10;cPvQboR6LsPQvt1gyi/h2LZALDPVwfY1thIAz4d54fbBcGS/jEJ1fhqyEl8g/uEVpFw5gQpK9hwv&#10;T+QTalWWVqgyMUa1iSGqTBcxFqLS3IBhyDBCtbEhapcYocZgCaqkQqiLpB3fyvVpffVmopT2r3QW&#10;7Qbtb8k0NSnfr0h9FEoYpbQrxVRtBYSXKG2eLwBH6yLyAsUytxxezJmqg2irBiKTF4KwwCLSebGI&#10;3DKxYF4kyKYyXk8YglsTh2DjgJ5Y0qMtJnVohcFUOwqt20G+bXso0AYqtv4Viv/4B7S6/oaA2WNw&#10;eulMWtAZuOsyH48IwGjCJX6rUFMeuL7GErf4WV1bZonIhTOxiheaBxvs0cVzEOPljsJtAUgJ8ERq&#10;kBdK97IH3xKMjIhQlB3ahxJGQsRmZO7bgaqLp1B69ijSeTs1chtS9mzFww1eeOjriStujtixYC72&#10;L12MsyvtcI0W/P6mFXgUsBKP/ZcjOnAF7e0avAldjbjNyxBLyyspwQDCkACMoQp8Tjg+C1yJh/5r&#10;cMjDBjMG9EGvn/8BGVr+ru0EADsRgJ3QnfDryc+iDz+L3vwsxFigAKDID+zbqSMGUOUNEBCkIhxE&#10;FTisZy+o9OiJwYSgas+uGC9yK7v9BqOBXRA4fQiu2c5AnLsu4pZMRLL2MBTNGktlPxqZ4wZKBRJS&#10;xJphkR8ooKUsyuS3xF8WmOpHfI8Z3+GXxftSUVVxFCD8DrpcMd6r0hLZg/k6QlUcc8RGTFSLheyc&#10;ikRhBIZYHSLK5rfsJjdC2j9EFM8opzKrmjYZlVMnoYJRra2J+jnaeKs7G2/nzsE7qr0P+vPwYZE+&#10;3i1egCYDfdQv1EO9/lxU681GpR7dy9zptMJTkUfln8vIonLPnELbrDkJiXQoT2dOwCMeH6qNweVx&#10;47BTbTzWzJiGubTBditcsfPEMSylY1IcNhydqQC79u0FJX5XczSGYW+gBxJv7kfOrd0ovbODrnAn&#10;FeAevI2ORFMMVSBtcFP8ETQnEoBJp/Ap+Qxt8AV8zbzdAsCCaPwuymCVJ+FbdQb+EEnQfwGwsSVv&#10;+a9lcP8CoIDffwJA/v/3+F4R+kc9QLGg+I/P7/HHp8aWgqhvK1oAWJ2DLxWpLQqw4BkVoFgGdwPv&#10;+UbfJZxEM2Vsc+w+vI3ZjcboHVSB29DwJAKNj8PQ8DAE9feDqQIDaIP9UXbTD0VX1iP3InuGM15I&#10;PLoSrw+uwIu9Hni4wxm3wx1whQrwjJ8ljvta4PBaM6pBB9zc7oNHh8NxbfdmHA/dCENtdSjQCnra&#10;mOHivgjYzdVEqKsprmzxxemg1bi8KxApT66hKicZxWlvkPzkFlJunEXFlbPIDQ1EFu1ugYUZyoyW&#10;oGLJYh4Xo9RoEcqMDVBuyDDgbTaa8sX60rFswXyUztdDCW1B6dwZtBJTUaQ9GYVa46XqLWLtb44Y&#10;66OlzBnFHpsqLoNgSRvSDymM1OH9aU0GIoM9edqI/gzCjb18Ei+YBDaWBKXeSFCkzaLNFasDhPrL&#10;HtkfybSPCRpDcWOiMnwHdsdCSQG2xmDaPvm2HSDLi162XQfItWkNOQJwEK2wES+uXWZ6OGujj2sO&#10;C3FnFRXcRke8jliD11s8EbXWHpf5Wd1yt8RdVyucN9JHpNZknJo3B/eszZHltw65weykgjag6tBe&#10;FOzdi7z9B1B+4qSUUJ6xW5SpP4DKk6dRxcjduw+xAYGI8duE577rEbViBS7b2+OWqyuVni+eiXXa&#10;gd54SKg+CvCiCvTEi82e0sqUhAhvxFOZvqbaiyOcY4OX4QWVYXTgMjwJWIZHwZ54EOIDf+N5GC1D&#10;0PHv6/LLL+hCtdejswx6dWK060QF2JYKsGUcsDvh11VYZB67E5TyhJ9STzEWyGPXrhjSqxch2BvD&#10;ZAhDoQK7d4J693aY17cDVo6QxWF2IHcXauCJ9iiAlCcsAAD/9ElEQVS8mjAIORrDUTFTFLsdjlRC&#10;S4BNWOBsFVnCqi8VnRwKRlAFigkLofpUFGl/qeCG8jvkdyEA+GMdcZaYUeZRqilI2OXydXlDB/BI&#10;1c+fyxsyAAXDBlEd0gLTHueJkvrjVFpAOHEYO9QhyCUMxSqhPHaixWqixuBoVGqMp+Kb2ALCKeoo&#10;mzKZHe4kdrYTkDthPLLVRKbCWOQLK6wukvT592iMk6qUl0xnBz6DPzN7CmGoJW3KVTRzCgpnaSFl&#10;+mRETx+Hh5OG4z7V5pXhKjg4eiT8tDR4DWrCyMIY2w4fgXdQKEaMm4iu/fqhs7wsevfvC7XRKli/&#10;3BLPLm5Hxu0dKL4ThuqocDSKnMBnu6Q5g0Zyo+HNfjQkHMbbxGP4mCxyAS/ic+YtfMp9KPHma2ks&#10;vlaI3eCoAOsL8Du59Of7Wgq1Jkmw/cgB/KeA359iFlgAsGVz9L//+48AFNvH/U74UQFKJyBF//gi&#10;KkI3S/76j+aq7wAU+wKn4HOxqAX4FO+zRQqMqAN4Bu/EAKag+MvdqH++HbVPt6DmURhqH2xGzf0A&#10;VN/zQ+VtX5TfXEf4+aL0ug+KL69F3gUvZJ5eheSjy/HmIG3QXjc82eGEexG0aFSAF/2tcHK9GU74&#10;mOPEBmtc3+aJ23s24e6BcAS4WdHCdITWCGW4LNFD2EpnOM/Twq7VtrgcsQ5neXFd3OGPF1eOozI9&#10;HlWZSch8/gCpdy4j79p5XrDbkem5HAW2lig3N0EllV65iRHKTcW2l8bS7G+1wWJU0jKI1BgRlYsX&#10;ooogrGTvWaU/BxV62iifo4myGRNRNGW0dHEUTRiGQpHIOpaNU4zfiTJHUumjftIAes5Y2pmxA9mA&#10;lZFPW5jHhp1B1ZdKCCYPEkU5aa+EmiAsc0YpssdXRPq4AYjXHIpL4xThrSiDeTKtMZ4Xt0qHjuhH&#10;+9eLAOzTriN6/toGfX/5jRD8BSM7tYfHdHUctV6CM1YLcMl5CVWZAxWgF5K3r6NNdcUNN3NEEYBP&#10;3G0RZWWCCwT7qenTpbhPVRzj4IDnjo5I3bgJiZvDkRyxA7mRB5EfeQjZ2/cgb/telO4+jJJdB5EV&#10;ugOJG4ORsmkz0gJDEevtg8fLViJ2rQ/iQwLxMmwTokM24GmQL54Gr8OzzesQE7aWQF6HeAJQGusL&#10;dJPGA2MCPPA8YAWeUiXe37gM94O9cNlvFey11DCgza/o+fPPkPmVFrct/+ZO3dCH0at9RwKwDe1v&#10;a34eIg1GTJC0Qed2rdGl9W9SYnT/nt2h2EOsDJHB4B49MLxHL6h26y4BcEy3zlDv0QmzCUE7eRls&#10;YSd2Zeo4POX3+mbSMGSqj0CZ2KSKqitpsAJSB4mJEDHG15fQ4/c1rBejN3JGUBUOEwqO3x1Blj2U&#10;qp6wFK/LoHUWK0vEbRHpUuVpAc2BBCjbw9BBhN9Awk8ZxYRM4XCCbxjBOJwxkiAcI0plEcZjBiBr&#10;JNuFSJESbYsgTidIM/g7s3iebFXhLIbw+aFIGTEMyYwU1aHIHDVCSpcpmTQW5YRl+RQ11GhPQs2s&#10;yaili6mapY7K2Roo57FIeyJyaX0zCNQ3muPwjH//k4mD8WT0INzi+zo1cihC1NVgqTUJixfOQ8jO&#10;XQjZtRfq0+egq3x/tFeQQxcFWagMVYGj5SLcOBaItDtbUXh3M3kQSle4lSqQTlEaByQA4/ehPpFW&#10;OOkoPiSfk3aa/Jx1Cx/zHtBxPsXXslh8+w7Ab3UF+NZUQYdKgUYAin3MBbf++Qf59edXKf5rBSj+&#10;/R2AkgIk/AQ5hXwUKlDaE+TddwBW/g2Ayd8B+AQfsoT9vYoPBOB7AvDdq/1ofrkHjS92oiF6G+qo&#10;/AQAq6P8UXWXKuK2D8qvr0XJVU8UXV6DggurkXt2JdJPeCDpiCviDjghZo8jHm23xd1wa9wIscLl&#10;QEuqQHMc9zHG0XVmuLZlJW7t3oD7R7Zgk7M5xin0xCpLI9jrz4bnUgOEuC7FBSqKS4wzwatxYdt6&#10;3DuxG0Xx0ajLSUXB6+dIu38dqVdE2aZ9yPZbiyI3J9TYWqHB0gK1Ig/KainqpDW/DFNT1JkZoYqW&#10;WESt8RLUUSXWGopUAj3ULpiNKj0tNhr2nGLSQ5OWhA2laCJ7akJQLGcSM3h5VINiMiOPDTeXIaxM&#10;MWFZrjlK2he2QlSKGTsUubTCorGLQfLMobzIqBRSCc4UgjCW6u/MqH5YLd8Fel2pADu2JQA7QJ4X&#10;fm8qwb4EYY9fWkGuNRXhz63Q56efME22B8IWzsaJpQtwhkpQLHd7E7YaqTt9ERO4HHdXWeOOuznu&#10;OZnjkZ05ri+eh5NTNXBETQ3XZs/Gw8WLcd/AAI8tbXDLigrchhbWmRbWZRXu2rnjnq0bHjgsw1Pe&#10;f7NmAzL8QpAdFIFE3wDErPJG7Jq1SPanCqddfk1LHbvVH9FhGyX4RYeuQ2yEDwG4FnFUfy9pf2P8&#10;nRFNlfp0oxOe+LnikZ87ojZ4ICrIEzsdTTGXFlKW9rfnL7/S4nZAt3ZdJAD26tgVPaiEe7ZqLW2I&#10;9AOAMgKCbQnAVr+hV4d2UCD8BvTuKaXBDKD1HSpWhFAJDpXpjNG0yBOpAqd2bgVDKmzfgbI4QWX1&#10;UKrGTYUvStKLoQ6ticgcqYL0oQNbZu1FjuAIUTKrO9IGdyPYehJ6QhUSgoP7U+Ep0BaLxOk+BFVv&#10;KsK+BCWD0MwaJoqr0v4KlSe+ewE7njdPgI/38+gQCkcoUVlSFRJ02VSZUkqMKqFJAOaLNcOjqBpp&#10;lcX+I6lKfZE2gPZbWYnvQ7y/wcgbrYoCRuGYESgZOxLlE6gU1cegSmMsqjTHoprupYrqrmKaGsqm&#10;jUOp9jgqQTUUa09AIYGfNWUS4tXH4vnkIXg2SRnPxyvjPm34hdHDEDFhDGwJ08WzpsPXzw+7Dh3D&#10;IhMLdFNUQtt+fdFJvh/6DxyIxfO1cXLnWgJwB/JvhaCKKrD58U68exaJd2LFWNx+NCVQQCUeRnPS&#10;cXxMOY/PqdfwiQpQAPAzAfil9OVfCvC/AqCYw/jvAVD8kwDI/yQA8gf+SwBW4RsB+KUqC5/pwT8V&#10;iT2Bn+AjAfgh9Yo0bf3uNf27ZH93of7ZVtQ9CUcdba+oAVZz3x+19zag+o4vKm96o/TaGhRfWY3C&#10;iysJwGXIOOmCpMO0Zgfs8WK3LR5ts8LdsKW4udkCV4KW4qwfFeA6QxzyMsC5QCfc5MV7Z/9mHNy0&#10;Au5Gutji7Q5vGxPsWOuBcxEbsHuNHSIZp4NW4QwVxu0j25H86AbqctNQmhKH1Me3kXD1FCF8AoVb&#10;A1G02gMN0mSHg5QF3+wgMuHt8M5BlBK3RrMtQUiL3WhrjndUi++szNG81ATN5kvw1ni+NPHRsEAb&#10;9fOmonauWO42AdVsRNVsTKK2myhrVKExko1OFdU8VmuMlja9qaK6qNIah7rpE/F+thbeUq3Vqo9D&#10;5cTRKBlHK82LIpW2OZmRyAvgxfhBOKHaDyvkOkOXAJzQqZ2kABUIQVECvi8h2Lt1G8i2ohokAHvT&#10;Jg785SdYjRiE/cZ6OG2lj+uuhoSLM1J2UJVt8cZdb1tcdTHCTUdjPHG1xB2zRTilRdU4fgyuTp2C&#10;x3p6eLFoEV4Ym+GJmQ0emNnjIeOBqR0emVMd2nnglasnEletR6ZvEDLXByLeiwrPfSWeUv29WeeL&#10;9KBgpG7ZjISdwXizKxgxW/0IQaq/8HV4vdUHceFihzcxCeKKV8EtEHy63g4P1ztIq0Ye+C3DtfUe&#10;WK2rBbVu7dCHFr/Hz7+gJy1/jw6dJfvbu1MX9BZKuHVrdP+NCvH7crju/FxkaIellBiCUJZKb2Cf&#10;XhIERV1AlW49oNq7D4Z274ZRPWWg1qsLpsi0w3xC0KV3Z2wjkG6xg0rXm4qi+dNRpjsDdfN1WrY/&#10;mK5JFTUOabS7qUN7I3sUYabaRwJhxuDeVHJy0hpisYxOVI/JpuLLHtqHHVxfgo3PjeiHXIJMQDBT&#10;DHcImyzsMjs/ETlUd7l0DHnsAPOGykmRM0w4A/7sSHl2rIooZmdaQADmi7FiYbEH8fdQmeaosBMd&#10;1qIqi6nUSkbQJvN2Ed1SyaghKBsv9idWJQRHsgNmJzx1NKS9RwjCcsKvTAIgLTLhmEWl+Ho8O4JR&#10;/RE1Qhb3+B5uUNGeZbvaOno43NVGwUBjAjycHXHoxCm4rvZE32FD0a6fLLoqKKAfYThdYwy2+/E6&#10;v7UDOTdCUXpTKMCdUipMY/T3iZA3B9BICyzGAT8lEYApV/Ex4zbe59zHp4LH+FwSgy9lCf/DAJRm&#10;g/8dgNKJvn6ULPDvH+rotSv5CwslAH4iAD8WxkgTIO/55kQRBKkK9OtDtL970ED7+y/4BTMCUXd/&#10;E+qiNqL2rg+qb3mh4ronyq+tpgUWGyd7IOu0K1KOOuLNIXtaYHs83WGNqIiluBVigWtBZrjgb4qT&#10;voY44m1AG2yF61u9EbU/GBep7rasdkTkxlXY6bMMF3mBXdy2CWYaw+Cup45zYd44HeKNK3tCpM2S&#10;arOTUJGZgLRn9/Dm1hnk3jiJov1bkLXGHdVija+9Az4SgiLeO9njnZMdoWiD9/ZWaLZfimY7CwmG&#10;b63M0GRhjEbThahfoou6RTNRrz8dDfpaaJwvKvdOliBYy6ibOYEWQ+z6zx5XczRqCb5GAu+tmA0W&#10;ZfPZC1dMHoMaDTXUMqomjmHjZG89mmpQVRmZhGA6FWHyaPa8akNwTFUBy2W7SAD8oQAVeKGLTYDE&#10;wL9IAelBa9jz51/Rl6pHFAwdR/vnzYv4iMlcXLRZiNsrltJurkbiDl883uSKa8tNcc1lCe67muKh&#10;nTGuz5uJc2zQZ8eOxvWJExGjo4MkIzNk2rkh13U18tw8kePuieLV7NQ2hqImcCuqgmht/IIR57Ga&#10;53DGY1cPvF7ng7SgQGSGbUbylmDESwAMwsutG/Gc8IvdQvW3bR1eha+m3aXt9XfEqyAXWmAqwA0E&#10;7XpHad3wrbWO2G1jgCX8LIa1+wVyv/6Ebr/8jO78e3t27EQAdkGfLp0h24lKmBa4+6+/oTv/drEk&#10;rnv7TlSJYoZYzApTBXZsD8VeVH8CgGIGmCHGAVX79sGIXt0xuldXTCH45nZvD1OZtvBVksXZSSMR&#10;T/gWG+iifJEeGg0X44ORAb4wmvXmIHO0ChIJuPRRVGiEYAZtcOaQXgRWX+Tz8ULCrXC4mNUlyIbI&#10;UuHRMjNyaIVF+f0sFYKRj+f8GFMUinA4IUZA5rHDk8YWCckC3s/n/dyR/ZBDJ5AziiqQ9wVAxXhi&#10;9mDCTwBXWQCQMB0i1CchOrAfCgjFQirR4mGKBOAglI4fjHLa+nKNoShSH4YiXjNFmsNROGU4CjRV&#10;kTOJ9llNWWp3cVSjz6l0H/I9PaBqvUeA3+DfdZ7tcu+YYVg/cSysJ42DPZ3RocOHsCksDCqTJkoA&#10;lJFXgKyCEsaMUIGPqzFenAtDxuUQFF7djBra4fr7O+gUd6M+muyggBLpMM3xVICJLQD8RMZ8yBUK&#10;8EmLAixPxO81mXSkhRKXxBig2LztfxyAf3xtGQNsAWDFfwLAhwTgTTSnXMDb+BNSLo9kfYX6exyK&#10;2ofBVH6BqI0i/Kj+JPjd9kLljVUou7YCJVeWoeiSG/LOuiDzpBMB6IDEQ7aI22eL5zut8XDLUtwO&#10;McPVQBNc3GSEM74GOLbWgDbYggD0xL39Abi+2x9HAj1xKsIP57YHSqA7E+YLZ6owF50JOBGwghBc&#10;h3O84J6cPYiK1FhU5SYhI/Yh4u9fQOr1E8g7uhMJq92QQ9tbZWaGKiPaXUNDaVKklA1cTIiUGi5A&#10;mcF8lC2ej1IeS3gRFM2fg8K501FAS5SvrYYCqr2iaWNQNGUUCtSHI2/iEOSK8T02tJyxg5BF+5sz&#10;UtR/U0bhKBX23MNQPJaNTQLdYDbWAbwQBtK69EcqG2zqIAUqCUWkDRObdQ9EMhtttNpQHKYSdJft&#10;Ch2qFDVJAbaDfLvWVIBt0IfRkwqoRytC8DeCgEqo728/Q4EQ1OvZBeFz2ClYLsA1N4LOx4ng8cYL&#10;2uE7a21xyWkxbjsb4rGzKR4vNcB9/Tm4RgheJQQfaGggZvZcpBlbooAQLKDlzXX0QNFyT5Su8UX+&#10;6nVI5+04Fw88tLXnOZzxeq0XUoMDkB4ejMzt4UjdJXabCyQAaYO3bSQEfRG3jbF1LWJDV0izvi82&#10;OdD+2uKxrzWe+Nrjka8Tbqy0xFE7A3hQoUzu3gGD2/yC/m0IuN9+Idj4N3aiCuxIBdylE/qJEInP&#10;VHs9WjHatpMUooBgT8Kyu1CB/Bk5mS5QIgSVenbHQJET2KMHRsnLYwSV4YieXTGpjwxm9OxMFdga&#10;rn27YQ8B93DmJOQZzUO56RLUmRih2cQEX83N8Vm0EyrBFL7mDZV6AsGWTkBlCzBR7eVRLRVTyRUR&#10;gIVUivkqsgwBRqpAHnPFbQKygBY2f6hCSy6gWAInYCnAx/MUEnwFvJ//HYg54tyqhB7vS8HnpFUl&#10;0kyzUIJiwkUsseNjg6kUeSyiHS/muQWIC0by94ymfVZje5zItjmebYyRNk4RqWP7I220kjTplkj1&#10;mUBgvmbbjKPaix0zCC/GDcTj0f1xV7U/rrMtn1JTxXZ23KvZVux052D7llBs3bcHU+broRPVX2c5&#10;efSWV4SKsiLsjWfj1r4NSL0QirxLwai4GU5nSAjSCjeKxROvDhB+R/Ah8aSUAvM17Qa+0GV+LniE&#10;r8XR+Fb+Cr9XJv3fB+Afv/87AMWmI98a/jUG+KkohlRuAeC7ZALw9XFK2L0t6u9xGCqjAlB5bxMq&#10;btPy3lpH20vVR8VXfmUFygi+ssseKL7oivxzzsg+7Yj04w5IPmyL+AM2eLXXWgLgo78AaIzzG5fg&#10;tM8iHPNehAOrluDSZndcp4UTFWKu7Q7CZdqqq5GhOL/NH5eoAM+ErEWA3SLs8bTDObF/MG3xPdrg&#10;/NgHqM1JQl7ScyQ8uYrEmydpwfchccMaJJmbosTYBFUGRqhcuBjFixagYNF8xjwUMkoX6KJk/lwU&#10;zNNB4bw5KNCdibw5U5GrPQk5tLm5tLk5BF8WoZc5bhAy2IgyVBWlAWpRzDJpcF+k0gqJmcBM9tAZ&#10;bJRivW/eSGVCcTB7fTZC9tapA/ohSbEvkpXkkMYeO40XRjqhlzR6EB6PU8E+NmIXXqBzurbDhM7t&#10;oUIVKN/uN/Rh9BUFQdvQ+rYlFNq0RycqoV686BVohUf9/A84UxFELtTGWQJFVGd+7L8MMWGetJnO&#10;uEz43XA0xD07QzyxM0L00sV4tlgXj2ZrI0pLA1GaUxA9Rw9vFhoibpEhYpeYIMHKBkn2Tkh0csMb&#10;F3e8dHXFG881SPHfgLSQACSHBSApIoB2OxTJe0IRvycIb/YE4PXOTQw/vN6xHrG0vzFixtffCc83&#10;Uv37WOO+lwWivCxxa9VSHLXUw8aZ42DMz02Nf7NKO/49bX9Dt1a/oistbTdRBKGjqPzSAfIyHaHY&#10;pQP6sSMQQwG9hEJs3xk92nVqUcdUgd3bt0Kvzi1jgYNEnlqvnhjYvTuGy8phZD85DO/TA2N6y2BK&#10;r86Y2aUtTLp1xEbayosao5G0eC6KlxpLBTEaTM3wwXwpPjEaFy9G0QwtpE4YiaSx/P4niBU/PI4U&#10;ExKEHu1sAa1tHr/PXGVCjEqtgH9PEYFYxO9XqLIiPp/PDi+f31EeQZZLUEoKkhAsoiIsYjsqGKFA&#10;ABJqhI8ontoSilScbE8EYKaYmWYbylBmu6Hi+xHSRu6i7bENijXMqVSeqbTgGQRe5oSBEvySaaeT&#10;aKsTCdQkvi+haJNU5JDM95XEDjp+pApejRqI56pKuE/FeZuvuc4O/ZLaSBzTnIwgLXU48zPY5LUS&#10;e48egKG9DXoMHIQOveXQQ64/BiopYNHsSTi6eTkSzoUg+9JmlN4IQc29CNQ92oaG6F14SxEl1gR/&#10;SjiBr8nnpKVwX7Jut0yCFP2YBEmQagH+pwCUtsP8HwLgt+8AFGOAv7+rgth+7ltNDr5Wilngl/iU&#10;J9YB35IA+O41FSABWB8txv5E0cNgVNH2iomPGiq/mrtraX09UX19NSqp/iqvLSMMl6H4AhXgGWdk&#10;nnBE6hE7JB6kAiQAX+ymApDGAan2gqgA/QypABfj+NrFOLByEU5usMG9PRukyZCbkUFStejLOwlC&#10;xhXGxa1+CHYwwq7VdjgZ7CnZ4NsHIpB6/4oEwOL0V0iMvoHEu2eQf+04MrcGIt7KAmVLrVBrZIra&#10;xUtodRaieLE+igz0qfoWoJIwrFgwDyXzdFGqr4sy/bko1ZsppQoUak9AkdY4acVH7sShyOMFIJSf&#10;qOabOZIgZOOVimSyEYpE2eKRg1DE3rOAUcQLpphgE5WBswi3dMIxdYAcVaAsgSlSZ+SRwgsggQoy&#10;asxg7GaP7tCrC2Z17QC1Lh2hQhXYAsBfeJH/RgBSHbVui65UgV140XelEurPGP7zz5jRnlZ4wghE&#10;GurglIMxonxc8Tx4NR77uePuKhvcdjXHbT7+2MEEj60M8HzpErxaaoiXhgvxnH/784ULELPYAM8W&#10;LcJzqqBXNlZ4Zc+Oy90dKVR8KRvWISVgAxKCNuBNyEYk79iMdLH/SGQYkvZuRuL+zYiPDEQCQZjI&#10;45sdG/AybA3tr6hKbY9nPrYMG9xfbY7r7sY4Za2PsNkTYE+VZDBAFtPl+2A4od+vza/o1poAJOxF&#10;GayeBFqfTm3Qn4AcRGApdmoLOSo9MSbaiwDsKQDYhq9pLywzIdixtbRB0mBatKGyfVvqA/bshVH9&#10;+0NVXhaqfbphMiE4jefS5bldqAIPjh+GR3OnItPMAGWW5mgg/JuX2uKduTXeW1ihmWqwXqjBebOR&#10;pz0ZeVoTkKc5Bhn8zoSCz6GNzBrMDpFASidQM0XuIIGYJ4BHxZZDxZ+lRJANpLLjd585SNQd7CWB&#10;sJBtqJDnyR8r3IQysnhMGaOMJLaJBD4Xx7YVR1i9YVuJZ/t6Q8jG8RwvGTED+yCmfzfEDpBBjHI3&#10;vFDpjudDeuDpMIZqbzxR7YMHQ7ojalBXRA3ogkcDuuKZUne8UOyOl4o98UpZFrFDFBFDEL5g+3xG&#10;8EURjnd4vM3O+6baKJybPBE7p2pi2VR1eDva4PDJI3D2XA2FYcPRsXdfdO3bD/0V+0FbXRXb1toj&#10;9vRmaW/w/MuBKL9JVtylHX4QjjpRM+BFJJpjD+JDHG1w/Fm8S7mCt5l38J6C61PxC3z+vh/IvwOw&#10;4bsC/D8FoNgX+E+++PsPipP8IWjKk7YkQ7cA8GtdHm1wCj6VxOJjwRO8I52bRR3A+JMSvRtfkOTP&#10;IlD/hBb4USBqovwkAFbf8UYNAVh7czVqrq9C5dUVfwGw8Jwrck67IOO4gKAD4vfb4uUeXgg7qAQi&#10;xESIOa76G+PchiU46WOIw2uW4MhaC9zZuRZ3IzfSCgdL1aIvEHpXdwZL+YHitoOOOtzmT5UAeJY2&#10;+MoOqo5rp1CZ/hrVeclIexWFN/fOIev6SWTv24okF0cUWlqh3sQMjUuMUM1evdxgIcqNF6LGZDHq&#10;ebt2ob5UCr92yUJU0Q5X0iZW6k5HpY6mlD5QThtcrD4SJeojpA1uCseLen6DWgoajFCSrE0+e+sC&#10;AjGfvXcurVEenysZpyyNyRQSgiLnS6wTFZWGU5SpBIfIInk4rdXoAbg7dgi28kJxlO2Omd06SJt7&#10;D6H960/lJ9v+V/TuQMVHhSSsX1cqwC4dOlIltYMc7bBqmzaYSkAu6tER66aMxUl7M9xe40qbuYy2&#10;cwWi13vgwQo7PFhmhSceVODOZrSzxnjmYIY4VxvEu9ohzskarxytEOtojVjej/VwxMuVrohbuwrx&#10;m9YicfNGJIb7I4EdypsdhJyA3sFwJB4IRdKBECTuC0b8bn8ksdNKZiTu3ChNgDz3d6Pys0f0Ojs8&#10;8qTyczPEaSs9bJ4xBm60ig60lqa0YQKAo7p1xgBCvwcB2IU2WJTA6tOlPeHWCvIdW0FZpgNUunWS&#10;1vjKsQMQqUFSeoxQhGJlSFvCswNVclcxFtgNw6j6RijIQ4kqcKicuE0V2JcqsJcMNHt1xQx2NEs6&#10;t8GmQX1xbeZkJBGARQR/nY096i3s0GBug6aldmiyssN7quG3tjZSUY16MyM0imK5C+aibJYWsiaM&#10;QeKwgUgdSYiNH4F01UGIH9gPiQPZ4Q1SQsoARSQqsrMjIDOHiBnc/mwHVG8iCX70QMSPVsZLqq/n&#10;vP+A1jSKcVW5J66o9MSlgd1wXrELTsu2Z7TDuX4dcUauA87Jd8YpuXY40vsXHJf/FacHtMG5IR1x&#10;c4Isbmsq4PokedyZooR7mkq4Pk4WN0b1xkM1BbycPEjKe4wbNwCv2TZfjxuMaKrLF3xP0eyMn6oO&#10;wLNxQ/F4vCruTxyLGxrqODJtKnxnTMUqc0PsPbAbG0JDMFZjKjr1kaUNloOsoizG829YJ4ZZjgUi&#10;6XwAMs77oOCKL5XgelTeDUDVg1BUP96COqrBRlFTgM6yIeE86lOuo0lUns9/io8lr/ClMhlfa/Px&#10;tbEcvzdX45uYqP38Tpq3+AFAAT8pWiD3b//+cwX4nwDwj68/AFgt1d5qAWAaPpfG4VPBM7zPvot3&#10;qZfxLvGUtKC5KYYEj96Chqdh9PVBqH/gj9q7vhIAa297ov72GtTdXIPqa4Qg7XDpJVrhC+4oOOuO&#10;nJMutMJOSDrogFeRvBhogx9sscTt0KW4FmiKCxupCHyNaINNcMSb1jhsOe7sWY9bezbhVqQAX8vW&#10;mSL28aKeotQTMwmPI5tWSjZYqMDHp/agOP4ZGvJTkR3/GG/EOODN0yg4tQ/ZvmtR4uiId9a2+EIQ&#10;frSwQLOFGd5a0+rYWODzUjN8pPX5aGnBHt9EWjf51nAB3hrooXnhbDTpTUODjgYaZk1Gw4wJqJ8+&#10;HtIO/5qjUaU+iqGKKkKxQgw+0yKXMQrHDkARG1n5hMEoU1NGMXv34rGDUCCWPLGhi1UgwkKnjaQC&#10;HDsQt8cMQRgvGDvZHpjOC30sAajSiYqnc1v07fgbelPh9SQAe3boAJl2HdCJABRrZOV+a41RfGw6&#10;7aFW659gTosdTvV6zt4C9z3dELNhNWI3rsKTNc64v8wGDwnCp6sd8XSlPR4tZ2e0ygExni6IXeOC&#10;l6sZnrS7az0Qs245XoifDVyLuNCNeLM1AAnsgBL2hRF6EUg4RPgd3dISh8KQShBmHdmCdMJQqhAd&#10;vhavQ73wkgrwibcNnnhZ495yUxw1nI5AjaFYPlwW7rRbazVGwW7scEzv1wsjCSQlWtxeBKAohNqb&#10;FrgvVaACoTi4eyeMILSG9+xCCHaBUpdOkgrs055KkPDrSSX8A4A9qBhlea5BfXpBtb8ClaAsBvWm&#10;JZbtA1UFWajJ98Xkvj0xvacMFvB1bn064eDkkXjCji/LaikqxAoiC1vUmhOClo6ot3ZGg70bGp3c&#10;8NbRFe+cnPHBUdTYIyDZXioW6kmOQaRONZuwM10wG7lTJiKDYEwaOZyd3DBpvW6q6lCGCpJHDMRr&#10;doAvBvXC3QE9cVGpG07064S9PVsjrMuv2NLzV4T2+hmhfX5GUI+fESb7K7b3b429gzrh0LBuODWm&#10;Dy5rDMAlwu3cVAXcnD8UL2008cZ5BqLtpuGumRqe2mqhYIMZ8n1NkOIxF/HWWki0mIL4JRMRPWsY&#10;oiYq4P44eTyfPBhP2AbjRhPaBN+rcSPwcuJoxKir4ZnGRERN1cDZmdrYPGsaVhvMx/bwYGzfvRuz&#10;5y1AFzl5dJTri179ZTGCKtLJdDau7VmH12c3Ifm0J3IuehGA66gC/VD9YDOqHoWjNnq7lBjd9OYw&#10;GhPPoiH1Bt5mRVF0PZMU4JfKVHyr+w7AdzX49qGxBYDf/gXAvyD4nwHwr4f+GwD84zNP/jcAfq3O&#10;wCe+iU9F0ZSlUXiXcQXvkk6j+c1BvI3diabnW9H4LBwNT4LR8DAAdffWo+7uOtTf80bjXS80Eob1&#10;t7xQc2MNKqgEyy4vR8mF5cg/446sU65UgS54s9/pezqMNe6EWdIGm9EGm+D0emMc9zbCwTXGOBvg&#10;hLu7fQjAjbi5J1AC4GWqjuu0WyuN52FYl98wnz3OHm8XWuIN0p7Bdw9uQc7zexIAC5NjkPjoCpJu&#10;nkHhxaMoDN+MbCdH1FhY4r2pOT6YCsgZocncmCA0ablvbIwm2pzGJYtQt0gfdQt10bhAB43zZ6B+&#10;zhTUzJyIWtrh2u/wqyX8qiePQuUkVVROHI7KCUNRSQBWEnYVEwi78QKASlLkjxEL5OXY67fkhon9&#10;KER+WcrQvkji8ZWqAm6MHozNVA1WtGRTCcDRtMCDeZG3AJAK8G8A7EblIxSgAKA8LfHYzp0xixez&#10;ZqufMKdjW7irDkEkL8o7VHEv1q7EC69leLFuBR4TdA89nfHER9jSZXhMZfh4/XI828jXBKxGTIAn&#10;XgatRWzIOtrX9YiN8MOr7QF4szsECfsjkHR4G5KPbkfy8e1IOrkdKad2IOnENnZu25BJICbT+ibt&#10;2oQ3W3wRE7Qaz/14ftoiAb+7VH6HFmlg04QBWDWsD9aM7g8/zZEImqNBAA7FdNluGCPTUaqA05dW&#10;vzdtbm/aWjlCcBCV4SRhs4YpYzxBObx7Z6j06CpNisgKJUgFKADYTdhnKmEZ8VkJ29xNBkP7ymKM&#10;0gAo9+mDgYSgan95TBzQHxq0yNoE4nyqQavenRA0fAAu62gjiR1jqa0Dqi3tUUf4Ndq4od7WAzW2&#10;bqhxcEedkzvqnVzR4OhAGIqwQ6ODFZqc2LFSTX9xs8dnZxu8tTJFjfEi1NBRNLGtvbcwRa2BPkrm&#10;zkCKxmjc6NcZJ7v+giN92mBvvw7Yq9QFW+TawL834UfQbR/TCxGjumPfVEWcmaeKOxaaiFs+H6+W&#10;zcdTxxk86iFlnQFu2U5ClLsWUkLMkMlrKnq9Pq57TEX0Bn2UH12Bwj1OSN9sgsS185GwUgdvXKYh&#10;xnIini0ZhZhFo/BKdzSeThyAF6MVJQDG0/a+mjROAuBTzYl4OH0KP5cZ2DFXG57zZyPIeyWOHj4E&#10;C2s79OTn2o6fYXdFOQykNV80ewIOiXzPkxuRcHoNsi+uJgC9CcCNqBErxR6G0QoLAEYSgAfRmHQG&#10;jWk30Zx9Hx8Loym+4lu25v2eBvMXAP+LSZD/EoD/evi/BqDYZf2PL43480MN/nhbKm1C8q2mBYAf&#10;i8S2mPfxPvMq3ieLzZAOoylWpMFsQz0VYN2jINTe34RaArD2LqF317MFgDw23PGiHfZEFe1wxdWV&#10;KLu0klZ4Ga2wO9KPuVI5OCF2rwOe7LTBvQgrKR/wcoApzm4woQI0wmFPY5xYb4PbOwm1vVSAe/xx&#10;ZWcAruzajJNhGzBn5EBMVZbFOqslWGuxUNo0XawNvk5Qxt85h9rsRFRkvEFa9J2WdJgrJ5C/awvi&#10;bJZKG0NX6i9Azfz5qJ6vh4oFeihnVIp9FfTYi8+dI+28VTSrZSvMspmaKNOeJFV8LpwkNj9SQcH3&#10;5GdR5jxveEuSqpily6V9ELN7uSPkvs/mEXgjZKVjxtDetD/dkTJQRE+kDu4NsRF3CoEoABg7QgFX&#10;aZv8aSXMehNkVCWju3aGctdOUOgsVBAvaNrgHgRgb4JPDPx3kdI/aPVohyd0lYGubC/M6NgG2q1+&#10;hkmfHtg4cRxOiT1f3Z2o9mhDqeyeE4JPfFfgIaH3OGANnoX4IDp0PV5EbMCrHf54tSsQr6ny3kSG&#10;4M3eMMTvi0D8we1IPLITKcd3I/XkHqSd3oPUU7x9alcLAI9v5fcagcyDoUijBU4REyBha/FkvRse&#10;elFtrrXDPQ9j7NMbj3WqveAzui9CtEZgi84EbNPTRIS+NpzGD8cMuW5Q694BQzu0gZxIbCbQBNQU&#10;qIIH8XOYqqwIE6qq2cMHQZUAHNq9CwZ27Yj+fF5O5Ei2aSMBUKjAru3EJkqtIMfnxCTIqH4KUJWn&#10;EqQlHioni9E8qlMZTqc9nsvPzZy/e+XAvjg4RQ0vTY1QbGuPGhtHCYD1Vi6os3VHpY0Lym1dUW7P&#10;ICArbWxRTUtcbc9wEmGFKoelqHawQIOzNd652hGIjvjk6oTPbi74fZk7fl/hhj9WuhCui3GHNvd0&#10;/864NXEQrmuo4LKmCg6O7YuIoV2wfXxvHJytjH2zBuHgvMG4aquBaE99vFq/mOpdl9/lXKQEmyI9&#10;3AIPfebiwfq57LAM8TxsCaL85uLOBh082rwA8bst2CFZ4FWoAWI26SHGdzZivQnPVVp4vXwqUpZN&#10;Q6bTdLyeNxIxEwYiYQLV6qSxSNKchNipk/FsmjoezdbCNT1tHFw4C77zpsPXcSnOHT0ETy8vKAwf&#10;jtZyfSCjJA+FAfLQUhuG8DWWeHp8AxLOeiKLACy+5onKO3SKUYHSniHSWGDsbjTEH5AA2JB2QwLg&#10;BwmAb/4C4A8FKCZBWpbC/Z8CUFRO5Yv/dwD8kwD8vYHUrcnEp/IEfCx+gfd5D9CccR3NKWfxNp4A&#10;fBWJhhfbUPckFHW0wDUEYA0tcM13ADbdIwDveaLuzmrU3FxFAK5E5bWVKKcKLKIKzDvrgcyTblQQ&#10;LatCnu22w/2tBF2oFa4EmuDcJoJvHVXgOnPaYHNcoQ2OityI25GbCLdg3Dm4DYFu1hjZuyNcDeZi&#10;n99qmGmNQ+RaF2l1yIUt6/Hk3EGUJMWgLicJua8eEojnkXnjDAqORiLW1R7phgYoW6CPWv15qNHX&#10;JfzmonT+XJTp6aJMV0x86DJ0CMJZKJ6lhWJtdRRpifWUo5FHhZczRuzoNbCliCntq1gCJWrCiaVt&#10;6YPF2s+WpVAtGf1iBYGslNSaRSim87nUQQQfQ1QaSRvajwpQXpqViyNML48YhA1UNya0eZpUQqNk&#10;CECZTpDv3I7QIwx4Qfds37YFgG07UunQ+lH9DKQCnEwA6vftDZ1O7THtp39gAV/nIi8L/7Ejcc7Y&#10;AE+Wu+L+Cic89qYdXb8ST/2p9MKp7rYFEnxBeL2HwDuwFQmHd/H72YOUY5FSpB7fS+jtQ9qp/Ug/&#10;cxCZZ/cj88xeZJyJRLoA4QmCkRY47WAIMvcHIYPfVXy4N55soNJc54AHvBiuOy3Eztkj4T28O9aP&#10;7o3dc0bj0OIp2L1AE3sWT8c+U12soBKcIydDJduKf89PUBDga98BfansFPj3DuzYAWq0rEZUJoa0&#10;ZxOFCuzREUN6dqI17kxAdoU8lbHoIAQAZdq2bKTel5+DAOiQHr0wpr8SRg9QoiLsi2G9e2ICITiN&#10;EJyrIAfj/r1g3a8bgkYNwR22i1wrwowKp44WWNjgaitHVDLKrJ1QauXAoz1tsi2qaJfLrSxQYrsU&#10;xTbmKLO1QIX9UlTZW6LekSrQxRHNBGCjsz2PtM0r3fGH70pUO5vj6qj+2C/fDpfG9MOlsQq4NHkA&#10;Tk9WxMFJfXFUWwnnqdDOm4zFFesJuOYwCdedJ+OGyyRcth+L625qiPXTxesgfTwm1J5t0sWrMAO8&#10;CFmIx0G6hJ8uogLm4PZGbVz1nIzrXpNwx3syYamBZ76aiF6njueeE/Fy9SQkemgi0WwcXmsPQdrU&#10;0chQH49ULQ28mTEVMTrT8Gi+Nq4vmInTJroIMZiDDdaGOLtvJ8JDQ6CqPgmtqaQ7K/WH3EBFjGMn&#10;vtZhEe4dXIv4s97IuLAKBVdWofyWD6qiyIyHES0AfLUHjQRgUzLZIpKh8x5JkyA/EqH/11ngP7+0&#10;VIL5Hwfgn1+b8E+x6UhzGX5vJADrsvCpIhGfSl7iff4DvMu6gXcp5wnAIxIAG19sR310OCEYjDpp&#10;BQgV4L21aCD83tIGNxCEtbdXofrmClReX47Kq8tResWDNtQDeedog08TgMdpgw8643mkPR5ut5Fs&#10;8DX2Zhf8jXHS14hhThtsinOBLrhPAN7d64+rVCbHQ3yxYPJIjJfvie1UMgKAVrMm4cB6d1zZth5n&#10;Qr1xjyol++VDNOQkoyThORLvX0Hq7fMoPH8EyetXI42Wt9RgEeoXimoZ81C9iCqQVreMQBRFEMoY&#10;5WIWeJ4Orcp0FM/UQOF0AnDKGORPpgJUE3XaWiD4YxxPbJyTzsgYQqU3hBAUGf20tFI2/1gllE4c&#10;LEX+aEKTCjFdRcwAyyFFpR8SeHyjLIeYYYq4MEwJvv16wrh3V0yhuhnVXZRy6iJZwF4dxHhYG2m5&#10;V19pTSzVHwHYt21bDG7VGpq0wIvYE8/r1A4zfvoJxgShHS2xHa1jICF4ycIIj8SkiJc7HqzzQHSg&#10;N95sC5IicWcIUg/uRNIRQu/EIcLuCOF2VIqMM8cYR5HJxzJOH0bWmUPIPL0PGaf2IPPEbmQc34m0&#10;w1uQvj8YqbvWIy50BZ76OeK+Ny3vCjOcsZiNzeoD4ElVs2lcXxzQG4NTJlNxcLEGDhhOwwmredhn&#10;NheOYwdidl+qvN6dMYLWVZnWd2i3HlCg1Zenwh1OwKlS7c2iCjTTGIe5qspSgdzBMm0wSKa9tP/H&#10;QBkZ9OHfLfYP7i6p5V8h27Y15NlJDOrSFSP6yGKUoiJGKfSHKiE4uk8vTKEC1OOFu0hJFsayMlg1&#10;UB6nePEnGRmj3NIa9RbWqDOzQo25DWqs7Ak7B5Ra2vJojUprS1TQ1pYvpWUmBEstLVBla4laB76W&#10;AKym46hzsCUI7dHo4oxmDze8ZUf0xWclapZZ447mCBxRlsHZkb1xVozpaSrh8iwVnJ49EEd1lHBQ&#10;Twl75ylij74CDhjxMQsVHLcZgotutK6bdZAWacyObCaurhiPS8vH4crKCbi4Ug2XPSfg+gZN3PDX&#10;wr3QmXiwdQ6e7tBBzG5dKvp5SD6gz5iHpL26SN4yC4nrpiDBZiyeT1NE8tQRBOA4ZE7XRDyVX+yC&#10;2XjODuqu+VzcsFuEQzaLEe5gihNbg3AgcidmLJyPtooKaM/oraSE4UMGwd5gBi5s9UDcGS+knluB&#10;vIsrpHHAyntCAYrZ4F3S2uCmhENoSj2Ht5kEoCiIQAD+SIT+o6HoLwD+8amlFJbIYPkfAeAff/5H&#10;AP6TAPyjidStz8anyiR8KH2F9wWP8SGbby71ApoTRDGEvWiM2fEvAD7wR829f1eADXfXEIArCMBl&#10;BKAHyq56oOQvALpJAEw54Yo3h5zxItIBj3bwQglfiuubzXAx0BSnaYNP+JjhoKcpzvg74c4uX9wh&#10;AC9t94M3bYNK17Ywoio7tiUAO31WwNtiEfZ4O9MCe+Nk8BpcO0QV8+A66rOTUZkah9Snt5Bw5yzy&#10;rhxHDi/2VDtzKQG6YfECNC4mBJcsQNWS+SjnfakaDKOCYKxYQHU4bybKRSXo2Roo1Z4gFT8t0hB1&#10;2IYhf7xKy6bWo8Qi9pa6fuIo9nQQKS+FYwehcNwgFE8cggo29EqNESilghTFE0T9OFFGKXVIfySo&#10;KBCA8ng5bADOfwegqRgD7N0No6lSRHmnvrTAvaVUkHYSAPtQ6fQWJaFElZg2BOCvv0KTwDCS6wuj&#10;7l0x95efYUEF6UJrZ0E76dCzM/zGqOCclQFur7THPS9XPPRdjtjNG/A6PABJ20KQto/K7+BeJB87&#10;RFV35K9IO3UM6SePIu34IaQfP0Do7UfGsT1IpyXOOLwdaQe2IGXvZiTvWI9Xm5fh2UY7Kj8rXHVd&#10;hEh9NfhPUsC6kd0RNEkOB+aNwjnTKThtPAWHDNRxzlYP1zxMCEAdeExSgZ2aChymjscsQmiETBeM&#10;6SsH5U4yksUfKdMd4wg5TbleMJ4wCqYaY6Gh2BNDurWCYsdfodKtq1QCqx9/rm/XDujZUajl39CP&#10;ClCpIy105y6EoAyG95XFOKUBGEcIjiEAJ8vKYs6A/tAfJI8lCr3hJN8Xu8YQMPPnodjUDPVmFmg0&#10;t5IgWGVhhUpLG1RYWqLMgmqPnalInK4wM0aVmam025qImqXmqLE0Ry2B2ECLXEul2ODoiCZCsM6F&#10;MFzhgiI7E9ydOgqnRsni5NheOK7WAyemyuLUHCUcmz8AJ0yG4LjlcJx0HI1zqybjouckXFuviajQ&#10;WXi4dTZe7J2HF4TZxfXjcMF7LK75qiMqWBtPt+si7rAhYo8b49mRxYg9Y4SX540Qe8kYr68YI/GG&#10;CdLvmSP74VJkP6BqvUnLfswUmSv/P8z9BViVW9uvja/1rGeV3d2CgQ0qooiUdHeKotjd3djd3YWC&#10;oiggJhhId3eH3bHi/F/3ZK1nv+/7f/f+9re//e7v4zjGMYnJZM7JfZ/j/N1jjGuM5L78/aRRGuTq&#10;aZNrrE+ylTHx7tbE+DkSOcWJOzM9uDLTmyMC7xMblnH2+H7cJo6jYU91fpH3s2XnbvTqoYaD0VAO&#10;y3Hw9Owiki/MIefKXEqvSwQO20Dt3R2qVSFvYg/zJukEb9JErpQlt3l1S+H+LQCVJbp/fnjO73/V&#10;AvxfBKB8/E8Y4O9vK/j9VTG/Pc/hc1USH8tjeF/4gHcCwHepyo5wZ3grT/r10928jNzKiwcbVdcA&#10;lWkwz0PrzE+Jv3UAFMUPEfu7PouK4BmUBE2n4PJUci9NFQBOlZNpikStSTw56Mf9PWMJ3+7NjU2e&#10;BK1z5/IaT84u8+DIAmdOrxzHte3zCDu0juD96/A1H4FG03psnjuNwAPbObpuKVtm+7F+ojun/hoN&#10;Dtq7kSdXL1CbmURtVjKZEoMTbl8hO+QCxcf3kDV3CpUSV955u/NF2mcfT976uPPK21OaB2/HevJG&#10;DuzX7o68drPjtYslrxxMeG41ilrz4Tw306FmtLL0bZCArT/lI/pSMbyuVSlNpy+Vcqt8v0SnN8XS&#10;yoZrUKLdiwJNsca+XUjtoewLotSb60iiekdi5eR71FeN8wLBJWK3nu1bYSzwG6oq6CkndSOJgsp1&#10;QAWEyqRgAaBSHUaZ/KuUx+rxww+M+PUXPCXy+nZsi80/v8e53o9Mkcg4XiK0V4Mf8RRILBvUg/M+&#10;Ek/mTlS1yOXziN+4SjWhOXnnZpL2S5w9IrH2uJjgsX1yu5+0kwdJOyG3J/aRLvE449hu0o/sFPvY&#10;Isa3geQ960jYIeYn8Hu43Iebsxw5N8aY7cZ9WNSvOYv7N2OzXhf2mffmuKMW5z1Hcs5Ln9PehgRM&#10;ceDqbA9OT3LkoK8dh6d6sNPPHbchGmi2bMTwLp0Y0LINamK7vX6VrwWIeh3aYzdAAx8Dbcz6dRNI&#10;NqZbox8FcvVR+6soaiexXmXeYNsGEqPl+z2aCRyVnwkIe7RowaDOHRkqkW2IPNaQNq0ZKdCz7N0V&#10;px6dGS+fb9Doye3RxuQ4OVEpJvjSU4Dm7kWFmwcVXl4Se32oFOsrd3Oh2tNFtcdMtYsLNa6uqlul&#10;PXdzE3h68tzbW+4zhhdjJUqPExgqo8azJpI1xpYQ4/4EjO5BoF0Pgtx7Ejimt8Tb/lyeOoDgJTpc&#10;XTmCYH89bu0wJmz3aO4dNufhSYm3x014ckEM7robUWfNuXvQkMfHJQ6fsxfrsiPpmgdJIZ7Eh7iR&#10;fm8sGY/GkRntS07sBPKT/SjNnExF9lTKMifxPGEqn+5OI3/daO6bSSox0iBb0k66vjbJEn2Tx9kR&#10;M9NZorIn9xZ6cmPxWM4s8uXEujkEnNzF9PnTad2vHz936kZTaWo91DHU6ceWRZ48PCsx+Px8si8v&#10;EACuEABuEgAKPx4dUo0pvEs+zfuMIN7n3FbNOvmq2hIzhT9e5Kouyf2pbIj+8SV8fgvfPtatYvuL&#10;YaqmcO0/+fhv02D+3cffJvi76pcFq3UP+vUNKPNs3lXz7XUZ317k8aU6lU/lsXwojhQyh6me5Lvk&#10;c7yVzP4meh+vlJHgB5tUo8AvI1YK+JZJW8SL8AViggt4GbqA5zfnURU8m4qrMyi9Mo3CS5PJvzCJ&#10;7LMTxSQmqYojPDs0gah9vqLoYwjZ5EXQejcurXbm/CpXji915OhiN4K2zFSNBN8+tpnVfi54yYF/&#10;fstargsAA3dvYtMMX7xHDebosplc2bKCwM2riTx3jNLEJzwvSCdbbhPv3SAz5DIlZ4+SvmiWHHxu&#10;lIn5vXaRKOxoQ7UShSUWV4rOV0kcrrIzp0Lsr8JCX+xvhNjfUEqkty7V60vZSA1Kh/ekWFssb4iy&#10;x2tXCjW7UiTxtqhfRwo12lOgrOEc3FVad7I1lQq/nciU6JuiDHz0bKsqkZSm3pYMZSK0Wl0Ejhyg&#10;xnGNrsxVrgEK/Mxat0WnRRuJfi3lBFcGQhrQQeJdhyaNVEUAWirxt0FDMcCfUfv5R4b88iPuAr+J&#10;ndvjJNbnVO8nJrQVALZsjnv9n3H44Tu8G//IusG9uOhuRfhUb+7PmcDjJdOJXT2PBOnRE7etI3H3&#10;egGhPymH1pN6ZJ2qpR31F+hJO7CelN1rSNuzluRtKwWei0nYtIjYDbN5uMyHK+MN2WnSgzVD2rK0&#10;XwtWDmzFdoPuHLDSYJeFOkc9hnBmghFHxxoRON+LCP9ZhKyaSrj8fsxBf8I2LuT0Al8W2upi3K05&#10;Bt3bMrhVc3oKAPs3aolOm87oi2UYq3fHZqAGNoP6MLxTW0kF9ehS/ye6iSUrK0W6NW9EFwF/e+ks&#10;lOunai2bqJryeZfGv6LWvD4DO7VhWPeuDBZrHtKxDbrd22DbuzMTenZlRS91LurokGCtTJR3odLF&#10;lSoPdwGgHDdie+Vef9meu1JSTYDnLKBUSqj91Wqc7Kh1VkZ/nal0dqXCVcDpJuB0lU7WZwyvp/iQ&#10;4mVCiMtArkwYSMDMflxdNoib/sO4u9uAiH363DtqzONLVjwJtOHZDTviQx0kydiTft+NgmdjKYzx&#10;oSh2LPnR3iTdsSXlvj15Tzwoix9HaZwvRTESx1PGU5bsQ1WWL69KJlGa5UVl3hgq872pLRpLdb4P&#10;b3Mn82f6QmpOOhNh25ZY464CPw3SjYaQ7GhI/ARrni5wJWq5B+HL3Ahe5c3FVWKAq/wIOrqerVtW&#10;0k9nOL+270yTrl1pq96FgZJ85k6x5sbx+cReXETm5SUUB6+m4tYWau/t5cVjEakYBYDnhC3BqmII&#10;Hwui+KTUIa1IUc1G+f1tOX98kGT66RV8+Y8A/O2/Cz/l4z8FoGq29F8ArFsVogDwkwBQKY3/it/e&#10;1fJNMve3l4V8rcmQJxLHx5IoPuQrI8HB8mQv8C7+OG+fib4+2snrB5sFgGt5cXulWN9SFfiUa38v&#10;Quer5gPWhsyjWnUNUGJw4DRKLk8RCE4i95wfGaf9SD7uR8zh8TwWAN7dOZZbmz256u/GlXWuXFzt&#10;xJnlThKDHQnYIDF4/woijmzi+Oo5bJo+lgsCuau7NxO4cyNjDYeh2eJX/CfJ729bQ5BSpv3IHrIf&#10;RVCVl0JOyjPiH4SRfiuIoosnSV0+nxhXZXd8MwrMDSkxNaRwtIF8Ppoii9EUmxmqiqAWm+iqygUV&#10;jNIib0Q/8iWi5QnwsgVuOQPak9W3japl921LjjTVgvbecturlep7aQPqFs9nDuis2l9CuTaoADBd&#10;qRGnDID0qANgshjgs94duTdInf0aXZihAmAbLASAw5u1oX/jFnRvICd0o4Z0EgB2bNqY1g3FAAV+&#10;HRoKGAWGPQV2Wr/8A+fWzZjUpQPuch8HiX4+rVsyXiDo2aQhjj99h9sv3zFDjGmrdh8uOI4mfJIb&#10;D2f7ErVgMo8XT+XJilkCs/kk71hE6h5pexeSvHc+CTvnkLB9LvGb5xAr0ErZvEDVYtZMJWKuBxfG&#10;GLHNWOx1QH0W9K7Hkr7NWKXZlk0jOrPXvAcH7Xuz01aNU37DCVnuxo1V44nas5TEU9t4etif2OOb&#10;JG7vIvbQJu7vWsbuyQ7Y9GqBbvuGDBGb69egCVrN2svX3dHvooZuu3YCyE5Y9lVHV+DVp0l91f7J&#10;agLC7gLA7srIcNNGYs716SSfq7UWA2zdhO5ileqtGtKxwT8FlL8yuIuYYFc5Ydu3QbNjS4zV2jGm&#10;txqL+vRi/8CBhI4aRbqdPWXurpT+q5CuI+XuztJcqBDAVTg4CvTsqLSzpELpOO0spEO1rNtR0NFe&#10;fu5EmaOrqlU6KKXWpI1zImOsIZEz9Li/0YRHR8XeLtkSe8WG1FvOpIRJi3AmM9KdzMdu5DxzJ/uZ&#10;GylRtvK5M3mxLpQkSNTO8OVt8VSqcsdRmSvxPMuH4gQ3ku+YUBLvzJtcX54L9KoznKnNd6cyx0nO&#10;CUeqC+TrAheqsp15lTOW3/Pm8irYiweenXhq2oFkgx6kmg4iwVGPhEkC4CVynKx2J3yNOyH+3lxZ&#10;78PZtWO5dmAJx/auw9zamhZdu9O0W1daqnem56DujPMx5tL+2URfXE5GwFKKr66l7OYWqu/u5fnj&#10;I7yMOclbYcqHzOt15bCKlFUg8XyqzODL8wJ+e1spAHwuAHyDsn2HCoDCrD//+MYfKgD++Z+E37qP&#10;/3sAVB5cKPvHe6UoQpUAsJhvtZl8qUwQAD7hfYEyEHKdt6kXeZt4grcxoq+PlY2Pt/Hqjj8vb68S&#10;CC7l+V+jvwoEldvnclt7Y7ZAcKZAcLpAcArFlydTICaYfX4yaacmEn9sPNEHJ/BgzzjCt3lJDHYn&#10;UAB4YZXEqJUuHBEAKjH45l5lsySJwXvXc3TVfM5vWqUywJPrlzGicwtV2ywmGLB1NZc2LOX63k3E&#10;hwdRlpVIUXYiKY/riqQWBZ2jeNcmYiXyZjvbkCcALFNBz4hCy9GUChSVckhK6fAyc33Kxf5KBIJK&#10;AYTCERqqxeW5mp3JUyp1KNNblBFeaXnS8vt1kKZ8LobXvy3JA9uTOqgTGYO6kN2/M8p+s8pWi5l9&#10;O5KmjAYLAFN7SfyV9rhfZ0K11NjZswPT2rfEo21bLFu3Q6epnNyNm9NNANhVmeohRtOxcSPaSpRT&#10;VkB0rCcn+6/16Ff/F4b8/D12EpEnd+7AGAGfAkCP5k0Z36ENPi2b4SpxcEzjn/GTzmJeF3m/hvTk&#10;hOVIrrhbEurnxoPZ43g0X/4fS/14tsJPYCifr5kgwJtI3IZJcjtZgDeZp8sFXovHcHOqDSectdmo&#10;34V5/evj1/k7ge/3LOjTkJWD27JxZDf2mPfhuLsmF/yGEbzQhKhtY4g/PJfYI8tJPb+DnKvHSLlw&#10;gPhTO0k8vp24QxuJ2KzUBXTEsV87hrf+lYGN6tFbDLBPvaYCvi6YqknE6igA7NQa025tGNmmscBR&#10;LK++QE1eY1e5fzeBYNdmEnmVJpG4eytpLST+tmpM/46t6Nu2hWoOYZ9WLRjYtoMYYGe02rVhhHQW&#10;9l07MEMAuGFgX87oDOGRpQk5bnYUu9kK/GyolNsqNwGbUkDD0ZYSOytKlK0T7EwpsTFWtXIbSQ9y&#10;LCmDaaW2NhTbye9Lq7AVQ5T7V3iYkysmnLHGhtwzXmQHeZB5w4WUYFuyb7uQ/0COz4cu0pzIfyKw&#10;i/ckN8aZhLsmZD+1Jj3KgoIYO8qTBappHpSmulGRIZE81UMM0YzQ4z0pemLLm6yxvMqU+J4q0Et3&#10;5HWBO7W5ztQICF/ku1Kb5cJLgebn3Fl8eiD/4+kaRJm1I9FQAGiuKQDUJVFMLmaJUmLNldtrXAkT&#10;AF7z9+HCmjFc3jGLM/vX4e3jRdsePWjcqSMtunVEvV9XXOyGc3LrVGIuriTj8nKKgtdSEbaZmof7&#10;eP70GC/jJf6mXeZT9k0+59/jS0k0XyoS+VqdqapL8Pu7KlUprD8/1W2IrgLgH4oB/va/CYCik/ym&#10;QFAe/PMb+WMvhLrKkrgSvj3P5HOVALDsKR8K7vI++zrv0i7xLvG0AFApiqrsBbydN/c28PrOGmkS&#10;gyOW1sXgv64B1t6cLQCcRY20vwFYcnlSnQVKFE4/M1EOel+iD/nyULkOuM1DAOjK5TVOnFturzLA&#10;Y4scBIICxW1zubF3NSEHNnFp22qu7d3CtX1bmScHY7/mckLLgXlu80oC5Gfn/RerbqMCT1OcGkNF&#10;fhrpsZEkhF8jL/giZcf3kTh9AhlyACsVXyptTFXQK7YxoczWlHIrOXjl63ILZfBjBMWGAsCRA8gf&#10;phigGgVigcqkZqVkkVKqSDXnT2l9JfrK14VifVliiWlacju0OwXye8VDlWVwYo99JQoLCFN7tCa5&#10;RxuSxQBjJXY9Gtidm1rqbFFrz+T2LfDs0B7rdh0Y1qwVGo2bid0oq0EkAv8FwPYKAAV8yl4hvQV0&#10;w+SEV5bB2fz6MxPlRB7ftg1ODevj3LghXnKSu0kkdBFDmtShBdM7NWdmhyYCwWasEfBu1+nLUfOR&#10;XHY146aPBRETbbkz1Z670x0Eik5EzZeDf54zd2bacWuyBQHeehyw7COQa8aM7t8zqev3TOvxPfPF&#10;/tbpdWKrSW+2mfRlv90QAiaZcm+lM4n7xpN1ehbZFxaScX4Faec2ihXsJTvwOGkXj5F4ej+pJ/cQ&#10;Ix3cxQUT2D3Bngm6Ghh0aCoArI/GLxJZGzZHp2VbDNu3w6xLG5z7dsFbTMOiUzN5/T/K+/ADncWC&#10;lSis7ASnXOvr0aquJmBnMeBuzRrSSyywb5tmDJJOQat9W3o2boJGk+aM6NId3c5d0Zb3ykCal1pn&#10;lg7uy2H9Ydy01CfG0ZQ8N4GZm5VqJ7VqZ2uqnKwod7SkxMFCIGhKsbUkCetR0pHqSZIYRamFkWpl&#10;SJG1aV2BDSsLyuW23Fog6axPgZ8+RZvFKi/5UHDNjdwQJ9KCrciPcKL8kQf59x3IuidwFdsrTXBV&#10;AS8j0pTCWIHmU3OK46zl+wLMR3LcJsnvJArM0seQH2kl50lXcgWWzxMEdgmOVMXZUZVox/t8L4Gm&#10;tfy+MbVihc/TxQAzvXmfNY3fYmeRsVKbO6YtiTdSI81SkxR3PVKmWRO90J6Hyx2IkHMz3N9DLHAM&#10;AWs8ubBhAuf2rmSGnE/dpNNQ9gpuKRao3lcN89Ga7Fs9nqcXVpGqWhK3irJbm6h6sJea6GO8iD8n&#10;TAkUttzikwDwa+kzvlYm8aU2m6+viySRVqoKtSh7gagA+JvI2l8AVOLv/xoAlU2S/mWACgQVAH6Q&#10;GPyWPz6+lD+qXAcslQyew5fqZAHgMz4U3uN97k3epV/hbdJZVV3AV0/28ipyB6/ubRLwreVlxAqe&#10;316sssDaUGUAZBbVAr7q69Opuj6V8quTKbniR9GlCeRfmEDWWV9ST40j/qgPTw6M4cFuL8K2unF9&#10;owtX1jpzfqUTJ5c4cGKJE/vnytfrpxF6UDFAf9VSuFuHd3JGoq6hRMaRPTpwZO1CAnauk+8tlbZI&#10;YLiUsNP7pNd8QE1BOrnJ0cRHBJN6/QKlcsLlrF5EupdEAE8nXrrY8sLJghoXc2rk9oWjNS/sLXhu&#10;a0K1lT4VJiMo09eiWLcfhcMEZGKBytSWvEFighJvldJDBQO7COC6UNS/E4XS8rQEkNpqFA3XUBVK&#10;VQZGypW9f+WkzZD4m9K9NSlqYony3ON7dVZV4bg5SI1NYjTKwIV3p05Yd+jIsOatJd41R71xY1Ws&#10;U64Ddm7SWKJdYzrVq0+3n35BS2BoIb/j0LIJdj/9gI+c/L6tWuLerAkuzZriKBZkVf9nbOr/yESx&#10;n3nyN2eLMU9tXZ9ZAsLF8jxWanRmk2Y39un25JhRH06a9ueM5UDO22hx0U6Ls9b9OW4msdCgExuH&#10;yu9o/MD83t+zTOtnNhm14oCjOhcmjOTmXEeCZjhyxteMy9NsebB+PMmHZlIQsIjS4BXkByl7xKwn&#10;/+oeuT1MxoWjqik3medPknv2MGmHtnJz1SzOzfdlsbUeRh2a0V+e+wCJ+zrNWjOqdRuMBGCm7Rrg&#10;2bcdi0cPZLaA0km9Fbptm6D+6490+eWfdGvYQDUi3KtNG9Sat1CZoPL+KRG5V9P6aIrp6XTuhHaH&#10;Tgxu3Z6hrTti0EWdkW07oivgNGnXDN8+ndkg//fzVnrctTMgxXk0BU6mVNibUiUdZYUcH+UCvjJ7&#10;M4ptjSgS8BWYjyDfVIdCacVK52k+SmBoKE06WGnllkaSLkZRbD+cggm6lG6VTvi8G4XXnCkLdyHv&#10;pkDtriM1j93Ji7CUOKxPWYwDpbF20mwEeDZig1bkRRtTGmdKbZqdANKMqiQHch/K1wkuFD205Nbe&#10;ziQFDaP4nlhppHTy0dbyMzs+5npS8sycmBua1KQ48DrDlbfZY8UUp/Bn8lxJRyaEmTcnxrQ76baD&#10;yR5rQsZMW54tsOXhMnvurXbkznpXwtd7ErzOk4v+47i4dwmrl81Ea5gWLbp0onV3Nbpr9GKUHPcb&#10;53vx8ORyEs8vJuvKUgpvSAy+u4OqJ0epiT3Lq5Qg3mWG1Y0Al8ZI6kwRAObwVSRMWQP8XwNApSmb&#10;I6kAKA+qAuA71cVGRTmV2oC/vVRWhKTzuTyWT/8aCLnK+xTlOuAJXj85wKuHO3h5byMvIpR6gMuo&#10;CV1I1c25VIUoU2BmC/hmUBU8jcrgqZQFTRQATvh3AEw7NZbEY2N5dmgsUfu8ubPLk9At7lzf4K5a&#10;FXJmqSOnlrsKACUGr/Ij4rA/N/YpS+I2EbBjHWsmj1Fd/HbV1+bMtjWc2rSS3UumcXbzYs5vlRis&#10;VIe5f4vneemUZSaSFBlOcuhliq+do2z/FrIm+lDjq4z4OvLO04bXnla8crfitYt8Lr37azmwn1sb&#10;UWM6kgrDoZTqDaJ0eB9KlZHdocoUl26qir2K2RUMUm67UCxRt1isSlkDnDdEXVoPuZ8YoAAuX0PZ&#10;ErE9GcpE6G6tSBPbS1PvSGLPLsQO6MGtfmps7NyGSe1bM6ZrZ6w7dhIASlxr0oweTRqh3qyRnMTK&#10;sjgBoWKEvzagx48/o9OgAe5dOuDXtT3u9X7C/ad/4q2YX8vmeInlOLdpiVVjpQLyz4wRSCweoM5C&#10;5WJ/q3qMb/YLU9s0YrZY4VKx0k0S23cN7cT+4V04MLwrB0Z05uCIDhzUbcdubYnNWvXYNLQ+O0Y1&#10;4bhjN4ImDSV09igiFpurrhFFrZ9IuETkwDkehK2cQNLhJQK/dVTc9FftEVF6YwP5VzZTGHiAoisn&#10;KLh4Ro6HcxScO0vhqSMUntxL4t513Nu0iK3etlh0bcPAej8zqL6ySXxTjCTa23ZtiVmbf+LSvT4b&#10;5SQ95mvOOtvhOPfrQt9GP9Hlx+8Fgj+h1kRsr117+rVvrxr1HSLvT88mv6JW7wf6N2+AVqtmqjmA&#10;xmo90GnTCf0O3RjdTeK1xDjd1o0xbd+IyQO7ssN4MMECwDgXM/KcxeAczKmwUi6TGFBiaUCRlYFY&#10;30iKzARqAr780UMpNB5KifEwSqTzLDbRo9hMbM9UrNBkpHxPW4xQSwCoQ8UOAdsFNwoC5TbUnuyr&#10;JhSEWFD5QOwvxJCYgCEUCNiKHwvIoiVmx1pQ9MyI/KejKIkzlmgrhhgzmvI4S5JuDqMyxpbaWEcS&#10;LmmRH2ZE9SOJ7I+sqHxqRU2crURdMcBnlkRe0qA60ZEPOWPk3J7A66xJ/JExl5fnnbnt2IbHZl1J&#10;dxxCkZ852bMEgPOteLDYknsrJB2stuf2WhduKjM2BILnd85ii/9cjM1G0VqO2xZdutGpZy+GDRnA&#10;0snOhB9eLABcJgAUC7wpALy/k6qnx6mNu8Cr1GAB8G0+5kfypTSWr1WpIl+5Kgn7XbUb3Av+VF3/&#10;E0b9LqxSmKWC3/8iAP/VhKL/MsDfJFv/FYP/+PBCtT/I768K+a02S4isTIh+LDH4jmjydd6nBvBW&#10;YvCbZ0d481gs8OE2gaC/GKByHXAZtWELBYTzVPMAa8QCa24IBG9MU1lgxVUBYeBUAeEUOSkmk3Nh&#10;Immn/Ug47kf0YYnB+8dyZ+cY1WDIjY3KSJMb51a6c3ShG8eXjVPVBww9tEHsbwv7l8zEUqs3A9s1&#10;YaqTJYf9l7JnxVwWjRNYbl3IxR1LCNq9jpjrF6nJSKQ6J5X0mIeqSdEZV89Scmw3KZPHkuEgEcZW&#10;Iq9ElxKL4ZRJb18mB6uya1ap8X9bAZI7rA/Zg5XduZS1vQIzAZ8yyVmp6KtU9lWibY5S0FKjPSUC&#10;QKWMeY4YVbrYYLqyIqS3NPW2ZKq3Jl2tJWndW5LVQ4FhR7HALiT078HNPt3w79Saie3b4NW1C1YK&#10;AFu0pH8zMRmxOfVmDVQX+JVpHV3qCfykafygzP/7Bd9uHZjfqxuzxATH/PIzLj/9iKvcd0zHtnh2&#10;aYdNy0bYNPsV19aNWCRAXixA9m3dQLVHsI9AcHzrhkzvqMTiBqzWaM6OIR1VENw3rB17hzYXADbj&#10;qGFLTlq245KbOiGTtXi0bDTP1tkSudKSu8ssebzBh9hdc4jaPIe762fxZOcS0s9sJO/KFgqvbqLs&#10;xmbpfLaQf3EH+Wf3UXzuJFWXLlF18RKlJ09SfHgvBQe2kC6dXPzeNZybOx73vt0YLK9vcP36DBeL&#10;M+vYkrHS2Yzt34IJ/Rqzx3Uo1+c5cWKiBdMMBjBMXpP6r9/R9Zcf6NagHr1byvvXri0j5L1xM9TB&#10;VW8w+mrKwNKPEqu/Q7Pxr+h3bI9xly4Cvk6Yqkmk7t2d0d3bod++MfadmzFfzPzoaB0eOlqQKh1j&#10;kb2yUmg0pcpgmZz0haa6FI4eTpHcRymbVmg4mBKl9LzBEMqNhlFmPJzi0SPkZ8MpNdKRpkWeRX/y&#10;xg2hZpcd1UGelF6XCBvuSOZlI4GgEVUPHSi4bUJikDYlUeaUPhHTjDGvg128idif2GSSCRXSimPl&#10;/olWpNySv/XEnLcpruSHG1LzyJaaJ7bkhRtQLBAteWTKuywPKuJtiLrUXx7PjnfZPrzJ8eVV9gR+&#10;y5zF+1Bf7vt0IcKoNWmOmhSONyFnphXP5pjxYIEpd5aYE77MglsrbAhZ4ygAdOP0pgns2TwDF3dz&#10;OvToTouu6nTs0ZchgwcxzduGa3sXkHh5JVmSAIrC/amI3ENtzCleJQbyLiOcj3kP+Fz0lC8VSarB&#10;168vCvimTMlTyvT9tQJENVbx+xeRt2//ewCoepB/C0EVAOWPvX+h2on9zzcl/P5SVFRi8BeJwZ8K&#10;7/M+5ybv0yWzJ5/nQ/xJ3sUcEgju5k3UZt4+WM/b+6t5c28FryPqVoW8CF3AC2VUWGBYK0aoXAus&#10;UUaFg2fWzQsMmEbmuSmknJpE7FE/Hu335d4uH7FAL0I2eRO4VhR7lScnl3lwdLEXFzfMIvTwBsKP&#10;7WD9VG96ShxUDur1syeye+UCFoxzwUYM7dC6mVzYvoiArcuJkohVHveEWgWAcVHE3b1OWshFSs4f&#10;JnX2ZJ5aGJFlJtFFeuUcg4HSWw+jVA5WZevAEgMdiuSEyR8xULUETrG5XIGaUq03u1/dMjelqIEC&#10;wFyBnrKhTV4ficDytWKAWRKTU+W+6X2V64RihdJye7cT82shEGz1FwA7kaTemfj+PbnRuxtrO7Rm&#10;vAKtbl2w7NgRbYlv/Zo1EwAqBtgAtWZifo3q0b1+QzQaNKb/P3/EQAAxVUC6WixyQ79ezGjRDOd/&#10;fo/NT//AqWVjnDs0x7TpLxg3/AcOreozZ5A6MzU64i0R2L1FPVya/Ixtfblvox8Y1/InZnauz3KB&#10;4LoBTSUWN+bAqFYEOHYnbHx/7s4YwuPFo4hba07KNmeStrvzaI1EoxX2RAoAn+6aTfSeJcQcWEva&#10;mZ3kBR6S2CtgC9pBXsAWCi5spfzSQSrOHqPk6BHKjh6n7MhRcndsJ1OpNrN6NjHrZpO4ewXXlkzB&#10;q29XBv7zO7Qk2uq1aIRTrw6sth/BZrdhLNJvxzb7XgTNMuXiTGuW2wwRg2skcPteIPgPusjvKB2G&#10;Ys7a3doz08Wc42vmsWacPQ7SeRl1asjght8zqMEP6LVtioncRwGfVZ+u2Ml7ZCl/y7JTM3y6tWbd&#10;4L5cMTMiytqMNGtzci0kDpuJAUrELTFTtpYUAEpKKNIXaxqlJWlBk8pRg6mUdFJuKMeUHEvFyufS&#10;oZYZDSLPrA85PoMEgLY8v+pFRYgrlbedSQ8wIO2yvgqApfetSb0hMfmxBcWPJG7HWVAmsbc6VQAc&#10;P5riBCNKE40lBlvyItOe9Lu6YoomvEx2oiDCkBcSnauf2srxLh15pCl5kca8yfagNtVFxECek/z8&#10;Xe54gd84XmSN5Wv2DD7dn0TUZGVdciOSbfuR561H7jQz4ueYErXAhDuLTQiXFiYgvLXKRpKaCIe/&#10;J4e3T2HSJHt6DehFG/XedOg9gIFaWng7mXJux1wSgtaRcX01heEbqIzcx/PYM7xKuiZSdZfPhY/5&#10;VhbLb9UpqjnIv70qkiRaxZ+f/9oLWJkA/b8DgP/u428AKvNq/orBf3yRP6YaDa7ljzdl/PEiTxWD&#10;v1TG8bkkSjT1Nh+ygvmQeol3Cad5G3uEt0/28TZqO+8iN/HmwVpe31vF6zvLeXN7Ka/DF/M6bNG/&#10;5gTW3JBorCqUOkPizzRylVL5AsDUU1OJPzaZJ6rRYF9ubx8rBuhF0FoPLq/x4swyd44tFtVeN5Vb&#10;+1cTfnQLh1fOwWZIb9bPHM/+NYtZMWUsRoN6MqBDIzbP9xEDXMzlLUu5f3wP+Q9u80picF7KMxIe&#10;hpJ8M4DSwDPkrllKjPTo2RJnSsxHUq4YoACwXABYbiwHnsBVBcDhA1TL33IHS6RVXfvrooJfZp92&#10;AsNO5Cs7d/WX7/cTK+zfRX7ejewhamRoq5Gr04uiYb0oGKCUKlcKZLYmtWszMcBWpEgMTpYTLr5X&#10;F+K0+hAot8vaNmN857a4S5Qwl+im3bw5/Zs2QUNO4p4CPzVlukfThqg3bExvMUDNn3/GUE70Ob27&#10;sGmIBts0NdjQtwe+zepj/I/vMBR46P/8Hdo/fIdeve/x7NqcZfoD8ZO469z8FxwFgPbN62He8Edp&#10;/8S5ZT3GdmiAX8dfmKP+E1v1WhDk059HC/SIXW3Ms9VGAj47svd5kbLHmycbXbm7woHIdV7E7p5O&#10;4tElpJ7ZQMrpHeRcOUrBtdNye5i8ywfIPbeL9ENihId2UnJgL0lr1pCwTGLRlk3kbVxD3OIp3PKz&#10;5ZqfjVjlJAJmeeEr7+0wgZl2g58Y3b4J44Z0Z88EU45PH80yk9Zsse/CpWkj5b6mrHEYiPOAlgxr&#10;+Q961/+eHg1+pKdE3U4SeQe2bcQEMx2uSDq4LB3p3pmO+Hsb4aXVEcMOv6DV6DuGt/wRw86NMOvR&#10;EmvpqNwEgm4anRmj3oHZPbuyddAAro425KmtJSlWpmSaGpCvGKCJLgUGSsHcoZRKK9bTokjZyHy4&#10;sjPbYMp0xQh1h6ha6UhNMcOBZBv1IMujHy/2OlAjACy54ULlXTcyrowm+qS2wM+e0kh7ssJHUxhp&#10;QYmYXYUy6BFnRlmSmYDPlKJ4IyrSzKlMt6Qm257caCPK4q14leFK1u1RlD+1lthrT94DY0qfWZP1&#10;UBn4cKMi2ZG4sJEUxjrwPNNHvnYXAI7ht7xpfHo4gchpPbg2oj4xZmqk2WuRPcGIuJnGPJilT/hs&#10;PcLmjCJ0niEhi00JXGHFmTUOHNsyliVzXRkmstBGXZ22PfvSe+BAHG0MObJpBtFXpEO8vpbCO1so&#10;i9zPC4m/b1NuCE/u8qVIWf9bF3+VS2+/CXuU+KuM/tat/xU+KQO2iqz97wWgPJhqJFjat4/yx97V&#10;bUD8XqkMU6Z6Ml9U1wHjVIuUP+ZG8CFTWResLIs7y9uYo7xWBkOidvBaVRprFc8lBj8PEwOU9uKW&#10;Uhbr388HLBfzK7syg2Kxv7wLYoBnp5KmAPC42NiBCTzcM04A6FMHwHUeXFqtLItTACi3q/0kBi9V&#10;7RZ3VWLSEl8njqxfxLld6/GzM6WrxBrLYRoShSdzfssCLvov5ObOjaSGBEkPmUx5VhKpT+6SGBog&#10;VnKWol0biR/rSqa9OWU2Rry0M1St9nhhacBzC32qTQWKBnJAK0vfhvWmYIi6Kv4WKhAcqAyAiOmJ&#10;ESrFTku0elKq7OQvn+cPlaisq0HOSA2KlI22R/ShTO5X1LMtud1akNmtOZkSgVO7tyZBABjdqxOP&#10;NHtyvldHFrdvgW+X9rh2UwDYDh0B4CCJv/1aNKaPGFAvgaBSHUYxwB6//IrWTz9h0uBnFgmAtw/v&#10;yy4x1c3SEczu0gLXZj9gUv87dH4UEDb5J+P6tmK5UX/WmGgyuXdrxnRpykytXiwaOQTvnhIBG/6E&#10;RfP6WLf4GefW/2D5iDYETtLh0UoTnq03JWGrFck7HUjY6UTCnjHE7vTh8RZvojb6yNczST2+iJgj&#10;C0g4tZasgANkB54gI+A4mZeOknfpCHlnD5CxfxMpm9cQu2wh4RN8uevnQ/qKeeTL/yp1pZ+cZPZc&#10;8TXi2nRbLs5wYt6ofhg1/xkdsVOzjo2YMlKd47OsCFpuy3Z3NQFgB85MHMyVucbsGqvNLBM17Po2&#10;Y0irH1AX4Pds8gvdBeya7RpiP7gL26faqybxhu+Uk/LYEq75+7J57CjcBrZgRKvvGNVe/o5aQyzV&#10;muLYqw1uvdrhJxY6U6MbS8TQDwnQQi1HEyPHTLKNMWlif+mGkh5GDSFPbwj5I7Uo1FWuFQvoFAgO&#10;G0iZjqZ8PZhSAWCZziDKRvYna5Qa6S69qZUI/Pyaj9ifF6V3XXh2ejjBWyVlhFlSFe1Kzh0xt4dm&#10;lERbU5loK/CzojzFirIUicOJJlRlWFGVZUNtngOFAsaKVFteZckxfV8ZPJHvpzir4FeZ5KAaLa6V&#10;CFyZ7kbCHUNyntpQluhOzhMBZboHX3Mm8fHhWO7PUCNg2E9E6bcnybQPGR7DifXT5YEcC+FTtAmV&#10;FjZtOCGzRhE035izi804vsqJDQtdMTMeSqcearTv1Yc+mppYW+qzc+1koi77k3JjAwV3tgvYD/I8&#10;/hJvUm8KAO9LunyqKr6ilOGrA2AFv71/zu+flMGPjwJA5TLdvwdgHQT/NwNQGWn5XZkO80Gyt/Ik&#10;lH2Ca7L4XJnI51KlQrTE4OxQ3qUF8TZRCB57nDdPD/A6aievH27k1V1lZ7gVvFCtCln2LwDW2d9c&#10;qq/NpipIDPA/AvD0ZNWyOGW3uEgBoFIlWimOcE3U+uJqF86ucOPEEndOrRhL0Pb5qmVx1/at5ajE&#10;mbPbVnF+tz9uElmVqiDLJ3tzYuMCAeAiAiUCByvViwPPU5sUR01uGmlP75F05xq5Ny5SdeYwaXPE&#10;QJ0sKXMw5a2TGa8FhG+sjXllKTCU3r1KuYYzSpMSZVmbmFypqsaf2n8b9NBSEwCqC/x6qrYhLBrS&#10;k1xl8GNEb3KG91RNmynR7E6pRicKOjclRww1q3NjssXE0sUC45WCmL07Ez5ATi711izo3JLx3Tvi&#10;otYZ03bKSpDmaDZXiiI0UZV/6qEYYCNpAsDeysBAw3pYtazPAjHMDUMkQvdtxwqB22z1xozv9gve&#10;PX4Vi2rG4tE92eU5gp1OOvib9mepjhpztbqycMQAZoupOKt1YkRDsckWDTFp/SvevRpz0GcYjzc5&#10;E7vdgWfbbIjf7UTSwTEkH50ksJtD/KFZJBycQ8KBOTzbPY17W30JWu1K+PbpZATuI+vqCYl0xwSG&#10;x8i+cJCicwfJVQqprlvE43mTeTDVh7j5fuT6zyB/0xRS1nqSKSaRIi12y3ju+/ux3kEHs7a/MKLJ&#10;d1h3bchso56cmWdJmL8zZ2dps9OtE6f8+hG4wIDDE7VZZtMDl0FN0W79Hepigf1aNqBX058YJK/J&#10;ZUhntk+ylM5VwLtLYLtnIo8OTSH+9FzOL3fAc0hTLNR/xKlvE9z6Nsell9z2bIavvKdT+rRXvccb&#10;tXtzXH8QV02Gcs9ChzjrkWRY65FjNkKgNoQM3YHkiAWVCgjLR0gTEFYqm5PrDlVtVF46dAAl2n3J&#10;GNGNFPueVG214WWwL1URYoH3XEi4bMi1Hd0FFmJtj+3IjDAmP9JczM+WiiRl3p8N5al/ATDFTAW/&#10;6lw7agocKc20lq8deJHjJrAzlrgs8VpgVyHwq05zEdCZUSsRuDrHmxSJxJliiBUpnuQ8tuZ5hgAw&#10;eyKfn07g8YLeXNT+gQfDW5M4qgeptlpEu2tx31uT2z6ahEl0Dx+rRYjfMIKm6HJ+mh6n55pxYKEb&#10;Y+0N0dDoQZfeGvQfMhgzsWP/xb7cu7SBpJCt5N7ZLQA8IgAUiUq9xcds5frfM9VGbF+rs1TxV9mf&#10;6DdlLEJVAfrT/xCA/72P//kIrLoGqEDwsyprKwBUpsP8oUxCfF0imTyXL6KmqtHgoig+KRaoLF1J&#10;vsT7+DO8VQZDnuzh7aOtvHnoz6t7a3h1ZyWvby+XCCwxOEwpkvp3peh5vLguNhg8u27TpIAZ5P5d&#10;HEEsMPawH4/3j+feDh8ilBi8wZPLckJdXOXBKbHA40s9CNg4g5v7VxK8bw3BB/xV+wHvXzUf7e7t&#10;sZXe+dimFexeOpWDy6dwZcsyAvyX8fDkIUqjI3lVkEFO/CMSIq6Kjl+gIuAkWSvn88R2NFnmBpSb&#10;6VMpsbfcQKAnUaZEDuKi4f0p0O5FvphfgVb3f4385g+U6KtMd1HK3v9d+r6/UgShO7kSgTPlfmli&#10;HKn925PWqzUZ3ZqR0aEeqR1/JalzPRK7Nia2e1Me9WjF3X6duCqPtUOtOXO6tcS3Ryecu3fCpG0r&#10;hgv8Bkv81RT7G9C8IT2VSb4CvbprgA0Z3OAXLFvVY1qvlizs3ZR5akp0/YX5AxqzyqgTOz20ODHd&#10;iEvzLbgwYzQHXDTZZt6blcO7MqVXMyb36cBYja7YdGqLbuP66DT+BaM2vzBLvzshq52J2edN/AF3&#10;Eg95kHBYwHRY6azmEbV3NsFr5f+0ZTJxRxcQtWcSN/2Vza0cCNs5mdTAHaRdO0RG0FGyAg+ScX4n&#10;RdJKTm0mb99KciSK5m+dR9GOOeRu8yN+tQOJG+wpPzmJqouzyT01iwdbfFlm2Rejlj8wsvn32Ks3&#10;ZKG5hupkC9vgQOhqE074aXBhmhY3Fhty1E+TVXZdGTesOUZdf6Jf0x8Y0LohfSXma7b8FZs+Ldju&#10;N5rIA9NIODFdtQwz7tgEMgNmcX/vOFa49Me5/69MkBN/mXVflsj7NEevC9OGtWHSgCbMHNScxYPb&#10;sHZIG3YMbcs5gUOEpSbPbHVIstQhxXgwyXoDSNbtR9aI/hSKAZYoTToYBX6F2gMo0uonKaEXGcO6&#10;kGjZnbL1ZrwKHkfNXW/KotwovO9AzJURZEeYUx7jSP4jgZ+YXJnYX7kCwBS5Va4BpkpqSTOjMtuK&#10;6gI7qvPtqcixFRg68TzbldwnJhTFiB2mOFGaYKeKvgXydW2Wu9jiGNIjzUi5b0p1+jiKJAq/EjB+&#10;y/PjW+IUEtYM5rLOjzwc0oIkna6kmfST19ifh479uCvv0V3nftxzGUCY+yCCxwwmaNxQLk/S48xs&#10;BxZ7WjBiUF96amgwYLAWxnI+LZ/tTfjZjSTe3EP2nQMUR52gNiGQt2mhwpOHfFYtf0vmW012HXOE&#10;PUoB1N+U7Tr+qwCo/LJqNvUfdYURhHzyh5QYLNr56RV//us6YN10mK+V8fJEH/Ep/y4fs0J4n3rl&#10;r83Sj/Pu6T4B4HbeRG7ktQLAuyt4dXupgE8AGPrXYIi0l2KCL8UEa2/MUa0RLgucRcHlmeRcnEn6&#10;menEHxMLPOTL/V1juCPx6uZmb9V2mQFrPDiz3FVisCvn1kzkxp5l3Dq8nusH1hOwZz1zPGxQb9qA&#10;5ZPGcXbHOhb62LJhmhuB21ZIDF5G6IHtZN29qaoSXZL+jOQHIaTevETx1TPkbV9HlKMlSWYG5OuP&#10;oERPAd9giqQXz9fpIzbXg2xlRHeQQE6JvYOUPRz+WgXSV2nK1ohK6yDf60xB/64CQjlo+nUgcWB7&#10;UjQ7Et+vNY+71uNR5x+J6v4TD3v+SpRYRuTAljwc3IH7I3tyaWhX1ndvwvTuLRgrUdixW3uMW7eQ&#10;CNyIIWJlg1s0YECz+vRo+AtqDQSADRvTq5GAscFPWEm8m9y7BbM16jOt+3csGPQTuxzUuSbRJGqn&#10;N9H7xwpMnLi5cDTnxw3hvOcQdhiqsWRgG7ZbihU6WzHfUBfHnt3QFViMbv8La5wGC+Qm8GSvB/GH&#10;xxB/dBwxhybx5PBcacsI276Ai0rB2i1ywpxeTLwAK+7kDBIvzBf4rSXzxk5Sru4iK+QgmcG7ybq8&#10;mcwzK8k8spBCiZ7lx5dQeXwhxUemkb7bneiNEin32FB4xouC876qlUL3d3iz3E4DU4mlo1p+JwCs&#10;x0q7/lxaZMmdzQ5EbrYmaO5Qrs7RIWypRDEB4R7fAayWk3S8vhrDOzakj0RgpeMY0akpdn1asmWs&#10;Hg92+pJ4zI+MMxOlA55EUfAMks9NZf9UPdwH/Mwsw/acW2jFbWWrhlX2nJ1vxI4xfVlu3ppFeo3E&#10;nH9kcf9/4j+gHodHtCPYvA8PrcWSzLSIM9Ekzqg/KaP6kqsnEBw5kLxh/ckd2k+Opb4UamlIUxcA&#10;dibepBOFyw15HeRDzT1PCh/YUxRpQ959cwojLalJdpbYa0dJjIUq+lZI9K1Ml9u0OvhVZJpTmWMl&#10;9mdLZZ4NlWKCCgBrssT2Ho8mN8pEftea3MdmPM90l8cQO8z25FXeWDIkVj+9PoLK5DGUCABfCxg/&#10;5/ryR4oIydaRBOn8TKRmM5Ll+E3X7SmvS4PHlhpEWfcm0qo3UZZ9uC+dRJiDgNB1EKFyTAX4mrDZ&#10;0xI7ifuaffuipTkIw1HaLJzmTsgJfxJvHST77hGKH52lJjFItRHSp/wHfCmL4Ut1Gl9f5Kmu//2m&#10;TMX79Pc2mMr1P0XSBHyqos518FO1/8HH/yQA/1BZ4N+FEf78TYnB71SjwQoA/74OqCyL+yox+EvJ&#10;E9X+nZ+yRV3Tr/I+6QLvYiQGK3MCBYCvHvjz8s4qXkRI/FXKY4n1vbg5n9oQgV7IbJ7fmMnz6zPE&#10;AGdSIa00cBoFl6bKwT5NVR1G6Y2fHJKTdbcAUCzwprI2eL2bQLCuRqACwJMSg4N3LiJUYrCyUdKa&#10;Se7odGmFUb9uEn1XcXLzSiwkgk61G8WFzcu4vGUV1/duJuFGABXpsZRnxpMZHUGaWGDB9XOUHd9N&#10;vJ83ydZmFBkbUGWsJ7F3OOX6WgJCOYAl8uSK+eVodhaz6yQQVEaA24v1tVdtYJ0/QLHAzqqBkCI5&#10;sMuUKCwtc3BXUnXVKLIdQqG9nBx6HYkY2pTbI5rzwLQjCa79yRynS/5kc/Jm2nPTaRgrJXZN6tGc&#10;Mb06YN+1HcZtmjFczE+nVWOGSRskJ3KvxvXooaxyaNIcjaYSjZXrdhKrJ4jNzehTj+XDG3HEuxd3&#10;1lsTJ+BKPjm+bsL5XmceijE9XGhIxBQ99ul3YnnfZmw21GSTuT5zRw7Ds19PDCQq2vZoxKHpJsQe&#10;m8rDXc6qx0k8MYWYo/N4fHQV0Se38+zMXp6e3ErCxU1kXVsrcXcxeSHLKLmzgaKI7eSE7iAjZBe5&#10;Efvl8+3khmwg+/IS0o5PI+voFPKOT6HozFQBnh+ZpzwFSHYkHrEg6ZglCUdtSJDv3dntxnLHXph2&#10;+ocY4Hc49KiHv7Mm11faE7nNiadb7QhdIifrzKEC91EELdDl7BxdDkzTZ4mzDia929Kvmdhfqybo&#10;dWmBVc+mbPQYxkMBa+JRgcAZHwGgjwBQYnjgTC4stsJbADhNrxnX19rL8bGEsvAllITOlyg/gXu7&#10;LbmydBjH/Hqxx6kjmwyasmFoQ3brtOKiQXfCTfoSadqfp6Z9STAWCzQeQJ6hEon7ka2tTKPSkPTQ&#10;m2JNdbK0uxBr0I7c+SN4fdmL2vvuKvgVPrKiPNqWwscCtwQbalLsKY4ZrRr4qEg1ozpTrE7AV55h&#10;SlW2OVW55jwvEgDm21CVZ69a4laT6UzeI0k1D4zEIM1Iva3HCzHAqlRnatJceZPjQ94Tax4FDqUm&#10;yZuKBGfeZLvzKWcsZEgy2z+aYF3ppAc2JaVfO1K1uhI3Up2n+uo8lo7zkbzWx6PUeGjQkwiT3ty1&#10;7EWEQPGyvTZ7nU3wk8501KCB6GgNxFhPm9l+zgQdUQB4lMy7Jyh+fJHqpKu8yQrjo7IZekWsavrL&#10;t5cFAsByfv/wXAD4VgD49/U/hU+SVv9vAVCxw/++IaoAqGp/A/CPuhisXHREsvef717w5xtlPmCR&#10;xOAsvlYp02GiJa8/FG29zceM63xIucSH+FO8e3ZIILhLDHBTnQHeUabCKKPAiv3Nl+g7hxcCv1qB&#10;X+316QLAGVRcmy4AnEpBwBQxwKlknJ1C4skJPDvqy6P941QGeGuLUiKrbjDk/EqB31I3Tizz5uq2&#10;uYQeXMO9U9tZN9mDngKF6S7WXNy1kfUzxtOz2c846vbh5PoFnNu4nEtb1xB16QSF8VHSQyaRE3eP&#10;1HvXyAg+Q8X5I2Qvmk2yg8QMKwteWpjwwnwUtSY6VBloUSoHb6G2ukRgib4CtUKtLnIQd5YY05US&#10;AWPJYGmqW3UqhmlQPaIPlSM0yByhTqpZX17MtuXTBm8yZ44i3E2d2759iVtqSP42V2oOTOTt0bm8&#10;Ob6Y+3PtWK7TnvFicl5igHZd2mDUtikjBXwj5Va3XXOGtmpKHzHdXgK+Hk2a0auJQFEMx0WjHUsN&#10;erPTri/X5hsQs8dZjNqXpNNjSBKQpJ5yJ26PJVErdIlepMf9yTrs123N6j6NWdRH4p16exzl8U1a&#10;NZT4+xM+g1sRJOaddEpi4gEPEo9LTLy4iPSLEmMu7CXp8mmSA8+SEnSMzJA95NxcS37YIoql4ysI&#10;W0XurXXkhG8h984OiXJbyApbQ/bNJRSEzCP38mQyT/uQc3YsuRfGkXNJ4thlN3lcGzHI0cSeNOHB&#10;fn1CdxjL/9yA6Sat0Gv9HfrSvOWE3OopsFttz9MdLsTudOTBGhOuTB1M4Axtbi0dxeVFozg0w5CV&#10;7iOxlk5piLyuYe1bo9+5JdY9mrLaYSAPtglwj3pLp+tB3hVvCq8JCOV5Ba92ZOLQBkzU/oXzi/TJ&#10;uy6d9uOlvItfyoekxbyOmcuLqFmU3ZxEhryvkevNuSSxe59lZ44adeKaWW/CLPryQGJ7jHk/ko37&#10;kqbfhww5FjN1+kqnqJRD60mRJIrsYZ14NrIV2bOG8vqSWFmUJ5ViYmWxYnIJtlTEi+nFm1Obak15&#10;ognlyaMl/hpTnaVc95OvM+TzXBNpowWA1jwvdpQY7Kha56tE4IInpmQLAAuiTKXz1+ZlqivVCQ6U&#10;PLWkNsWNkmf2PLmizeu0cbxM8+Rtrjsfs72RJ0TlUStu6NXn0YCmpPZqTbJGe2K0OvNYuyOPtDvw&#10;eHB7Hg9qL+mlMxHDu3FvZCfp2Dty2aAPBy1GsdDUCJth2hgM1sRUfxjTfOy5IsKSEHaCjLunKXpy&#10;iaqkYF5nCwCL7tcBsFrZCF2p/yfM+df1P0mkf9vffw0A/zbAv64FqmKwNGXi4cdX/KHU4hcL/PZS&#10;mQ6TpqoO87nksWrd3sesm3xMC+RD4jnexx7jXbTE4MfbeB3pz5sHq3l3bwVv/lobrEyDUeYDPr+p&#10;mOAc1XSYqut102GKA5X5gDPIvThdTtrJJJ2YSLRSI3CXL7e3KXMClcEQLy6t8hAL9ODEUk8CNk4n&#10;RNks6cAaTvsvxHn4APYumScA3IKb4XAGdWyMn70+pzYsEgtcwen1Swg7vofsx+G8KEimKOUx6ZGh&#10;pN28LDH8LEVb1oiR2VNmJwC0Hi0AHEmt6XAqjYdQrjeQsuG9KdfuodroqFxgWDS0G0Xa3Sgeqkbp&#10;EGmDulOqqWyCpCFf91CVwYrT7sRjM/nZclven5xC+hY7gmdocmfZKJL3upF9YgL5Z6ZRcnEBlZdW&#10;ELbIkUUCQN/erfHoWQfA0W2ayonfBIN2zRjVoSXD2rRAQ5nX1qg+ao0b0rtpfXQ7NmCJ9Lw313iT&#10;JBE1R4wqRyJk+vmxJJ/3JvWiNymnXYnZbcqjVSN4NHcIYT592KlVj2Xdf2CuWiOm92qHd9c2WLZp&#10;gGWnekzV7Uj4Vh95jJmknJqgmqeZfn6BgGoDGVcl0t44S6p0HinBh8hW7C58Bfm3Z1F6f67Y3wIB&#10;4DzyIpYIAJfKezyHtBtTyLjhR/b1sWQHeooJupN/1ZucQA/SApxJDXAg5bJY33kT4s+Z8nC/ISGb&#10;DTi7eBTTDVtgIPHXquMPTNdty77xIwSAVjzZ4ShQdyJ6qy0Xpwzi4lQtQpfpE7REn8PT9VnpMhw7&#10;MfPh7Vug16kdRt3aqqrLLLbpR8RWbxKO+agAWHx1HBWhEyi6OpnwDU4sGN2G6SMbcHLecDKvTqE6&#10;ai6v42bzJmEGb5Om8Xv2fP7MWcyX5AW8ezyXsuuSXPa7cHuxIdcnDOaaR3/CXPryxHkA8TYDSBQj&#10;TBUTTJc0kT5Eg1wFgAO7SSTuRMyIFmRNHcjb8668jXQXANpKZDUXOIndJQn4EsyoTLFQzfUrTTak&#10;NMWA6mwTKgWAFZmjxQAFgNkSb8X+XpU486LIled5rrzM9aDgmRVZD00oeCRGHazDq2R3qmMdybot&#10;j/PYhtKnDkQHDudVui8vM714levG2ywv/sycTcUxW4L1GvJQOshk9RbSWhHfty3R/dvyZEBbHvVt&#10;wyONtjzs2457gzpwV6sN4YNacnVoV87oD2XzaCPGDR+OpfZgzA11mDjGhgtyribcOkHWnTMUP7ks&#10;BhjC69y7vFcuq6nW/+by7VXxvwHgm/8OAJWSfn+1/8HH//UgyN9L4v6iqarEjKpI6lexwE/8qay/&#10;+ygq+q6Sr68L5QkqxRES+SgW+LEwkg/ZEbxPv87bxEu8jTvFm2dKpehdvIzazOuHdZOiX99dyUux&#10;AtX1wNtKxehF1EosrtsrZB7l1+ZQEjiLokuzyDs/XaLQFFJPTlZdaH+0byL3dvgSumkM19f7ELja&#10;m3MCwGOL3VTVYUIPLFNVib64dSnrp8jPtvqze8kCBrRvictobTbO92PLTF8CtqzmrP9Sgg9sJvWO&#10;sml6HJXKZkkP75ASFkJu0EWKDuwg2sOOJEOJq/qa5Ov2JUegl6Uj8XdoT4ksapSJTZT370KRRN4s&#10;zfZkaLYjW7OuEEJ+7w4U9lXmAaqR2rs9CQOlhxzRnrs2XUhZOVri3hii9zpyY7Uh9zZYSxz1JPbQ&#10;GB4f8pGTfgaZl5cSNMeGJUM6MrlPR1y7tcdGTlyzNk0wa98UU6VMU5d26LRtyYCWTcV464sJ1mNg&#10;i58w7P4ju6cbyGPMpyR4DsXXJkusG0vWFV9SLnnz7JQTMcfsid1nwbONBjyYPYhg924cGNGQFT2+&#10;Z1bXf+LXpQFObeozuukP6DX6Dq9+jbnp705OwFwyL4ihB0wnK2A+OdfWkxW8g7TgfWTcPEj27T0S&#10;cdcKAOX/FyaxKsyb/HAfCm6PoyBiHPkRYlbhXhKBPaS5kC+tKFzsI9yd4luu5F53lvjsREaQvcDV&#10;huQLFkQfNeLhHmNCN5hxZPIwJmg2xLjxd7h3/4V5I1tyZOIQbq4y4dEOW2LlPY3Z7cDpKf04N2MQ&#10;t1boEyjQPDhpBEttB+DYp51qSZthp/ZY9e6CfZ/2zDHvq7q2HHfCj6wLvhRd8xUIelMQ6MuDnU5s&#10;8ejJLDn5d08Qg7swgarI2bxNEAAmTuFtygTeZ4znt4LJ/FY4la+5M/iSNZ8PyUspvzuHmMOuXF88&#10;nCvjNQjzFgi6DyLeaTAJloOI05fHG95fjp1e5CuVw+V/HTe8Balje/LmpD0fH3tQHW+nmupSLvZX&#10;mWQlsVeiboq0VFPK0gSCqQYScSUG50rLMRcICvxybeWYthXwOfCq2FNu3XlTOI6iBCfSH5iT+9hO&#10;DFCf2lgPXsS6k3xVV/5vAtBoZxJCjKhKUWoFyt/Oc+R1nie/pYvhHnfkmn5zbvdqQHKPFmSoNSet&#10;V0sSpAOJ6d2GaDHCJ3KcR/ZqQ2TfVjwc2Jq7g1oTKufGtSEDOKanzxI9A9x0dbAcPYKJvg6c2L2C&#10;hJsnKLh3nrInV3ieGsabgse8LY3lQ1UGn14UCGdKVbtT/vHpLwBKBFbir0rQFPCpeCXs+o/tP/n4&#10;XwDgbwLAb3UAFAv8e8P03+QJfXtTwtcXOXyuTuGjMiew5MlfFhjKe2XP4KTzEhOOqeoEvhYIvn20&#10;hfeRG3n7wF8i8Vpe3V0tTYHhcp4rZbPCllBzaxFVNxZQFrxAovB8CgNmk3tupsSj6dI7T+XpwclE&#10;7vHj9pZx3NwwViKZDxdWenJqqTIa7MWNPQu5dXA1QXtWc2LdIi7u2MRkO2vVhtkrBXwH1s5njpMF&#10;Z9cuUQHwyq51RIu5VKQ9loMmmazH90kKvUn2tSuUnT5MyvSxJIweQvbIvuTpaJCj3YtMsbksiSvK&#10;BudFykoOZUVH/3akC/yUljWoHTnSC6p+Nkid9IFqxGt24enwLkQYtOemYxcerRxF2hlvoo+4EuJv&#10;yu21Fjze4iRwd+T2PjeenJ9K4uXFnJ1hxgIB60SNjnKyt8dejM+2Y3McureRiNtF4ltnMcDmDGje&#10;WODXkH7NfkGz1T8wUf+BA3MNSA+cTeH1GeRdFsu65EVmwBhiBX4PD5rz+IAFT3eZ8NRfj+gl2jyc&#10;OoAgp87sH9WctUOaMLtfIzy6/Ix58+8xbPIdvgKdqyssxZAmknHWVwA4RYxtLgU3Vsr7tY50AWHa&#10;DX+Jtqsl6i4k+9YEskJcyLhuL82WnFuOYoKulNx3p+SeK4URjhKRbcm7ZSMR2V6ishMlES6U3Jb7&#10;KDAMc6PwpgAyWGB4yY74Yw5EbLJih6sGPj1+wr7N90zq34hlhm3Y6dqNwIXDidpmQfxBJ57ssiFg&#10;3mAuzNYkYr0xV5fqc3yaPmudhuAsljKqbRMs1Lpg16c79n3bM924F8EbxQBPTyPr4njyr/iQH+BB&#10;5nkPnux34uRMbZaYtsTfpQsP9jmQe9OP59HTxP6m8DrZlzdpPrwVY3ojtvQxdyLfChbyW/5aAeFG&#10;Xj1bTWHwVOJ2WnNn5mBC3Xtxz0mDxw4DJA3055lAMH14P7K1epAix8+ToY2Jc+/KyyPWKgA+T3ag&#10;ItFGmjVFsUrstaAyzYKqDAvKFQCmGVCZbUxNXt31v8osCxX8XuQ6CPiceZnvRo1E2ZcCwNJUdznG&#10;bSiKcSE13ISaGHl8BYCBAsAwMcdYNwGSEcVxbpSlu1KTb8+bfMUAJaGdcSNYzDtcAWD3pmR0aUym&#10;enNSejQXCLYlrndHnklKedJTXoOG2GC/NtwXO7zXvzu3NTW5om/CXisHJhoZYmsykinjnVQATAo9&#10;TcnDACqfBfMi/a6AOpq35cm8r8nmk0jWV2VLjo81dZu0KYOxSvmr374InhTzU3gl3Pobev+2/Scf&#10;/9cAVD2aopL/HoB/SBRWxeCvH/4qjlAXg7++yudzbQZfRFe/lsXypSiKz3kRfMwM5mPqJT4kneJD&#10;3BEVBN893cn7x1t5q8wNvL+eV/fWqeYIvlINkKzkxe3l1IYvo/rWEipuLBYILqLoynzyLswl68xs&#10;Eo9PJ/rQFKL2TiRi23hubRrL1XU+EoO9OLvMUyzQg8tbZnJj/wpCDvkTuHsDm2dPYViXDgxX78S6&#10;OePZvmgKPgZDOb1qIZc2r+T8lhVEnN9HQfxdXualUhD3hOSIMDKvB1IVcIrC1fNIsh5JjoGmahlT&#10;icTqfIm0+YN7UDCoG/nKKLBWZzIHdyR1cDu5bUfhkE6UD1WnTCwxT4wx1bAfsSb9CB3ZlUv6bQly&#10;U+fhaiPSzo0j9pg3dzZac2+NJZFrrbizwYYHhzxIujaXhMsLOOCnyyytVkzQaCcG2BaHji1w7Co2&#10;26MdngO7Y9WjoxhgM7RaCQTFApUSYFqt/4F5r584usiE5IvTxAInirEJ/C54kHVJAHjCgYe7jXm0&#10;y5ioLaN4slqHlHUC5JV6xM7XIWKyFoHjNDnpOYgdjv1YY6XGKuuO7BrTm7D1FiQe9ST1uCeZyvU6&#10;5VrtlVlkBs2TGDxfYvBCcsLmie3NEMBNoPC2l9ifK3nhTnLrRGG4owp2+WF2FITbya0CPzkhw+0F&#10;fo6U3nGmTCBYphihmGFhiNz/qqPA24H00y4CNif2ePRh6oD60in8wgbLnhz3HcZ+rx5cmDmIiHX6&#10;PNtjTcweG0Ll9Zya0pvb64y4usyA07NHs85ZG4eerRgpBmiu1kkA2BVbOVnH6bTnwnKB7KnJAr3x&#10;0mGI/V2R9+y8J88OuHBTOqgtbj1Y59SR0C1mZFwbS2XkRF7GTeJN8kQ+ZE7mfeZ4uZ3A17xZfMtd&#10;ztfM9fyRs4M/s3fxJWYt7yLmU3l6DKmrxGYnaXLXoy8PnPoTaTFANUKcqqdBgk4nHg1vTqR9O0p2&#10;GossuPAixYGyeHPKEizIfjyKkgRT6bAFdpmmKvsrTBlJSZqeCoLlGaOpzDSXCGwl8LPnZYGLdOx1&#10;RU9fFHjL970oincUw/Mg76EltXEuvEpwJyVYl5wIZbmcN8nhxhKVnQWw7vK7dryX6EyWRP4LnoSM&#10;FgD2/IWEbg1J69yIDAFhqnpLkgR6ib06kdCjC7FyTMYIDJ/26cDD/p2I0uzDg2G6hFo6cXncVJY5&#10;u+JuZcLUcU4c3bqEuJsnKRIAVkRfpzbtjgDwGe8q0/j4PI8vimS9l/j76blEX6X+3zuBn7L8TXj0&#10;FwD//Bt2/xUA/LcQ/G+DIW+FyLV8U8XgIrHAbL5Wp/FNmbVd9IQvYoGfs27yKS2Qj8r64IQTvIs5&#10;yPuYvbyP3sFrMcGXYoIvlfmBD+pA+FJsUIFgbfhyqkOXUhmyhLLrSygKWkDeJYlc52aTdGIG0RKD&#10;I/f5cWe7AHCzr6oA42UB4Lnlnhxf4sm59ZO5vncpt474c3nXWsaajqRX0wb4WZviZ2/EYtHu6daG&#10;XPRfTuC2tZzdtIzgw5sl+t6QHjNZIkU86Q8jxGQCKQ8SM9yxjmR3c7JMh1FhoE3ViEEUa/dTVXIp&#10;0FITEHYXK+xG5rCupA3tQJaWHLhDusj9elM0ohdxuupEmfUlwrI/J3XacWhkK66MkRjkb0XeuUmk&#10;HPYRGFrwcLEJj5eY8XijLXHHxT7ClhF7YRa7fYcye1gb/MQo3bq1wqljUzx7tsFbrHOMANCie1v0&#10;O7diRMc2DG7bnP4tfhEYfo/9gIacXWlD/NmJJJ/1IUNO5NTTzqrrfrGHrXmwzaAOfptG8mzdcOJX&#10;a5O6Vpe0tfokSiRX1vTGbXIkdrsHT3e68XSPg4DAgaRjLuSeH0PBBYm0l8ZRGDiR3MsTyAycQHaw&#10;fH5rkjz3iRTdHk/p3bFU3B9D5cMxVDz0pPS+QO2OWOBtewGhrdigrUBPAZ+dgM+eMvlZmVhgabgD&#10;xaECvpv25CmFQC9Zk3bKktSjDtzfYMEet14s1WvNHLHUE+NHELHKjgszhnB9qQ5PdpgRvdtCYrA1&#10;URtNODOlF5fnDyZg4UhOzTJmmc1AbCW+6bVpgmm39jj0U5Mmncnglhyba0r8yUmqjin7kqdYoCfZ&#10;Fz1JOOrOg+2OnJg6lK3u3bm6Rp+MK2OofjhRLHAir+Mn8yljOh/SJ/MudRIfUmdK+lnMxyR/vqZs&#10;4VPcOj4/W8kfcavg6VI+35hK8UFn4pbr82DKEMJd+xNl3Z8kK4nGxj15KJ1kiFlzMjfo8fKeEzXJ&#10;9pQK/IrjTcl6pEtJojEV6Saqa33lGYYUJuuSnziciiwj1SCIahQ4W+CWZ8urIhe5deJ5gTLR2U2g&#10;6CX2KFAVWy1+aiPGJ4aX7EbGLT1y74zmRbIniWGG5D6V6Jw3RpqjGK0AMGcOb6/6EGrVmhs9/0lM&#10;t/okdWlIcrcmJKq1IqFne2ldiO/RlTgFgpJOHvfvygM5TyJHDOOhoTl3XX25OWspu6fPwc/dmclj&#10;XTm6YxXxt85QHBVEZexNnosBvi6M4W1VGh9e5PNF4u+3D1X88fnFfwOgMgL8Xw7A/2CBqrz913XA&#10;uhj8qi4GK09QNRiSydeKZL6UPONz/kM+ZYXzMe0aH5KV9cGnVOuD38WKBT7bw+vHO3gVtZVXkZuk&#10;bRAQrufl/bW8uLOa2tsrqQ5fodosWdkvtCR4sRyIC8i8OJek0zNUUzAeHZzEvV1+hIsF3tg0jqC1&#10;Plxc5c1JicCnV40neNciQg+vJ3DXGryMtDHu24ONsycxzlKXVZNc2T1nIkFb1xAo7fyW5QTsXcuz&#10;mxeozoyTHjKJrCcPSAm5RtG1C1Qe3UnCeAGBYd3a35LBfcT6epCnXK8Z0FmicGcyBncmfWgnMqTl&#10;aHYkT2ClmGH6cHVuj+jM6ZHt2DNU4lOfBuwd1Y6r47R4tsaG8hPTKNk3nsezDbnnq82zmQYk+9uR&#10;uNeNPImWT475cWKGAWssNZim1QnXzk1x6diICf07Mk2nNxMljlsKFE3EDA27dUC7XQsGtvgV7bb/&#10;YOzItgRv9RADnELq2TEkHHfg8V4ToveZE73HlKhNAr+NegK5kSRv1iNp3TDS/IeTukGXJP+RJG4y&#10;Jm2XLZmH3ckQ6KWdsCH7nD3ZZxwE3GJ0Z1zIEaDmnnMXWLiSE+hGfogHRWFiGKHKrSvFt90ov+NB&#10;xT1pD92oinKnOtKdGuU2Sr6OdKb6gSOV98RI7jtRcVdMR+BYKnZYEmpPUYg9BcFiiZclJl90IE0A&#10;GDhvCLucurHLoSfL9VpyZaYhyfvGEbpUj5Cl2iQdsCX1sD2ZxwUwuywJmN2PI+PVOD93GMflvZw7&#10;Wh0biW3GHZtj3r0DHkP64qWtho92W47ONibpzFTSL/rW2fIFF7l1E/Mcw7O9rlxbasTecb24sGgI&#10;KfIe1DyYxMsnk3kVPYU38VN5mzhFOv3ZfE5bQO2TuRSEzqbo5myq78zl7eMFfIpZwLdncyFmHt8e&#10;zab26niStlsSPm0ot90H8sRxEE9t+nHfvCvBFq1I36TPiweuVKfYUZFqTWmSOQWxBpSlKgMdphJr&#10;FQgaU5w6UgCoozJA1QBIjhhgjoVqEORlsbzHEoVr810lKtvJMe5CTYYTrzJdKYuRKP3MktcpzmTf&#10;0Sf3vhGVCc7EhIwkI9KKd0XjeVfsyscCL8ifw4dwP7HWLlzq+T0P1evxrHtD1aT9OOmQY/t2ktZV&#10;zK87MRpqPOnbnbtyntweockdYyPuWjkRPnYaV+ev4sTqDcybOoWJvu4c3rmGhPAAymNu8TxF4Jf9&#10;mHclCbyryuDjywKJv+X8JvH3z88vBYDKDnB1m6Cr9v/4Lwfgf4SgEoW/KtcBPwgA3/xlgRX8ptox&#10;Lpdv1el8LY3nS+EjPuXclRisTIwOlAPjHG/iTggED/FWLLBuUGS7wG8Lrx5u4IUA8IUAULFApXzW&#10;89urqAlfSVXoSspvLKEgSGLV5XmknZcYfGoGT49M5eG+SdwRCN7aKsDzH0eAROFTKzw5udyHq9vn&#10;EXpoLTcPb2TlBFdmOVtzcPVC1k0TS1w7h6s71nBV4BewcQWXtq7g/PaV3L90hJKkR6rrgLkxj0gJ&#10;v0HujQAqLxwiYdZY7o0aSIr0ZrkDxPj6dVZNdFYGOrKV/T0GSdOUz4d0VU2LyerTnlSBY+yInlwZ&#10;3oGNmg1Y2P17Vqj/yjEjdUI8hhA9w5gyfy+qV3sS66FDuKkakU59eTpNh6ilBnISj+HuNmcuLTBn&#10;t/x8xuBOOLVX6vs1Zrr8jUVGA5iu2wfLzs1V5d9NundCu01TtFr+gk67fzLdXI2I3T6kX5oqRuNN&#10;xJaRhKzRInLbKGIFgDFbDYndOJJ4/xGkbtSVk02XDLlP2hZdUrbqkrrDgMz95uQcFggesyTrjBkF&#10;l20oDLAn56wt6UetxF7NyTxpS67AKS/QnmKJqyWhzpSESZQNd6Y8wlW1kL/ynivl9+VzgWB1pBs1&#10;jwSCj+Q2UuzkoZNAUOKWtErFABX43bKVx7Kj8IbA76qtdIB2FAe4knzAmrMSaY+O1eDc5OFssupE&#10;4Gw5cSW2PtpiQciywcQJ4FMOC6xPOsv9bbi9ZgTHJqpzds4wjkzTY4Z+Z2zUmmLWpSVWPToxbsRA&#10;xo/UYMKIDhxWOqCzUwXmk8gK8CT9vBNZ593ktUsHcsCD8DUWHJ7YlwsLNEk540RlxHhqlRgsEHwT&#10;M4X3CTN4+WwyebfEmE9Yc1eieNR+e5KlkyiPmMTHhLl8SZ7F54Sp0qbxJX4ONWFTSNxlT9ikIYQ4&#10;9OaOQx8ixQhD3NVJ3mpM7QN5/5JtBYB1y9xKU0aL5SnTXKTlSdzNMaJIAFiYoqsCoDISXJaumOBo&#10;FQRrldUgyjxAMbkCic4lScqqD0deptsLdCRKS3uVakdBpETpRyZimy7Eh44i/YEFbwSALyRCK4Mg&#10;vxfO5XPUdCKn9eVYr+8I6fEzD3o1JkqjOdGDJPJq95DWi2eDe/J4UE8V/IKH9OaK4TACLc246uTO&#10;Fb9ZnFmwkmMbt7Jq6VKmTPFl77ZVRIddoiQ2jBdpkbzLi+F9aQofq7L59LKYL++q+O1DrTCnzv5U&#10;izJ+V4qffhMeCZ/+zwJQLPDbF4GgWKAyH0c1GFLDN2Vi9KsCfldKVlekiAXGigVG8Sk7go8ZN3iv&#10;FEkQCL5VNk6SKPw6WiD4eJdE4e28jtosEPRXGaBqUOTOSonCdRCsFQhW3FIscJGcBPPJvDSPlLOz&#10;iTk+g6gDU7i7eyKh2yZwfcM4Lq8by9lVY1QDIVc2zeDmgVWqEllHVs9m08zxnNm8gjObFhO4ezXB&#10;O9cRuGU1lzYu45IYoFIlOvT0LnKehPEyL4Wi5BhS74WSfuMSZUGnyVi/gHsWw0keJgDUUq77dVVV&#10;ey4cILanlMDqL9FXPs8fokbxMGV/kN6kjejL/eE92dunCfO6fc8y9V84IoAMsRzMPfsh0tsPId1D&#10;l1znEcSOkgNGqzV3RrQm2KQ19yZrUnB4LHfXW0t8M+XoeANmCGCd29fDr09b5glYl40eyFRtdcwF&#10;ihbdWmOm1hHtVg0Z0vJnhrX5npmWaoRslbh7fAwxR+wJXjWIa8v78kjglrDLiHgxPwV+SetHkLZx&#10;BBmbR5K6ZQQp2+Tr3XrkHDSm6IQlJadtKDhrKQZmSmGQFaVXHST+CmBOWZF+zIKMk1bkCwCLAh3k&#10;/yQtRCwuTIGDC9X33akSAJbfFdu466xqFffrYKeCnlhfpbQqMcDKOw6UK9cBbwr8BHzFYn9F1+XE&#10;DLQV8NqLaUr89dfl1CR1AucPJ3CuHjucuhA0fyRZp8aSctSZh1vFancb8GyfMdmnHaU58XS3Gefn&#10;DBCT1mL/RG0BYCesujbEVDoOu95dmTBSEz+9PgLA9uyZpEP8iQnkXJlE9mVvsT+J+5c8yBaDjt/n&#10;RtDCUez06MylhZpkiBmWhY2V16FAcAJvBHwfBYDFEe7c3afNlXWDiNhhyoO9ljw6LPH1znixw7kS&#10;lcUUk8bxNtlXYrJAUyBYETqFR2tHc8VDgGHbnRDX3gSNEZhsEcDJe6gsdSsR+ytLNaM8rW66S2WO&#10;/CxPjE1aUboeJVkGVOaOVk2DyY0fQWGSnkRisUSxwNoCMcA8B3JiDMiPMeZljoMA0JqKWInSMUbU&#10;JppRGDWK0hhz3uR4kfHAhMxHEqHzx1KQbE1JmrKJ0gyJ8rN5smIYu/p8x/lePxDavyn3h7bn6age&#10;xJkOkKZJtOEAHkrHfFOnF2dH9OPw6OEcsbHgqJs7RyfN4OCilez234T/hnUsWTafg/u3EHP/GiXx&#10;EdSmRvEmL5YPpWl8rsnjy6syvirFTz+9EPi9lQT6gT+Vy3DK/GR+r1uwoZq29xft/ssBqDSJwX98&#10;q4vBv39+XTc7W6nRr5Sqfp7P1yqJwmVJYoHRfMp9wKfMUD6kXeVdsrJx0inexUkUjtnPm6d7eCNR&#10;+O3jLbyVGPz2wbq/lsut5OWdFTxXXQ9cQZUAsPT6Ijn55qmmX6Sfn0vcyZk8PjSV+3smEbZVAeBY&#10;AgWAF1Z6c2K5F+fWTuL6nqWEHFgtEXcx22ZPIHCPP1f3rSNgxwqJv6u4sH4pZ9Yu4PymJZzasIDr&#10;RzaRHBHIi7xE6T0TyXh8l6SQAPKvnaXw0BaeeVmRLKZQMEyNAs0uFEn0LRnUSUCorP7oRK5AMU8p&#10;eDC0L1nDB5KgJ8CRGLy5Sz1WdKvH0aFduW85klhbfWIthhIvB0qiTk8S5T6xGu142r8ltwc25Lpe&#10;YzKXG/Pu8mweb3IkeKk1p6aaMV2rHa4d6jFX/v4K4wEsNerHePnbVh0bYNujLZbqHdBp3VAg+BO6&#10;7X5gjgDw8hpL7u+2I3KPGbf8h3DbX5On2wW4W0cQt26owE9H4Cf2J/DL3KFP+s5RpO7SI22fHtlH&#10;DCk8bkLhCVPyzwr8rshJfNWG0mtiaVedKAl0pChAjO+yC6VX3Ci6LMYX7E5ZiKtAUMB2212gJpC4&#10;7URRuCOF4Q6U3pGYe99FACix7oHc3nOSiCzgk9hbcsuGohvWKviV3FBAKhZ53YmyYDHKIImip2y5&#10;urAvZ6b34sFGC4IW6bJvjEB+xSgyTnmRc0FM+qBE+126xB8xoTTIS56jtyryX1k8hCNTBrBnvBbT&#10;R3XEpnsjLMQAHTW6MXHkQGm9mDSyA9vGyftzaAxZF5UJ3l7SXCm4MkbgO46nOxw4PK43q8wbyuNp&#10;kXvZk4rbY8XQfMVifXke5cvrZ35iuN5kXLUm4Zw16YpFXvYg85oHtWKI7zKm8Tp1HG/SvPmQMVY1&#10;evxaTPB19BzSj7tyVZ7jUct2HDRpyWGHDjzYYETZQ0/Kk+X9SFJGfJWlbgK5LIm6eQLBfDG+PGNK&#10;FfjJ19V5yhpgE/ITdCkSAFZmmcn3bASCdqrpMLnP9MmLHiUx05bnqeZUxQtElaKp8cbkR41QzS98&#10;k+9JvsTi3Ggb1WZKyY9Gk/7UlhfZ0/mQOJeodbps6PcdR3v/wHWtFtzX7060RX/iHYcS56gtEX4w&#10;d0z7EaTfiyMj+7DVQJttFqbscHZm14Qp7Jy3hE0rVuHvv45de7YSevMyWfH3KUl8wPPMaPn7iXws&#10;r9v97auyE+V7ZeqL2J9Sl1Sp/Kwa/f1WxyRlvvL/KQD+3ZTR4N//TYEEhc7KIuXflH2DnxfxpVIs&#10;sDyVr0VxfM57xIes27xNC+ZNUgBvVLUCD6v2D34pBvgyapvEYGVEWBkNrrO/V3eWq3aSqwlbTNXN&#10;RRKBF8iJN08McLb0yLNUBhh3YoYKgPcUA9ziqwJg0PpxnF/hJTHYSxWDr+1cqNor5MaB9eyY48eB&#10;ZTMFfisJ2rOGEIHhyRXz2DTZWzVh+symhQTuW0PM9bPUZD6TgyiRvPhHJN0OIj34HGUXjpAqMfip&#10;tho5WspObu3E/NoJ/JSip23la7HAQd3J0OxFmvYAkvWG8kRvMCHaGgQM68l1o0E8shSw2Jioiitk&#10;GgwhW6cf2QPVyO7dkcxe7QSCzQjr/ysJnhr8dnYS7wKlt93iQIS/KwfH6zNxQCs8ujZgyajebLIb&#10;xnKT/nj1aoajWjNc+3bCUq0dI9s1ZESbn8UG67HcqQ9XVptzf5cNT/dbELl7JNF7BMA7RxK3WYfk&#10;DQI/aanrhpGwejCJG4aRsn0kKbtHkXZAn6wjRuQdH03xaXOKLwmYrtkL3Jzl1pFygVx5sIBPwFR9&#10;w4eKqz5ihe4CRG8qro0TcMltmDfFt5wpkDibf1PibKgCQPm9exLp7ruJ/SnxWNnvwp7SUDE+Mb+i&#10;YAFssESzEBfKrsvjC/wqQzwoCHAiZp8RJ6d05MrCAWJ4DlxbNoIT0/sS5m9AukTMgiBv6RztiDtm&#10;omqZ58Qer7gTd9Saq2ItR6f2Z9fYgcwY1QFXjZbYqrfGsVcnJuj0YeIINWYbdWf7WE0eHxSAXRgv&#10;x5qYkFheUeA48s76ErrCUN73VqyxasjtjfoUXh1DRbgP1fd8BIJjeR7pw/Mn3ryM9hYQ+krSmcbb&#10;Z3N4GzeXN4mzeZ0yndcZ8n/N8uV9pjfvlFUWqT5ig5N4Lz+vujWJiJW67LFuwQrtH1hl0ICARUPI&#10;vSOdilK4QInAAsCSNCOKMwyozjelSgBYlm0ozUgFv+f5Ym25AjZlRYjEYGUwpCbfVn5mS02uvdif&#10;IbmPR/Ai3YqaRAFmnIA0zoiaJBMKonUpSzLlZa689yl2lCVLJ5bmIfFUn5jbEpNz5/AxbSH3JTGs&#10;EQDuEwBeHdqKe6N78sxOkwR3HWLdhvHIaTBh1v24NLoX+0dpsEnOhY0mxvLe2bN5zDg2TJnBujnz&#10;WbtsKccO7yMt8YkYbDT5AsEXOcp+46l8FIZ8fCEseVutKn7w+2dl71+l9P1fgx9/ydj/H+X+TwBQ&#10;NTFaKPyHZPHfRUt//yxPUDK6CoKirN9q8vlWmcXX0mQ+Fz7lY8493mXeFAgqpbLO8TrmKK+e7Jce&#10;c5ccOFt4fsefGom71aFLVNCrDV1E5Y35coLNlp5/tpjHTPICZpB1YTopp6dKRJlG9JEpPNw3kYid&#10;E7i1eZwA0IfA9T5cXOPDqWWeqvJYgdvmcGv/KsKObOTAkql4jBrAxple3Di0kWu71nNw4Qx8BET7&#10;l0zjyq6VXNi2hIcXDlCa8JDq3GQKk6NJuh9CWugVORnPk7NyNpECwBSBnhJ3FQgqLbNfOzIGdCJt&#10;cE/SdAaSa6ZPrqMl6UohBTszEm1NSZOWbTWaLONRZOsNI3fYQDI0upLTUyxSbrN6teFJ38bEW3Xl&#10;5UY7uDmf6ouTxDqcuLfFi21e2ozRaMTYnk1YZtiXLQ7DWWulhVuPRlh3rIeHxHFLtdbotq6Hbpuf&#10;sO3diPWemgSvt+LhLmue7DORaKhLzB4l/uqSuG04KZuGkeovvfZKLZ4s6cfj5QOI8dcmQSCYuteQ&#10;nKNifafMKb0gUSnIkWLFxAR8pTddBG5uVNx0l/+LIylHJAofdZKYPI7Ug+4kH3AWG/SlMsxPrM5D&#10;Bb/cG7aquX2lEWKEd8UM70k0VkB4RyAX5iBx15bSWw5UhsrJd0P+TrBY5nWB5XU5+a/J37noyN2N&#10;Qzk2qR2ha7WJ3m/NrfWjCFqhTeQ+M4mrnhRe9yJXzDT9ojWxJ0bz7KgRyafFxE7YSvzX4dAkDdY5&#10;dmWmfns8+rXCsWdrnHq2Z9zgHkzSUWOBaQ/2ThCD2a+MmI8Xw/MlWyww9+IYkg66iP2ps1j/Z/aP&#10;7UzsYVt5ngL+cG85hn2oeTCG2ihPXjz15FWMJ69jBXCxE3gfN433STN4lz6TN1liejmTeJM9Ts4H&#10;L0lFHrxP8ZLmy8eUGXx4NouMk87sc23DbM3vmDnsH2zy7kisWHd5qrx3KdZigBaUZYjxZRqoDLCm&#10;YDRlWfoUpY1SDYq8LrLlVYEAL1OJynUAVF0DFAOszFJ2jBNbvjeU2mQzXiTL//apnkTf4dQkCzAT&#10;DalKt+BVvguV6fI7WS48z/bm6bVRPL5qSG36DL5mLiFmpzEbtb5jb08B4JDW3DfqKalGk2SBX4L7&#10;MJ44DyHCfiBBlv05YzqU4+ZGHLKxZb+TK3vH+LLTbyqbp81i07z5HNm6ieh7ofL8n8nreyx/L07i&#10;bwYfq/P5KEL19X2tcE9SpnK57V9z//6/AEDFAkVH/xAtVUZmlGuBShT+420Vv78s5Y/aAn6vzORb&#10;WYJE4ceqzY0/Zt+Uf3qgHBDnJAYfV22e9DJyFy/ubaY2Yq0AcJnAb4kKgFUCwLJrcygOnEXh5Vnk&#10;B8wkVyCYdnY68aeVgpXKSPAU7u+dzO3tE7m1xY/gTeO5vM6XC2vGcWalxOH1U+r2DD64lhNrZgsA&#10;+7NmmjMBu1YRtMuf+U5WaLVswOoJzlzeuZxT/nNUgybZD0N4kZ8iB1q8arOkpNvXxGSuULFnPfGm&#10;OsRLZM1UytpLDM6SCKyUt0od2oNMfS3yrY0o9ZC44uNOnocz+S4S4xykNzU3o8TQkOxhQ+V3+5Gj&#10;mGL39uSpdaRQoxNJvVsQq9eB8gWG/Bk0HaKWkX3Cg7ub5ETf4Mp6Vy3cezVgrEZzFo3qpTLAddaD&#10;cVNvhF2XhnhL/Lbo1hKd5j8xouUPOPdvyvYJOtzcaMPDnRY82mVAtIAvdvdwEncNJ3mHDilbxfg2&#10;DiFm1QAiF2nwcGk/ngkAk5QofMCE3BOWFJ61pjTAlgqxsTKBWUmoB+VhAiUBYMlNN1LP2HB3gy5R&#10;m8woOjON3GNTiFpvR+phiXzh0ykXQyoOE2uUGFwaIb+nNAFghQCwWlqlGGHxTWWk14aCawLJG3Wx&#10;t/SaxOZAB/m/O4j9OatGn+9vHsb1FWJ/+815vNuEO9sMubPdgCeHzckJcic/RKLbDRdyrzuQfN6S&#10;Z8eMiT1uRuxRK0I3jOT4tLqqLTNGtsKrfytceokBigW6a7RjnGYH5hl3Y6f3IO4r5fyPC/gCBIKX&#10;fIg7ZMeVBVqsNP2V+Xo/cHnhYInI8hpCx0h0l9dw10MivYdqdLv2sQsvop0Fgs68ifGStDNejveJ&#10;vM+aLPCbKBY1XgDow/sMLz6JAX5OFRCKBb5P8eNrymxe3pvCpbl9mD38H4wXyMyzbMC9M8ZUpMr7&#10;lmorVmelGgApzzSsW+tbYCqfG9RNgUk34YWY3vMcG6ozzOV3jKnJtqC2SIw610pgKO+xGGDabS1q&#10;E815mayU09cl4/YgalKVqjDK5GlrXhc6U51tz3MxwZcCwGeB+tw/M5zymPH8nrFEjgt7Doz6mUMC&#10;wBtarYnS60GiuXToTtKhOg+TGDyYKGnh9tqE2RsR7uTILQ8frvtO4urUOQTMXMjpuYs5sWQ5ZzZs&#10;4EHgBYnrT+Q5x/IyL0niby7va4r4+LaCL8pulJ/e8buq+rNif8rgx18AVHj0fwSA/wGCdfRVIPhZ&#10;ovBHgaDQ+cvrulqB72v483Ulf7ws5veabL5VJPO1pG7fkI+54XzKvsGn9Ct8SD4n0UDZQe6gQHCn&#10;QHAjz1U7yK0QC1xKVYhE32sL5ESYR4nE36KguRJx5pEVMFcO7jmqEkvRR2cQdXA6D/bO4PaO6dzc&#10;OpkrAsDL/hM5u1IguNqPm/tXEKpsmr5nNYdXTufsjqUEHfDn4rbVjO7ZiUEtG7JqvEBRvn9u0zyC&#10;dq4k6eYFOZCSqMxJJuXJHeJuXyUrJIDqk3tJ97bnwYBuxPTrSuqgbmQICDN1epE6sj/5VvpUeUls&#10;GOtJsZerWKA9eTbWlJjKQTpyFMXaw0jv34e0vmpijd1U+34oS+WUmoCxmq3I89Xm83EfuD+fT1EL&#10;eLLfhitLR3FugSnLrPvg2bsxvv1askAOuE0OOqyy1MRbgOir2Znx2j2xFgMc0fIndFt+j9fgVqqF&#10;/xHbHXi8x4qnuw1I3G9Eyr5RpIgFpuyUCLxdm8TNg4le1ZfIpb2JXqNJ0jY9MvabkH3MkrwzVhSc&#10;t6IwQOLvdUeKbrqqlqtV3PGiPMJD4OVD0VUvkg47kH7Im8KT0lEdnS2/P4mis1N4GT6b6ghfgZ4Y&#10;nTQVAJU4J00FwPseVES4Uih2mBdkJRZnLtalRG3pQK46kyPmmXbSjKyztiQdMSVym67AbzSppx0E&#10;6kY8OWjG00PmPBPIZV9X9s51I0+ic95NJ7KDHEi5YEvcCYHlQfndHaZcWqTNKuu2TBnWBO/+zXHp&#10;3UpV1dlJTd7DQe2Yb9SVLS4aYphWPNnjRPIJic+H7bm2YgibnZqyxOgfbHRoxsMdZqr4W3lbDFB5&#10;PfdcqYoUAEa5UftErCnakRfPHHgZ4yZpZwxvEnx4kzZWtcn4y5yxAkIBXqYPn9PH8FXaJ2nv5ecf&#10;UqbwJWEOMWLUq6ylUxvwHZMNf+LGwZECMy8q0hwFgGKDGWJ3EoGrcox5UahMdzGpG/AQ6CkAq82y&#10;5oW06nSxPAGfcg0wJ9GAikx5b+NGk3JrEM8TLXiRoEyBkWMitD/VqabUZliK9VmKRTpSmy/PX0D4&#10;Js+HlBATIo5qkRXhxOekudQGehNg25KTGv8kbFAbHkkqSjbsT5b1ULKkY04V8MU5juCpqyHP3GxI&#10;9BpDwsSpxMxZQMzS1TxeuYF7azYSsXEbITt2cv/cSXKj71OTFc+bonQ+VxXytraYD8KSr5/e8ttn&#10;ZUsOgd83BXzf6tqf/y8CUKkV+Me/A6BY4Je/iqUq5aqVSjEvS/itJoevyl6epTF8KopUWaBSLutT&#10;hjI3MIC38Wd48+worx/v4+XD7XXbaN5ZQ40yEfrmEipCllCurAaRVnp9MUXXFpN3dTGZlxeRcn6+&#10;QHCumOAcog7M5u7umYRtn8r1TQJBfz/OrfJVAfDqtgWE7F0lbY3Y3QYCD67n6pHNrJ3sTd8mP+Jn&#10;MYpja+YTsH0Z5zfM48rmJTwNOEplWrTEizSy4qOIuxNMyo0LVFw6Ts6CKYRr9+NhP3XSh/Ujf6Qm&#10;Rcbaqk2vK90keniKKbm5UuBgT46VJbmmcnCO0qNsmA5FmgNJ76tOap/OpGoomya1J7tvO2I0mpFs&#10;3lOirwO/35rNt+iFEqdmymsy48LC4WIuesw36Ca2JwYoAFxo0FtOxGHMHdUDd4nE03V74zdcA7se&#10;bRjV5hf0W/8TP91OnF0s8Xe3K88O2BK/bzSJew1I3j2K5J0jSN6lQ+ruYaTtGkbSVi3iN2qSsFmb&#10;9N0SfQ+bkXdS4CcAyrsor+GKBfmKoUlELRZjqxBwKSZXJQCsDPVTbWpfcWmOPJ4f8ZvGkn94JmUX&#10;ZlAbMpUXd8eLIbkKAMXq7rhRqhoRlnZfuQ4oNhmhrPSwk/+rFbmBlhRctVUBsDDQnqxzlqSeMBUI&#10;Ksv1RnLHfzBP9xiRcNSa6ANmpJ51FMBZEHvaXGK2OwVipkVipgUS0ZV1xOmBTiSekfh/yJRH8l5e&#10;X63HJpeuTNCqj3vvRjipN8OrTwccuzVl0uCOLBID3GDfg5CV5jzcbseDbeYCv6Hs9W2Pv209Njk2&#10;5uzsPqSekjgaMlbsVqAk8Kt84ErNI09qnogBPnXl+TMnXsQ68irWlTdxXrxO8BTbcuOFWN/L3LG8&#10;zfXlQ7YvnzPG8SXDh09ZYyQd+fA2ZRyf02ZJrJ7InnGdcO75Ha4DvxdLGkhpoidVGa4SawWAYnql&#10;6fpUZhuJAYq55SkVoI2oybSSx7fnTa6jQFYib/JoXihAzLclI3akxFoB4LPRxF/rT02sBTXPBJhx&#10;lmRLJK5OMaNM7l+SIlZZaE9NoR0vipz4WDKOggd23Dk6iMTrZryOnsiHW77c9u7K+b4/E9G/DU81&#10;JQHp9iPPZCj5ljrk2owg08mIdA9rsnzk/zHBj/xZs8leupTsdf5kbd5J6vY9JO0/JJ3XUTnfzpD1&#10;8LYAMIH3pTl8rinm7fMS3n98ztcv7yX1KuMNdYUP6uRLJEwFP4VN/+HjvwyASvtPAPiHAsDfPoiZ&#10;vuNPpUrM3zvHSX7/43k+vynzAv+qFPOx8J5Y4G0+Zt4Q7Q/iXeJFicKneSsQfKPaQGknrx9s5OXd&#10;tbyIUCZEK3MBV1EtrSp0FeU3V1ESslJOxhVkXlkqEFSKbS6SCDRfovBsInbO4Na26QSsHS8xeLxA&#10;0I9L/jPFAlcRun8t1/atEfhtIODABux0+jOkfVN2L57Btf0bCdi2lEsb53Nl40Lun9hJ/tMIObjS&#10;KEyPI+mvzZJKrp4lf8sq7lmP5qmuNvmjR1FlIQeejfSebnKgeThS4eBAqY2AwtyGfBNTcgwNyB05&#10;jAJtTfIGaZDVX430fp1I1mijunaY1q8t8UPbUT5Zny8nJ/Dp/lx5T+ZTGjmF27tMCFysx7lphiwc&#10;0Rn37g2YMKg9y0wH4C+97JShHXFVb/gvANqotVIBcHSHX5k5uieXV4kp7XLh2T4rEgSAyXuMSRPA&#10;pe0ZRepeXdL2DZcmPfaeoaTs0CZ1x3Cy9hmRd1QMR+yvOEBewxUrcq6KmYVYUHhbTr4HTtKU6Sxy&#10;4kf4UBU2uW5DK+mU8g/NJHPHZLFKbwGsmGLQBPk/jqVGue89MUCBZ6l8ruxvUfZ3u6PMGRTghUj8&#10;FRCW3xJQBjuSf1ms5aIVmWcsSRHDi96tx+21A7m/cRgx8lrSlcnYgR7y/7cg/qw831CJ5LeVCddj&#10;VJOws4IcybjiSMo5gf9xawGgKbf9jdnv25eJQ+rj2PVH7DrVx7VHKxy7NGaSVgcWGXZjrXV3bq22&#10;FNu0l7ity5FJ3dni2oQ93q04MVWdu1uNyQvwpuyWEu3ltdxxokqZ26gCoAc1AsBaAeDzGEdeCgBf&#10;x3nzJt6NV0kCxHR3XokBvs2dwIcc+V9njhcIig1mefEuz5vX6d68T53Cm+jZXF8zUmL5j5h1+o7t&#10;s7uRH+1CVaa7ANBWorACQDG6LEOBm6kAUP43CQaq9cGvcpz4UOTB8zQx6ofaYo6mvCmV5ynxtiZL&#10;zDrGlLir/amKNqdSqSv4xIzSpwbUpEgnF6dPQZJ8XqDUDxQbzLXmXZFAPsaVqAvSUYbK33riw5e7&#10;E3kyWYPAQfV4MLAD8Vq9yBoxgGIjbUrNdSmxMaDI1ZIib/m7fr7UzJpJxZJFFK1dSdHWLRTv3UfR&#10;4aMUnj5DzpWLpN4MFACGqwD4oSyXTwLAD5IiP4hQfVW24vhaZ38qACrT8IRB/68CUPlcUdA//vwi&#10;IPysKpb6x1dlTqDE4A8CwLe1/Pmmgj9eFIoFKqtDEgSAT/hY9EBVNfpDdnhd6fyUQIHgBd4rdQNj&#10;DvPh6T7ePdrBm8jNvHm4iVf3ldFhicZihjUR/pSHrac0bK1EsTXkBK0k7cIyEk8v5dnRhTzcN4fb&#10;AsCQzVO4umESl9dP4tTycVzaIFDcu4Lbh/wJOSD2d2wTW5ZOZVD7Jnga6XB+21qu7FrL5a1LuaLs&#10;FbJpgUTmjSTfDuJ5bgrlEoNToyJIDgsi7/pFCo7vIWbaBNIcHah2duKVgx0vHWyodbalUm4rrewE&#10;inKQGltQMMqQ3FEjydEbWjfiq9WT3EFq5PTvTMaADtLak9ivFekmPXi32oE/g2fzLmoeNXIC5Ef4&#10;cWuLAZfnjuC8nwGLhnZiTPfGTNXuylKTAay0GMiUIR3x6N2MScPUGT+sF+adm6InALSS+y22Hch1&#10;f1ce7HTk6V4zkg6YSjSVOLnflKyDxmQc1CdNolXyPm0SdmoSv02TzH165B02Jv+4iURYS0qC7Ci4&#10;Zk1usBm5t8woumtFRZQTZfcdqXzoQe398VSHTqH62izKzs2m7MQc8g9MJdbfSf6WxMEbE6UTGyP/&#10;PwGEWFKZmF+pGFNxhLIUTjoJuS0TgJSLHZbdls+VUeIQadedJFo7CAAlAovdpZ4wI0Wg/GCjNlFb&#10;RpAoRpd/xU016JF63lZVKaYw1IUCZQBF4nmpsvZYicRXXUm/YC+maC/WaCvx2Z5LC0ayaLTE3u7/&#10;xKFLfVy6NcO1ezPVe7nYqBurLTsTvtaGJ/K+XV4wmP3jOrLDoxkHJ7bn5nod0s95kB8of+OWd92g&#10;jjz/yocCvSfe1DwWS4uWaC+wqhEI1koEfhErBhjnIhZox+s0F16J6b0W+L3LVtYOT+CjAPBNpodE&#10;Y7mvAO61YoEp8ym5OZ0Nrl0xafcdywW+6fdsqUr3pDTVjhKlAkymkQqAVTlibHnWZD/VJVdA9kIg&#10;97nEm9JYY55e7UFRvAEvJdIqNQFrsuzk++YkXR8soLYSW7Um/44+xY+NKItT5v0NpzDZkJeldlTk&#10;mlKSMVq1jrgqyZ3YGwbkRNoI2H34GjWFmNn9uTqkAU+HdiFNklDBiMGUG+pQZa5PlZ0Zle5yjPhK&#10;QpgyieoFs6lcu4zSbespP7CL6pNHqTpzhsqASxSHXCXvXgg5j8QAsxN5X5LDp+pivn54zkcRqi9f&#10;RK6+fREA1pW9Ug18/At+SvsPH/97APgfH+XfNFWtrToA/vmnoqQCQcUEv9VZoLI87vd3Sgyu4LeX&#10;xXyrzeVLZSqfSpXd457yseChAPC2APAm71KVuYGXBIJneB93nA/PDvH+6V7ePd4lNqiAcBuvJBq/&#10;eLBNLGKLGMcmSsM3UHRrPbnX1pIesIrkc8uJPbFEYvA8IiQG39w2jRtbpnJFIKiMBJ9bO5mrWxcQ&#10;dmAdtw5t4MC62VjqaDCgTQPWTxlH8J4tBO1YJ/BbQcCmRVwUCwzavZpnIWepzoqVXjCJzKf3SAwL&#10;Ji3kspx4p8jZuJZcv4lUjxkn5ifWYW9b16ytqLawptpEIomhMQUjR5KvO4w8XS1yh/Uld3BPscDu&#10;5PfrTF6/jqT1b03c4GYUjBnElwPe/BE6jw+Ri6l5uIAMsafAVXqqvSwOumszZ2A7fNSbMk27G0tN&#10;B7LcbBCTNDvi2bslfkPU8RzQBdOOTdBr/TNW6o1Y46FNsL8j93dIXNxnSvJBiSQHBHwHjMg8pIzw&#10;yudHDEjap0P8rqFyO5zso2J/J5U5f+YUXrKWOGovti0nSYgVheE2lD50oDxK7E+Zwxc5RiLwOMpD&#10;xlN0cRzRm624s1SfhO0O5B7xokqe/8vbfgLJMdREKsvgXFQrQcruu9QBMFxsRIGeGGB5hDMVt10o&#10;DXUWqNlReM2eQgWAl2xIPWNOijyntJOWEoNHiQnqCxClcwl0pTDYXVUhJv2yMs2mDoCKBZZGeAkQ&#10;PSm44UnWFWcyLzkKuATK57wI22DOBkd1xmjUw1WtAR5qzRjTqyVzRnRlhVl3NjmrcXuD/K19ysRx&#10;bQ5MbMf+Sa24uro/MUdNKQgWuMrfLVKM847ympypUq79CfyqxQCro90Efn8D0JUXce68jHPlZYLA&#10;L1kMMGMMr8X83mVO4n2Gn0BwHG+zPHmd7cbLTFdepXnxMXUmX5LXErrFFrcBP7PQsQnJ0jlUp4+n&#10;OM2ZglQz8tMMKc0wUi15ey4xtyBOkka0HrVZNnKuSex8pkfk5c4UidVV5wnsipRNk8wpe2ZG2nUd&#10;Xoih1kSLJYfqqYqi5kQJ4B6PoihJHrNA0kyZ/L8LzagqkCic40l2lAVFMfZ8SJ/At6cTSVjSn+CR&#10;9Xk6oiNZun0p1h9GuckoOQdMKHO2ptRLOraJYyifO5mylfOo2LKayr2bqT22n9fnTvMq4DKvrt+Q&#10;DjKMisi7lDyLlOeexNuSXD7XlvPbh9d8+fhGIvBH4Z4y60SpRaCMPygSpjDobyb9h49/g6r/7MfK&#10;x/8EAP9HH/Kof5ugtH+NCP/2WUgtT1Yg+Juo628Sg397Xc43scCvNdl8rkiVnimBT8qIcK5YYFYY&#10;79ODBYBXBIDnJfYpFniM9yoIHuDDEwWEu3kdtUs1Ulz7YAc197ZTfnurRI/N5N3YIDFnHakXVxN/&#10;ZjlPjizi/v65hO+aQfAWMUDlOqDE4FMrx3Nlk3z/4DrVqpCtC8bTu9VPWGr14MKmVVzfuYmgLWvk&#10;fvM5vXqeatL0+Z1LuX/lgMSKu7zIS6Ao4QmJEbdICAkk89o5Cg7uJnXiFDJdvMh1dCHb0pICCwsq&#10;pFWZmAj89MkbNZy84UPIHzKQXC2Bn2ZvcgYq9teFor5dKe7ThdR+LUkwbEO1gONbgNhAyAzeRiwS&#10;q1pAwnEfzszVYbd3f3Y4ajJXqyOTB7RjgX4ftrgY4G+ny/j+7fHu3Qa/wT1w6tkOkw5N0BcDVKbA&#10;bJmgy5W1FtzdYU78YQHgYX0V8DIOjRIAyslybDTZx4zFAHUFfiPJFOvLPm1K7nl5LVdsBUACv2t2&#10;Yr22FIUJqARc5Y/lpI+U20iJe1G+VN4eS+kNH9JP2HNziRjnwn5kHLXj+Y0J1Ib5CiC9qY6q29Cn&#10;TABYqRT2FFtSVoMUC/zqRoYFfOESj8Pl+2FuFAvI8uRv5wjUlJYuzyfxhAnJx82JFYDHCshTT1uR&#10;K2DLv6ZsFm5DlsBSAWBJhIc8tphZhCeFYe4CQQ85TlzJDnIi7aItWZfcubvdkp3eGkwZ3AR39V/x&#10;6tFEANiUhQbdBH59ODpVkztbzXlywIoHAtvLy3tzY0N/OcbEoOV9yb8hkFZsM9xJAOgkYHdVAbDq&#10;ibs0MV2JwNXRzgJAZ4nCzjyPdeF5gkAwyUsAKDE3dQxv0sepagd+yJAonDVeIvAY3gtk3goA32Z4&#10;8CZZjoWUJfJ35rLStQsLHBoRI6+hMmMqxfLz3DRLMhL15HMTsSZrajKVHdwEigK7qkwz3pXYU5I4&#10;itiQHpQl6vOyxEZirRXFcYbUxFmRESKgjHaV/6czGWEmPLo0hGKxwdoUse9EgaTE5cpia8rKrCgv&#10;suFlvtw32Z4aifC/5U/mj/iJZGwayjVjZXvM1qSP6k2hiQ7FVtLpO0iU9nSgcLz8P2f7ULFmFhU7&#10;V1J9YBPPj+3izZmjvLt4kXdXg/kQHsG7yEhePn0i71GsGHCqALCALy+r+f39G+HIO759+cRvAr/f&#10;f1PmH9dNev5/+vG/GYAKmb/Jk/wiEV1ZHfIB1aYlH2rrKriqyuYru8dl8Lkshc/F0RKDldL5EXzK&#10;uMUHscD3SZd4n3BOLPAUH2PrIPgx+qBA8IBAcB9vHu0TCO7l+YPdVN7dIXFpKwUhm8i+up60S2uI&#10;P/vvAXhDGQ3eOOlfAAzYMJub+1YRemQTR/3nYTFUncW+jmKEOwjZt5VLG1eyc5Yfe+dPImDnCs5u&#10;X8T145tIj7rKy9wEKtPriqTG37wmB48Sgw+QPHU6cTaOpFnZki3gyzExosTEmFL9URTqiU1JJMgc&#10;2p8cTQ0BXy8BnzpZ/bqqAFgyqAflWr1I1WpPplMv3uyw5X2gLy+vT6Lm+gyKr0zl2T43jk3RZKdX&#10;XzbbDWCeVidmD+nGGqthHJ5gwzrrYXj1asHYfu3xHdQNR7XWGLWph0nHeozT6cj+GYYEb7Di4R4L&#10;Eo+ZSoQ0IP2IMrnZUGV6ucdHq2xPgWCGwDBHomaOmF+emJ8Cv+IbTgIjMbVbDmJrAioFgHKClzyS&#10;AzvKS+KexN97AsHw8WRfcCR+vwn5YlnVwWN4Ge5LzW1vKpXRXrHFkgcCOGkVDwWAD9xV1/4UACpg&#10;VU2RUdYOh9YBsEwZyAhxIT/IkewAW9LOWZB0SgB+3IzEwyakiP1lXxTLvOJEdqCA8pqDQM6J/FsK&#10;AD0puycAvOMpEVseR1r+LQFgsJiO3Dc9wIWofbacnDGUBYZtGdP7VzzV6+OlXo+lRl055KfN+XnD&#10;ub/TgmdHrHl2zIxoeW+SzluQdsWSXGVpnlKnUKBdLOaqek8i3agQAFY/dRejUuxPbhUDjHGmWgBY&#10;IwCsFft7IfanDIS8TnXnbbqXahRYae9UtwLAbE9pbnW36b58SJvD24RVBPjrscS9AREnR1OWNokS&#10;AWWOADAxejhF6SZUC/xqM22pTDOnNNlYtQb4VZGyGbr8f58OpSrNmOcCsefF9lQkW8jzcCbluhyj&#10;9+S1yPMvkJYdZiOvQZ7vU0cBtTOvclxVmyiVFNpSWy6WHWVEskTlN3m+qv2BSZ1K5SkLrts2Ily/&#10;GUkWfcixk7TjJsfQWHtyp8l7v9CX6vUzeb5vBc9PbOb1+b28vXCE95fP8PFaEO9DQngfcYf3jx/z&#10;LjaWN6mJvM7N5F1ZMV9eCTs+CAA/vRehEq4oABT7+3vZ2//Tj/+HAFQ+/tv1wL8B+LsA8HcFgF+V&#10;IevX/KnU7npfxR9vSvhd2TypJouvEoW/lsTzVSzwS94DPmfd5mPaDT4mB/FBIPgp4awA8IRE4aMC&#10;wMN8fCI2+Pgg7x4p8wX3iQXukZNuh0QmsUABYI4AMF0AmHh2pWoj68iD87ktMThk+xSCNk/iwlo/&#10;TgsAL6ybTvCuZYQf2UjwIX8W+FhzdP1CLu5YK3F3E5e2rWGhuw3zXM3FAJdwdstCruxdRUL4eWok&#10;BivXJpTqMEoMzrx5ifILJ8hZvIhYWzsybawptrEkz3gUJaP1KDUYQdFIiRTDNcnS7kfOYA2JvUoB&#10;BXVpysbpPSgd0of8wb1JHtGNkql6fD4u0AgcK/AbT/lVPwou+hK7z4njUwew0703q4y6M6lnc6YO&#10;7KQyvyMT7Vho2A/nrg3w0+wkBqiGk3pLjFr/E6su9Zhj0pMT88y5JQB8tMeSpKNmpB4zIE0MMEfA&#10;lytGlXvShMIzFhQqa3wFfPkXLMm/KFEqSFmG5kSZcj0tXOxMmb4iUa/sgQJAgZRAsPKJRNxH0rvf&#10;95FOyY/ndyZQGTKGF6EC8fBxEn19BICeVEUIHMT2Su87UnJPHlMpiHBPGQkWgAhUi5TiqLcEtAq8&#10;pCkArAgXiIXKCRTsLAYo8VYMMFWeY+opS9JPWZF1zo7cy07yfSsSz5iQpwyYhIgNyvMtFuCW3Pei&#10;6K4HRfJ54R038uU15Nx0Iue6xGCxxmfHHCXaGrPerjt+/erh07MeY3v9wiqTLpyZocuFedoCQDNS&#10;zjrWleOXDiH9ihV5Ar9CBdjyXpQo8FNqFsp7UhbpSoVS1OGpRx38YpXmKk2AIhBUATBeTDDZiZcp&#10;Apg0BzFAZzE9AWGmN2/E/t4p8wJz6izwfa6X/MyHt6mT+JazgsQgd3bMaUPoKV1KBYyluZ5ifyZE&#10;hvclJ95QYqOyraUtNRlWvMgVa0s3pCp3tEBQYJdtIs2c6lxLagscVfuBVMhzib2iR4H8DzLkPcm7&#10;KdZ9y434E3rkXzHjpZj6x1QfPuSPkyisVJEeQ84DSxIEmjVJ8hzleZE1j09i+E+m9+aWZWviXQaR&#10;6yvH0wwXihaNpWjtFEq3z+H5kZW8Oi/wu7KH98HH+Hhdzu+QAD7dui72F8bH+/f4/OyZnP9JYsHp&#10;vCvM5V1VKZ/e1Ir9veU3Jf5+VeTq/+MArIPgV3min+QJf+BP1faZL/njQzV/vi3jj5eFKgv8Wp3O&#10;t7JEfit6xrf8R3zOuSsWGManFHlDki7zOeGCAPCUGOAxPkQfFQOUHuPxYd5GHeTVw/08v7+HWgFg&#10;xf+Pvb8Ab+vc07Xx+Z/zzdkze/YuJSkm5SRt2qbcptyUwszooMPM6MTh2GFmO2ZmJkmWJZktW5Yl&#10;WwbJkgwyQxx+vuddtrs7e+bMuf7fmTnTPdfR1V8lS7IsrWjd637WS4nHYY4+yqh0CPrA/cj32oOs&#10;mzuhvLoFSefWIebUKoQfWw7/g0tx22UJbu9fhiC3rYi7fBBRVw7h+AYn3Di8HWFXTiDwzBFcO7AN&#10;Pw0ZgPEfvwmPg5vge3yb1DFaFXoddq0S9cZ8xgsl8pIioY32hTX4NixHDyBrOk1k0jhYxo2A6Qce&#10;kYd/BvP3n6Li649Q+sVQGIbxS0rYCQCahg5iifWDBzESv428oW+gcNQHaDk4A3d8nVEfvhA10Yuk&#10;saul3rORfW48PFa+B/epb2LLZy/A6ZUn4fxufxye/C3Ozh8lnQuc8cafsXrYG1jz5WBMH/QMxgz4&#10;H5hCo9k5dgg8N/2MmIOjoTw9mvF3JHQ0vaIrAoCExi3RzWUkKr3Hwuw/AVU0rQr/8agMJvwIFHPM&#10;NFjjCDzpHBeBR2uz03JsKhqakvcpCTLGWatsDh+j6SXOhS1uDurj56OO1w6aWEPyXP5biU7CYvID&#10;0QWGkZHQq06cAUsCIcLYK4bJibII+4slGGlrFu6Q5qiZqGC8LQueLFmgnmAu9h5H02Qk959CME5C&#10;rsfP0Nz4ngAkmPgalYzQFtGvUERuRnSzbDaqUgnB5O6JWEsJ2uKQySjwng7Z6Yk45/Qu1nz6Jyx5&#10;5w+sv4frqAEI3PwtgnYMQ9ppbitarS5oMs1xPH9vLONo91jmigQacRIjZvIUyWqr5dMJQMZeYYAE&#10;YD0BWJ9FIEoQZGXPkADYIJad1E4kAEWJiQhmoLmYACxeiBb9IrQyCksgLBWNIgtohs64Y9gAu2YZ&#10;4m9+CU3MKFhpi5ZSGlnuL0gJH0wz+wYNOr5u4URUZ/1C2xsJc+H3sBmGw2H6BU1lIwhAseD5eGn2&#10;lzrtTL6XeTDGTkZ10iIU3J6I3Mu028tjEbNxEArdvkbe8U9gDRqHR8VrcK98DdqKnNGonMcDwQ+w&#10;8eDVnrkMjwo24aFiPUzHf0LinDeQvehzlG2aAPP+hah2Ww3Lxa2o9tiDuqAjaIg4jcaYy2iL90RH&#10;gh86E0JY0ehISkCHQoa7Odm4oytCR5kR7eYKtNdVE4AO3LvD+EuhenCfcvUb+P0WgP9fYfjvA8B/&#10;YYFiZIgYHncHuNsO3BFdYurxSMTg5io8EGsI1xpw367FA0s27percLe02wLvFEXxKBCKO3kB6Mzx&#10;QkfmLbSrb6AtgyBUXiMEr6JFTgimnYeDEdgefxyWqCMopwEaAl2h9dmLnFs7ob62lTF4gxSDIxiD&#10;Aw87MwYvZQxeAj/G4JiL+xF5yRU3DmzA4XUL4H/2EAIvHofLKicMfOK/YfqX7+DGvnUIdN8Jv2Pb&#10;kOxxGubMZDSZtDz6ZiM/LQZ5Mb6oCveC7aI7cufNQMlYwu/Hb1D27Scwff0BTF8ORenn78JAwxMr&#10;fRUz6hrfH4zydwaibMjrKCH4tLRB1YcDUbFwJB5dW4eWwBWwRy6ENcaJR+HpBOBU5F8ci6CNH8N9&#10;CgH3QT/M7v8UFr8zAAdogIcnf4OlH/bHgnefxZbh70o1661nMPm1f8QMGs3+ie/Bd/PPSDo0BprT&#10;Y5Fz9gfknPkG+ee+Qck1RqObjLoeo1DlN54wn4Jqxk0zI2K1mHiANlUdOxXWhGmwp4rGDu7Y6bNR&#10;oyTw0hlV5ZNhYVyycqevUc3j/fNodYxMydy5UmhBtD4HwdcgbvM+W+IUglRMjUVwME5X8bXFOb/q&#10;BAKvZ0SJNX4W4TcTlRHT+G/KOBsiimbHKg2a1A1BHwLQbwK3j7hvIgq8RiD39k8ojyJYCVTRP9Eq&#10;5/vMmA+7ci7f32xUp89CFS3NxL9fEkObDJsEffBM5N6aAe8Nn2HHj89g1Qd/zwPL/w/7RvRFyLav&#10;EHfwW6gv8YAhGk6CJ8BA8yuLncTX5/tPnChVVbKIj/wsadxuadxmckI+Yzpq1IRdJrdD9myCRhS3&#10;XU6PAeZOIQQn0QInEVi0saIZBKETmhhrG4tWsFZ2jxM2ONMKl6CzdCWaCpeiWbcCVZlzYOLrVhXy&#10;AESLqyqeiJykz2BI+w4NeVMYl2ehNPlbFKd+jsq87yX4OUw/w1HCOFxCE9RNhDVzPIoivkerhqBV&#10;rITRazqyT4xB8pZhyN7+HcKm9Efo2L7wHfGPUKx/C4+SV+Ju+kqgYCtaaPdZ7p+jymcCmmPm45Fy&#10;PR7Jt8Bw6AfEzn0dOTRn457JKD++CBXn16LScye/Twdgjz3B78AFNKTeRKvMF21pgWhPDUd7Wiza&#10;ZUnoVFGCCvJw16BHV6UJnTYzOuvtuNvaiHt3OwhAxt//ifn9NQz//7n8+wGQJfrjdFugIPU9PHog&#10;+ux0EIItgOgS014rrSEsGkNEi/D9mmI8lCwwE12lCgIwGZ3FsdTuCEIwiAAUFngbnZmMwoRgh4om&#10;2GOBzbLzNIvTjFdu3FGPoirsEHeIAyj2dUGexy7Gm62QX9yIxDMCgMsQeMSZ8dcZt/YsJAhXIvLs&#10;bkRd2IfQs/uwYvIPWDHtF5zbtwmTvv8En7zaB7sWTcG5rfw9xmDfg5sReY6ATY1Ec1kBammBhRkJ&#10;yEsMhinSB3aP89CtWgztz99D/9UnjLwE3xc0vs/fJvwGo+TDN1FMyBV9OAgl7w1C+VtvouztN2B4&#10;byByCcTc7z5Fw86FeOy/C7XBK2g881AROZvWw0gYRGvxmoaUQz/i9Ky3sHxoX0x54QnMHfwio+9H&#10;BN6HWPx+f6z8/A24jPscu0Z8hEXvv4Apr/0BMwf+Dxyb9gGCtoyATCyydGoc5Ie+QPzuIcg8MQzF&#10;V3+EkfZnYqy0MGLaaFo2xk0r4WOngdlpUnZami1les/QLoIsYzahQlBxR7coCEdGYTNhaJHOB3af&#10;A2tQz0ODgju96BRMc7TTuqyEjpjaysxrC62jSkTeaMJQ2GXCLNgSZkvw+xWAkbS+EAKHZaKtiSql&#10;hQkIGgMmSo0iYs5BI61M5z+a9j8a5dEEE2FdISZVYBytVc2FXU0zpZFV01jNcsI0eSJKYsehhM81&#10;Rs6EPmAO4g//hNNzXsP27/6INZ/8HQ6Ne4YA/BTyEz/SjMajLGI6SiII3qhxKBUt4AJ2KTS/FH4W&#10;3q5irK/k7apU3iejUaVP5d8U5/7+AsA6CYDCAGfAIUCYOxWOPFbBdDi0c1nLWBsIxa0E4HY0FRM2&#10;xesJwlVoNaxEfQHtsNgZzYalsOQTctkTGHG7o2xFxiiUJvwIh3IK7hUsgCn2exREfYRy9Td8fARa&#10;K0YTfr+gQz8eLQSvMfJ7+G97Btlnh8HhS6M7+AsyNw+H5/BnETvqTQR92gfeg/87br/1d4j+6Rnk&#10;rvoAmk0foeE6D2inJ0CxfCA0W95Hwd5haLg5E4+jaYCuPyFl0dvI3zIchgOM0ycXoezKWlT47UYV&#10;E1p18hnUyK/wO3QbzepAtGaEoDU9Ch3pidynKT+ZatwtLMD9MoqRpRL36qzoaqjD3bYm3LvX0/r7&#10;6G8AgBB9AnvOBT5+IPrs3JFmbQVj8GMxkSEt8H6TGfcctMCaEgKwAA+qsnHXpGQMTkWnXswcHYlO&#10;bQg6cqnJEgBvoUNEYdUVbqxLBOAFAvAcGlNPwZHkzqPLMVgiDqMi5CBKfPci30P0B9wCxaUNSD5L&#10;AB53RvCRJfA/tFRaMP22y1JEntmBOFpg9MWD2Dh7NGaN+Bw7V8zBey8/hfljvsGFvevgunQG/I9s&#10;Q8ChLQg94YL8KD/U6TTSLNE6dTJykrsbQmx+11G2cz2yaH+FX3yAks+HoHTYEBg+HQjDR2+g5P3X&#10;oXv/TQKQP787EKZBb8D09ps0wEHIHDoYheN+RPPRtegM2Alr6EroQ2fDGDEDJoLIEk4Y+M1ExonR&#10;ODXzLSwe2g8T+z+NOYMGYAWtcvWwd2iAr2Pz9x/gxOwR2Dfmc6z87DXMevOfMIcAPD75PXgt/xIx&#10;24dDfXQkEnd9hKDVA6BxIwCv/YRSce7PdwIsjJjWMIIqnDtvNOFBK6ultYkxurUyxrgMxlkCpY72&#10;J2KeMB0BlGpxLlBFUGbRtAgaAcJ6DZ9HENamEkTxBF8UoRHBiiIwImmXIuqKyBvN32fctTMm14gh&#10;dQJ+cbQ3YYPi3J9oZRX9APmeykXrbg8Iqwik8jDCMGQCivxHosDnZ8bTUdCFjEZp9HhUiOn0FYS2&#10;Zg5qs/ja2XNgYxy1ZBCAaQRn0niUM4aXEvLGsDnQXJ4A7/VDcXjiU9j5w3/H5YWvINb1S2RfGY2S&#10;QNGqPA3FkWOhjx5NgHJb0XzNMn4WGf+OnDCkAVamTCAACXjeZ/lXAFibPZPvg/fxfTi4rer5niQw&#10;5nFb5S9Gff46Xu+EI98VDQWHaIP70aTbRRBupLUtZyzuNsKmEkbLfNpx9njYtFNQS5BWpoxFsd93&#10;sHH7tqbyIMSIbIz+GiXxTCKKYYzSY9FRMhZteSw133vIz/Bd9gSuTfgHqNd8gFImhIr1Y+E15Enc&#10;fvWPCH71T4h87c+IePUPiH33TwgY8vcI/OyPSPjlOchGvYjwL/+IkG//EWE/PwHN4iG4f3kBGt2n&#10;InPVJyja+QvKjvM7e2EJ7W8jzKH7YUlw5zY6ywPmVdhUt+HIDEKTJgwtqmi0q5IpN+m4m8skWKzD&#10;w/JSPLJZ8NBRg3uNDgKwGQ/u3aFQdQPwX4Pd7wCA4o+LN8HbLNFHh8hmiXVDBABpgV1/scD7LVZC&#10;sJIWaMADaz7um7PRVa6UZoppJwDbiyKkjtHt+X5oz7mNdhpgm5rxV3UZbcoLaFGcJwDPMFq5w5Fw&#10;HDWxR7mDHUI5Vdvo5wIttTvr+hakE4ApZ1cjyt0ZYceWIODgYnjuJQAZg0OOb0TCRVdG4QO4eXAT&#10;3HeshNPE4Xj9mb/H3tVO8Di2GyvHfo8bu1Yj6Mh2muAuqAJvwJwjg6OsEKW5SgIwCgXRQbQ0T1Qf&#10;24+sUT8h65N3oRdzAArz+5iW98HrMDDq6t4XcZfQGzIQ5YMYgd96A0WMwRoxImTuBLSd24aGgO2o&#10;DF3BqDUXxihxQnoWTWwuzWw+ci9NwXmnobS7fpj06rO0u5cxb8hrWPTBQDh/PAjrGLl3jfgCm78d&#10;itWfvw6nt57E4iF/wqkpQ3Flznvwdv4ACTu+RNy2DxC9ZTBt8GsUXfkRBin+TiJ4CT8C10ro2Amh&#10;2iRCL43WJ+NOqqC90PzqVYRJDwCtCpaS4CNk6rLnc8ddiLpcRs4sPj+TO7x4TDR2xBEUND8BPhuN&#10;ryaW8VBEXZqf6OtXzb9lT+TvpDBCJ80hBMVjjHeib10046zo0iKuGccrI6YQiKKTtOgiM1XqlqMP&#10;JqQIP0PEGJREjuGOP0aKpdXp/DuiISJ7FmoIGhvhY+bOX5E+ARWEVHkyARo3BeXcxobAGZCd/BG3&#10;1w7C2bl9EbbrA2Qx+hoCaDJhjNmMvkURBGz0SJQToNUKQk7RfW1VEICEYUXKeFQmj2cUFo8x6itF&#10;y6+wvdk0PX6+XPE+xPlAbq9Mbq+s+QTgfAJsAWrzlqE2fytq8lwJQjfG45OMvMcJP1c062mD+jWE&#10;2Aq0G5fythNqaI3mzAn8TFPRkDmLJvwL1O4fw+o9AQ0hPLj4j0BV+HC+72HIDRpCY/8ebblj0aoa&#10;hzYCuzlqCmSbXofHD3+PqJ/7IHfyUBinf4uYIS8i4Ll/QtQLTyHxpWeQ3P8ppLzyBGIIxahBf0L4&#10;m39A5Jv/A3Hv/BOi3/tHRHz8RyT+8ByKlnwK/bpvkL3qc+h2jYDJjQewqytQ7bsV1ZEHYUk6xYPF&#10;JVhUt3gg8qEJh6AxKwrNWfFoy0xDZzbtL59JsESPRxXleGy34lFDPR60NDJAigYQAUAmSrLl/yvo&#10;/meXf0cAdpNYmpK6F4APWKLnNgmOru5zgY/FjNFtNd2zRjeU4UGNFvetOegSHaPL0viPnEgIUo0L&#10;aYAF/mjPu42O7Fto01wjBC9Tnc9Tnc+iRZo5xh2NicdRF3+MG/oQDfAASgP2Qee9G7ke26C6sgFp&#10;51Yj7tQyyQIDDy6C176F8HIRrcErEX9+H+KvHELYhYM4tGExhg1+Hl8OGYBNTlNxeO0iLPr5C9zc&#10;sw7BR3fC++AWJNw8DUN6bM/sMLkokCchPzacO4kf7BdPIWfaJMg+eAdFhKCOYCr+iMAj+AzvvYHi&#10;d99AoZj4YMibMA0eiNLB/Pnt15D79YewrJmHOzf3oi54G8ojVkjr5ZpEC2gCrSt5IZqSV6DMj+99&#10;47dw/vwljH+1Hya88gImv9of0998GXMJ0vl8/QXvvY4lBO7yD1/ForeewbJ3n8TRUQNxdsogeC8d&#10;itS930G27wsoDw1D5smvkH/xewmA5sBJsNOqahg9a2hhtgRCKZkQpPnVM8qKKevrBQDVNBcBPIJQ&#10;xMs6DXdiaUd24o7MHTOXEMsROzh/h5FTzO4sZnWujhFz+tEwI6eiln/DHjuDBijg2AtBxmRpPLGI&#10;wXxMdGKmIYoSpihicrW4n7CU7hPX8QSi6JbDSF0lltAUk6gSahVJwsz4d5V8TfUM1GQxwmfTUrMI&#10;Kg2fo6aRphOAjLBlCRMZmfke4njACZiOjHM/IObAx7xmjPPjYzwgVDCqixXrSmJGwxA/CpXyiYSr&#10;eA0arXwCrLxdJaN1po5j9CYAUyfCSsjYaIECgA0EnyOf24NVz9v1AoDcbg4eNCQA5iwi+FaihvZn&#10;zz/CqHuGsfgcHIUn0Fh8EM0l2xl716KF0bfFsIAmKM4VzqV1T+LBaBo61Yul1vuMPR/CdHIEqi+M&#10;hfbYpzB5fMN9YRiKfN5HSdBHqEv6GR0019aEyeiKnIX8be8hZvRTiP78z0j58FnIhw5A7Mt9Ef3C&#10;04h/ri9Snu8D+Yt9IefPMoIw9ZVnIHv9GSjeeBoZg/sg/d1+/K73ReoXL0A+kgfyOe8zKvOgupNx&#10;/PgsmK+thMVvOw98B1Gdcpbp4Cbsub78rMG03kg05cWhJZfCk5uOrnwmQK0WDwxGPK6qwiO7DY8a&#10;xTBascxGOx4TgI/F8Ld/p5bf317+QwAo3mi3AQoI0gLF1DXCAu+24HFnQ/cSmq38kE0VJD1jcK2A&#10;IDeCmTG4nEeEUsbgkkh0FAXRBH24kTzRnk0DzKQBqi+iJYMATD+DpjQeKZPdUE8LtEYfRmXYIZQF&#10;uULvuwf5t7cj8/pGyC+uQeLpZYhyYww+vBg++51wW5wH3LcUEae2EYAHEXJuPxaO/gqD+vwBy6eN&#10;wfyR32DNtFHY5TQFfsd2IojlK1qKzx9GQWIIxEwV9pICFKsVyI2PhD4qAFbPyyhYthBJn76PrI+G&#10;QPfhW9B/OBjGDwahlFHXyNIPHQijiMC0QNN7g1BEOBaNGoZG15W44+uCmtDNtL7lqExcQIuZBxur&#10;PnkRGghAsZB5xL4xWP/jmxjzylMY8fzTGPPCsxjf/3lMfEUM5+qPWW+9ioVDBQBfh/M7z2H1e89g&#10;91fP4+ykNxC86lNoDo+A5uhwZLt/D5X7MGiv/MB4TZMJmQJ7FG2FUbQumbaUOA01YlYTMawrnTsu&#10;4dfAWNuQPQ9NOfN47SQNg6rPXChdO2gxdXk0GRpgXY6AJA1QWCKBZIml/UV3R19pZhcaVVU4Y6wY&#10;5hY7lUDjz9G8nzCTfo4lqMR1HAFJyFkJ4xraqJgz0J48S5owQXTHqRItyWIIHSEmGiXMKaIldmoP&#10;/Ahw0QmZEdRO87PlEKAEoCWb9shrsdi3mZAqTxIr0dHYEgVYZ6A0eAqj5HheT+aBSPRHJGxFPz9+&#10;DlMi4UbTs6n4N2iRZoUA4HhaID9fmgDfOFQxBltogGKIYE1GbwQm9HJpfnm8zXKISJw5j2Y6j9uL&#10;B4zcRbDlrYK9YBfs2mO0u9OoJQTrCt3g0O1Do34Lmgwr0WxcSACKrjLz0FZMgPK1G3lwao6fj9Lz&#10;o5C9dRjyt3yFqkMjUbj3MxjPfgnjjc9o9t8zoXyNmpCfcCdxKhwhE/Ewkt+v/d9APu4FpA3ri/Sh&#10;zyH5zWeR8HI/JLzUFwnP90Xis88g9bk+kD3/jATB9P59oCQgVa/0ReYbz0M9+AUo330BimGvQDP6&#10;XeQ4fYG8dT9Au2c8dG5zYLqyEhU+2/nvfIQHhIs8CHnxswWhVhsBhzYOzQXJaC1QoFObibtFBbin&#10;1zP+0v6s1XhcVwc0N1OW2vD4Drkhxv8+EFLVHXX/PSH4HwTAXgj2mqA4F9jJD0Kai2nzO8W0+TV4&#10;1EzaNxrxoL4I9+25uGtRd88UY0pChzEaHfpQxmFaYL4XIXiTEBTT519Ci+o8WpRnJQA2pLihrgeA&#10;VREHYQpxRYn/HhR4bUfWzc1Iv7wGSWeWIcZ9CcKOLoG/qxO89jDi7l2EYLcNiL3UPTPM1nnjMPLj&#10;wTi2eQXWzhonGeC1fZu7F0k6uh1eR7bC/6QLMiO9+UVVob60EMYcFbLio6CNCoQ12BOlezcj+fth&#10;UH/MGPzpeyj56G2UscoZc8s/fBumD95COUFoIgjLPhyIfDGH4LRvcef8JnSE7IIldBUqoxfSSmh/&#10;IhKm0qoSGCtjFtFunZF4dBJ2jnuLAPwThvf5I37q+xR+6dcXowQIX6ENDnwVTu+8gWUfvIHFg/th&#10;1ZCnsPnjJ3B6/MsE4IdI2f0lUl2GQXX8axRc+gGlXqNRzZ29OmwqbIyYdbSw+hRaYIpo9aURymdI&#10;9ieGdTnUc9CYPReNtJYGGl9j9kKCUNQCCYAOAtCRR2ATgHVqQlR0eI4X09qPRVXkeJjDCRvufBWi&#10;wmlQtEKLWCwpTsCPZiYAKLrGiBEhvM9CqxPjgsUCSrVSDKd1ymmJckbkNEKwp0O1WfQrZFURfmbC&#10;r7sVlp+B9iUW9a7JEf3dBAT5/Fx+Tl7bNbTO9O6GC2GMVYl8D2I0Shxfj3ZpYxQXM9zYUgld+WxU&#10;83XNItqmT+Zrc3spaYHKbvuTimA0J48jhAnAVEZTwrU2Q5wL5fbMJvz4HupyWfmEYC4BSAjWsuy0&#10;ZSu3m5UAtBGAtsJjvD4BK6tGexh1ul1o0K8nAJ277c8wF8060Tl6PuPjXDSlzoXZayKydn2BnDVf&#10;QrvqG9j3jYONB7rS41/AcO5T1Ab+hPqQESi7+iXs3iNReulHNHvSjl1/gmrcK8j89mVkf/oKFG+9&#10;ANmgl5D86nOIf7EP4vs9jaRnn0YqAZj2Au3vhT5QvNQPGQP6IfO1F5A5sD8yhvSH4pPXoRr1IXIW&#10;fI/8TaNRsG8KCtznoZgALCUAK2LcuN2uoDrPB/bCUNTrYtGoI/yK0tFerEGnPg93S4pxv8yER2Yz&#10;HtfU4HFDA9DWCnQKaWJ6lMb+dnPldw1A6Ur8KIrsk0AoIPiA+io1hoiO0aJXd4O0hOYD0TG6oRQP&#10;6sRC6nm4Y+EGIQA7yqnGpbHoKAlHhy6IRwmf7gXVc6+jPesS2lQXJAA2Kk6hUX4SDkZhW9xRHm0O&#10;wRR2ACUBLtB670TWrc1QXlmL5LPLpcWSwgnAwINO8Nk7Hx67nQjA9dJiSVGXDuEyo+7uRTNw/cAO&#10;nNq6BrePuyDk/BHWQQSe3YerruvheXwnUnwvo1yVhNaqElRQ3bPEsLjoIFRH+cFy9jDk439B+sdD&#10;oft0KPRi1McHg1H2/mCp71/5ezS/d0X3l1dR8P5LyPjkBZQs+g53bm1CU/hGVIQtYKSbI/WNq0md&#10;g3r5Atjj58ESPh8VgYuRfnIqjkx7F1MHCgD+D3z35J/w7RN/xvdPE4TPP4cJjMQzB74Cp7cHwPnt&#10;57D2/T7Y+ukTOD/pFSRs/woZh7+Dxu075F34AeU+tBhGX2F/1eEEQzStj7ZVK4Aj1ueg/dWKTr3K&#10;7mFdAmoOAlCqLGGChF/OAgmGDppfQ54TS0Q7EZEJDtElJIF/I7q78cNMA7REElbSSnFTaHbdJabA&#10;rybwBOxER2m76FhMIFkSaVspNCkBYb4HMb5WaoVm1ShnEkQElGiNpmmKrjgWgq9ajE1WiL6JhKCK&#10;nyeTn4H2VZNHi2RZ83hfHmGo5t9jDBaNGFVpjLrJE1GeOAEVYk1iMStNGk0zjX8nfa50zlNAVTR2&#10;VIvGD1qfgKA9YxIhNxm1SkKRAKxKYgSOF+OkBQgn8vemSyb8WwCK91DL69ocAWa+f8LQQgBaCECr&#10;BMAjqC4gMPKOEoT7UVO0HQ79GqnlV5o52jAf7YzAHcUL0SisnAfKiivjoF73GfJXfIti5+Fw7JmE&#10;O2dowCd+QvnZL9AeOgGNgWNQ6P4Jio9/BdW2oTDuHw77LqaBMa8j+/s3kDeMEfbDVyEb/CKSXn8W&#10;MS8+hZh+TyDhuSeQTPtLefEZVh+k0g4VA56F+rUXoRk4AMq3Cc6PB0I54hNkLvgJOZsmIHf/DOSf&#10;WADdldUw+u1CRewJWDJu8DP5w14USaAnoVkvR7tew/07F3eMhbhnKsW9CjMeWO14VO+gGDXhcUcb&#10;0CWkSQBQpMm/RQBKxf8JglNjxSLq0vhgMUlCZz0etllpgOW/dozusuWhkxbYUSFDR1kCY3AUOotD&#10;0aH1R0cBLTCvxwLVtEDlOTQzBgsIOlJPwJZwjFHqMEzhBGDgPhT67OoG4FUBwBXdq8UdW4zgQwvh&#10;60IA7pqP267LEHl+N6LOu8L7yE6c2LCMxncAgSeOIOjMUVzctxH718zGzWM0wBO74OG2AxFX3KBL&#10;CkdTWRGsei0K0pMZg0NQHu2H6ltnkLlwBlIJwJz330aRiL3vvQnDe6+j9J3XUP72qzAOGYCi915E&#10;xjtPI+3zvihZ/R2ab69AbfhymCJndcMveSrqaGKONCfU0gCrCUBL4CJkn5mOM3OGYv67f8ZPff47&#10;vvrTHzDsj3/AF//0R3z/TB+M6f8Spr35MuYNfgmrPuiPrcNexMGfXsTNuYORfuBH5J75BcXXR6PM&#10;axyqgwiZYO7wIdyZo7mz0njE3xQztdTRsqR1egmYWsJPjGkV564aRPyVIjDtQzJBAUSCKZfxmPbX&#10;KB4TLZyEk1jlzUagWGNpSDQ8MbuLlYYnJjqoIWTEZxTLXkrnCBljbcliPWABQYIzhc+l1dXIpktR&#10;WrxePaHqEEUQ16oJWNqVndfC9kTkFY0evWURsFLy9cQwtFx+rgK+H9qXvYB/N5+vmUkQqhiFCS8B&#10;QrOM8EulraZxmygIVELXLmZzUc39tcXbls44rqCxEoB2gq+GAKzj36hTMnKninOJY1EaPQpl0aNp&#10;lBNgJ4zr+f5EZ2gx/rc+nwcSwrcmm3+bQOwG4BxU5SxCpVg9Lm83LAWHYc47jqrcw6jW7iUwtsJR&#10;LM7/LZM6R7cTgp3GxZSChWhWz0OnGHnjMQfaTbSvRd9AN/9b1GweizvHp6Ni39ewnPkWj+MITf5b&#10;5x/8GOqtQxHn9AoK1w1D464J0E58D/k/DkbusDeQ+9lApA56Hgmv9UH0C39CVJ9/REK/PxGATyGJ&#10;QEzs/wySaX+yl5+D8rWXoOaBNmPImwTg2wTgZ1DP/wWa9ROR6TITOW4LUXR5HUr9XFAVexrVGbdo&#10;34EEegwaDSkEuhJtpTnoKNXijqkEd80VuGu14j6j74OmRnKhhUmxvcf+RFGgfl3y8vcMQHHphaAE&#10;P/4gGSAJfq+3S0ynZIFi8aSHtMBHrRaIc4EPxTrCdUW4axMNIhmMwqm403MusLM4mBboSwv0pAWK&#10;c4FX0EoLbFKegSP9BOrS3LkTHWF87AFgkAsKfXci22MTMq6tQ9qFVYg/5Ywot8UIPbwYfvuc4MkY&#10;fH33QkSc24XEa8cQfuYgzm1aCe+DexBz6Qw8Du3GhC/fw7svPo1Vs0fC+8xe3CYEA88eQH50IOz5&#10;mYzBehjEqJBE0R3GB9UBl6HfuhKpX3wIzbuDUPTuQBS/8zqK330VpQRfxVv9CcIXof3weSg/eBKa&#10;kQNgdhkJh88SQmgxquK7z5vV0iBqCYPaFO6AsYw5IbNh9puHnFMTcXHu21gy9I8Y8ex/wzdP/iO+&#10;/PM/4asn/oTv+/bBaAFAfjHn82+t+nAA9nz/Gi7NeBehaz5F+qHhyDnzI/S3RqHcfxyqAmlmjKPC&#10;/uriZ0lxqkFOmInuKwRgDUEg+vvVEH51mbMIu/looq005tL0BPS4Y4uhXXWZ0+HgztyYz4gsJvvM&#10;pCkSSHUEWG0SP0s8AUvIWUWkpekJw6tN4e8xZotV4GxiFbikSYQfgUVrtIl1gQmPOv5tCXgqxkaW&#10;GFtbL1pVswhAXlsJN5sYxM/3Z2NZMwg/mp/om2gWoMqgPdIA6/K6AShBUEv7yp/G98nX5e/XqITJ&#10;iX57hJ+c20S07qpokFKE5ranZVVzOwgI2kWjCl/bzugs4Cl+r5bwq+HfqhZROm4MTFGjYYoZAzM/&#10;Ty1NtF68Z26nBm6XBi3fNw3Qzm1mZzS38nNYsuejMssZ5dnrYcrZg4ocfodzCcD8w7BoXQjAbQTg&#10;erToV0ozxnSIrjD6RWgrckJnzhI8Vq/Dg7DVqHKZgIJ5X6Nw5teodGbE3TceWSsGoezo57gXOhPt&#10;fpNRsP8TpC4biPCx/VC89HM0bBwD3fj3UfjTOyj4+m1ov3gb6UNeQtqb/ZBAAMY9/Q9I7EsAPv8k&#10;f34CsQRg4qv9kMaInE4DVA98Fep3B0P16ftQjfyKABwF9drJUO2eiWyKRtGl9Sjz3Q9zzBkeZDxR&#10;nRuMmsJYNJSkodmoRpspH50VxdzXy3DPapHgd7+xEfcJPzHu95HghFjw/AEBKNoRxMwvPY0gvzMA&#10;/tWbET/2QlAq/k86DygmMRQnM0WLThukJTQ7xRhhOx63mrtNsN6IezVadFVnocuskOYL7DR2zxrd&#10;WRSAOwXe6MxjFM6+gVbNJTRnnJNWk6uXneSOdJwb+zAqIg7AEOyCIr9uAKqvr4f88moknhENIUsQ&#10;dmQxAlwXwmvvItzatwT+xzci6tw+JFw5joubV8F18Rzcct2N3Yvn4uV/+G946R//DmO+ehunXVbT&#10;AnfDx203lP43ePRWoqFMD1O+Grkp4SiI8oI1kkc6tz2QD/8SqvcGQ8sjpG7Iq9C9MwClb/dH5dsv&#10;oey9l1Dw8fNQfd0XhqUfovXqbLRGLENjqjNqZXNoTpNRnzwedQShaJCwRs5Ehd9UlHtOR+bxX3Bh&#10;xitwfue/YeRzf4cfnv0H/MiYMrzfU/ihXx/88lxfTBjwHGa81g9LhvTDzq9fwrU57yJu29fIOPY9&#10;Smh/Bs+RMPqMQEXAWFSHEVIxhAMB6EiZjab0eXAoZhNEhANBaBcmJ+BD22rgzioAKEBYJxo51Nz5&#10;NaKlcxoBOJOPzaYBisYSgosWVk+Y1adN4esSZrQ6Gy3PGk/TI/CE6QnA19Pwagg8eyqNis+t4+8J&#10;6ImFhJrE3HmEhOjmUcfXrCP0xLAyh2hlzqY9idZd3icgaOfjdnE7QwCQ8EunlTEC14qxtwRgfQ8A&#10;peFfBd3vVczOIgBYqybMRN+4jAmEJiGtpu1Jr8eDDt+PmPVGRH4BwGoZn09ASp+dEKwhZAUUq1NF&#10;K/RYHsDGoZJVnTKB5ioMkO9bNFbk8cCg5fvOY3Tn+5bgx9esylqI8sxVKMvcgtJMF14fIQT5Pc4/&#10;RgMUEXgHHLoNaCpeg5biVWgrXoEOxmEBwGb1fHQplgHxG9F81gm6Rd+iYNpnKJn3BVr2TUDh2qHQ&#10;7hqKuiujUHF2OIoPf4P0FUMQ+lMflC76AuaF3yJ3xNvQjXwfZWM/h+GXj1Dw1RAmk/5IfYXG1++P&#10;SOn3ZyTz+xVHCEb374OEV59F6q8AfB2ZQ4dA88Un0Iz6Hpr5Y6FZOxWZO+cg/6gzSi5tgsn7AKoi&#10;znC73ebnDkWNNp4AVBCAmWg30f4qDegSnZ5r7LjvaMD95map28t9adqrLrrTXWlUmTTxqdQH8HcJ&#10;wH/j0gtAad4ukePFhxEzR9+Rps5/eFdAkNrbZsOD5ircbzDhXp1eOh/YZVHhDqNwF6Pw3ZJodOnD&#10;cbcwCF35NMEcT7Rl3UCL6jIBeIE70lnaxEnuYCIGH6QF7qcF7oXWZxtyPDcjgxBMvSC6wyxnDF6K&#10;QLFk5j4CcPcieLmuQtRZFyRfc8ONvZswZdhQrJk6DtO/+wLvPPsE1s+fiK1LZuDgugXwcd8Df/e9&#10;iL9+AqWyaDSV62Az5iJfEY3cGB+UR9xG7bXTyJ0zFekfvwctI7Bu8AAY3noJpW+9iJK3nqMRvoDs&#10;95+DZswrqD4yAncjnNGZyCO7zBkt6QRM6nQ00IaaUmeiQZyID52CCm9GrFtTYLgwAQlbPsPZKS9j&#10;9bCnMbL/3+PHZ/8f/NDnf+DbP/49fqYNjnzij5jGI/biN/+EPV8/jysz3yQAP0PWie9QIiY/8PoR&#10;Bde+gvb6cFSFTEFjIv9mkhOhS/ilseTzUEcI1qYTGKLxgyAQkbdZGGCuiLi0P0JJ2Jg01RPLQTC1&#10;EEwtjMLNtMMGYY0EQx1hVCcn7GSiUWUybKIIOhvhaJcJ4BFSovi8WkJLTCHfyNduziZMhTnR4MQ8&#10;enV8fck4Cdh60XFYTAlP66zhfTUEjGjtrVHTrAhAm4ik6bRKxtMaArAhn5+hgJ+HEbSWAKrjtbhP&#10;mKuAn5irT0xXZeNtq2qSdG0Xr8USVmnnAaCW28CeQXDRMGvEuUU+p0aCIKFL07Pwc4lzgFXJo3l7&#10;LC1xPEHJ1xaTofK9NXDbOPLF+54FK+Ft4TYyZy9EZc4yVGZvgClrD+sQTJnuvO8ULPn8LhceQa3O&#10;BQ3F26R+gM3FywnBxRSCRWjRzuVBYi46FLTA5LXo8l4Kw7pvkTX1HeTPfB8te8ajYvu3kK8YDOOx&#10;H2E88TMcN2ahaOe3iPj5WRRMH4ry+V8hc8Rg6Kd8AuOML2GY9iXyRn4A1RcDIWNKSRzwFBKe+zPr&#10;ScS/8AxiGH8TXn6WEZjp5bX+UL31JlPM28j4kgAcMxxZc8YiZ+V0FO5YDP2RtSg9tx3lHozyEZd4&#10;QPXl9gznQSgZzSVqtJbmoaNSz328HF32atyrr5Xs70GrmD6vg64kwPebKe95LfHjr2Xr3+HyHwtA&#10;QeqeMcKiuhcxuUu68wNKcwbyA3eR/GLBkxZuCEbhew4j7koWmI2uygzcrUjFXUKwyxCFLl0o7mgD&#10;aYFiJTlPtGYSguoraFQQgmmnUZPkBkvcIVRE7kdp6F5a4HbkEoAqAjDtImPw6eWIdFuK4MOL4Ou6&#10;AB67FvB6FSJP70bMhQMIOrUfOxdMweZ5U/Ej4+uUbz+F7+mjuOCyGS7LZsP76C74HNnGuOwCXVIQ&#10;HMY81PFIptMkITchCPoIX9QH3IRh02qkfPERct4biKJBBN8b/WAc/Dy0b/VD9uC+0Hz0IoqdP0WT&#10;zxy0xy9Fc6wTmhLno0U2H44kGgdjokMMHwsbj3JvRtZbY2D1pi3x+aZLjBkE580Vn2LBR/+EH/v+&#10;Hb6mpX79//wdxj7xB0x88g+Y8/wfsfbdJ+HybV+4j30GgasHItP9SxSLKbBufAPNqQ8kAIq1dptS&#10;FtE+CUGxlq34+8ICVWJGYxE/RaSljRF+LTnzCEABOAEn0SpMMIjOvgSOmE+umWBsyeGOKaxN2Bph&#10;JM6P1YrISMD1ll2UiI58vJYwqSNkxHMdBKlYOKiJsGsmJJpy+To0S+n8GY1NAKS+gO+LO38d43Yt&#10;HxdAFCMrRCQWYLKJ834CfBKkCB8x+WiBsC/+HiFoz+d77gFgvZicgODrre5zggQgLdCeIV6Dr0Xb&#10;E1Zp5fu1iduSbYpWZFqsuCYcrbREszQ0bjxrNMyy0Xz+eNqxMFCCl9uuPkd0EZqLmtyZqOb2q8hy&#10;YuxdSuitYW3jbVeCz43x9zQseadRXXBCahCpIQAdxVvRWLIKTSWLCQ8xVdY8tBTORkueE9o0S3A/&#10;bSUehjmj2vUXQmgIVBPehH39T6hzGY8Up7dgODASLZ6LgLANMB+dgPAf+0I59k1YV/yE7EnvQe/0&#10;JXQLvpIMMnPqJ1COeBepn72GuDf7IvpFRl/aX/xLfRFL+CW8/ALkrw2AcuBrUDL+KniQT//mc2jG&#10;/YS8uROhXT4b+q3LUXpoI0pP7kH5DTdYw6+jNjUQtRnR3O5ytIq1PsqKcKeqFHetYsibjfCrp/01&#10;4UG7WFucfLgnJj0lL8Scf9K5vx6G/M0BULzh3wBQULwXgNJi6mLmaEbhB3fEOsLU4GYLN0Y57tYW&#10;464tD/csGtyrlONeWTLuGmIIwHB0aoPQQQtszxUzR99CW+Y1tGRcRoPiLOpS3GmBR1BJAJaF7qEB&#10;bkH2rY3IuLoWqedXIu70MgJwiQRAv/00ur00wf3LEHx0EwG4H9GXjyLi4jG4b16BH995HXuWzkXI&#10;BXdcdtmCXQunwuvIDngd2gy/o1uRQ9uzadWoK9WiLC8d+Slh0BKANeHeqDi8E3HffITUQf0lABpe&#10;70MA9kP+W32gHPI0dOPeRbPbFHTFLUNL4kLUx9AQkuYSRHPhSKaliJlXYiai1H8Eim4Mh/HmSFh8&#10;p6HadxZhOB2Ga9ORfnIyTi14D8s+fwozB/4Bk1/4b5j+wn/H/AF/wIq3/gn7vnsWR0f2xekJTyF8&#10;/WAUnBkO003GodujUXz9e1QGjUV9AgGYSrikiT5lBJ1S2JuAW8+5NxF9uRM3EmzNBGAjDVD0A2wS&#10;lidiqYCYZG7TJfMTABQG5xAxmCXul54jQChAyZ9FOQgsh+gfR7tzECrSimn8uYVAk65z+Vpi0lAR&#10;HQmwhgJuF8KvnvCr5c/1/Lmejzv4uOhSIiyr2wBpluLcH+3MLgwtcyoBys9WSHMtmofaQsZQgtDB&#10;OCzG5Ip5+kTVi/n6aHU2ZXe3FgFCcY5PgNCqFA0jjMZ8/8IKa7N5IMribQ2fL+AoWp4ZjUX/P3Pa&#10;BFTKJqFSxGJGVFu2M+y0vJrcpVKfPzuBbNbMQ7lmBco061Cq3gKjejfN7yAq8xh9CT6LltfaA6gu&#10;2g178WbU61ejwbAETYYFaDbMlbrCSFNnFS7k9lpMC1yGR4mr0XFtDrTOH0M+5lXo53+CzkOzYFj/&#10;HWqPTkXrhQWwu01D+e5RCP+BIPuhP6pX/4KCOZ+gaMk30K0YjqLVPyF74TdQ0wjThr+FuHdfRPQr&#10;TyNKtAgz/ka/8hziX3sJqW+8DAXtT/H+EMg//wjK4TTJCSORT2koXD4P+i0rUXpgK8ooE+VMSrbQ&#10;W6hLDuVBLh7N+RloMxSgwyTsj2nPbsaDerF+eAMetrWSA6KR9B65QE70wO+/HAAfSbmeAJSmzu9p&#10;EKEFPuwQI0QYhVvEEDkj7onO0bYsPDArca+cFmiMQ1dxBO4UBqO9wJ8Q9CYEPRiFr6NVdQmN6edQ&#10;n3pCAmAVAWgiAAt9t9EAxWpx6yG/KM4DLkeU+1KEHlksrRns57IInjsXwP/gGiRdOYDoCwcRe9UN&#10;x9YvxqQvhuLCng0IOncEN1y3Y8P0Ubjusg6Bx7dLU+Un3ToDc6YcjaU6VBVlIZ+ROCfKD5UR3rBc&#10;PoaUiT8gSaz49vYAGN/oi5JBfZFN+KmHvYCadSNxz3MJWmL5xU5aTAtjyRYRRAukaePFiIiK8EnQ&#10;+4xEkZiW3oeRLmQezEHzUe47FxV+C1EasBwZF+cgfN9Y3F73HQ5PfAtrP34S62mFe7/vgzOT++PG&#10;/FcQuOpNZBz5AqVXx6Di1njYA2hB4dyRY6fAkToVjTJGwLTJaGAUbRB911QCVCxGxHoxfZOIooxw&#10;4txfY66IwbTVPBGFCZEewAmICfi1cicXIBQWKEAoINlAUxSPd4NullRNwiL5mo287jbHOfxdFq+b&#10;GG2baXfNAn40NSnC0vgE8OoIvlpxuweIDQKC/D3R2VhAUJyfs9P+rISXRSnO6RFmhKAYheEo5O8X&#10;EZxa8fuEdF7P5yPQxEzNIgqLri3VivG/QlCUuC0AWM1YXUNLFecV7dmEHy1QwNFG4FkF/EQMTp2C&#10;CtkclKcvRoVqNao0m/kd2UDrW0kQLoCNRmvJWozKzM0oU+1CqWoPyxWlmqOoyDmGqoKjEvzMhbtg&#10;0W2ETbcS9TS/RiO3uZHb1sjtYxDFf4fiBWjKp70rl+Be2ho8Dl0F48avkTaGgBr5Cuo2jkLrnsm4&#10;c3g2DKu+Q/z4V1Gw5HNkTHkH4V/1g37x19A7f4uCZd+iZPMolGwbh/weCCrGf4DEz19F1MC+iGQU&#10;jhzQB1GvP4+4gf2R9OYrSBsyCLKPh0L+1edI//k7aCaPRe6CmdCuWgzDjvUoO7wLprOHUOVxDnYK&#10;gSMlCs2aVLQWZqLdWIjOyhIKTjke1oohbw48amnG444OPLpDNtyl/fUAsLs/sWCIOJf2XwKAvTGY&#10;lBeLGkvjhNvxSDSIdDRInaMftPKoIE2aWowH9jw8sGpwv1LBGJyIrhIRg8PQURhICAoL9ERbzg1G&#10;4ctozriABtkp2BOPwRx9AOXhLigJ2iVBMNtjMy1wPS2w9zygM0IOLYUfDdBj+1z47ndG9OkdiD63&#10;H7GXjuDI6vlYOOJLeB3dg/CLx3HTdSsW/vw5Tqx3kgAYeHwboi4chTE1gV9KPap1eSjMSEZ2Qgh0&#10;kbdhDbgM3RZnaH78FIUfvAHjoOdpgn2gee8Z5I0ZgvrDNB6fZbBHLJZGebQo1qFRvgo1KUthT16K&#10;quh5KPabhCLviTD6zWaMcEZd3DrUxKyDNXINbFHrYYncREhuhil4M4w+GyBzmwWP5Z/hqtMQ3F76&#10;DkLWD0X87g+hPPYFdFd+RpXXBJh9J6EmhLCIpJ3FE3iEn0M0PoiGF0bTOhFX0yf9CwBK41l7u7rk&#10;O0kgFOf9xII/Im6KBoomwquZzxFQE3AU5firEs+RSgCQkOy1xlaWZH8sEX0F/IT9NeTx90Qjhmi0&#10;EBFYirKEHq/FbYcwQT5PROFa2qSIncL8bIyv1YSfgGC1muDKJYCF/RUJA+xuCKkvILgFBHNogNn8&#10;DFki8vL56WNhkY8j+P7S0VmM9hDX0nm/LEbtbMIvU0CS98sYfcUQuGQxIcIslKUthVGxmXa3DybN&#10;EdrdPlRmbYY1ZwkBOJswdEZV5k6Y1EwpqoMozThGCLrzecdRLlqBC/bBUridAFwLW/FSAnABAUjr&#10;NtLCS2nFRm47gtBRws+vW8Jtz2ictgyP+f2wHBwF2YRXkfLdC8gf/w6sC79DjfPP0Ix+C6EfPgH5&#10;qDdhWPgtQr7sB+W0oTCtHwnNEsbfraNRtGs8cjaNQObK4VDM+BQJ376JyHeeQ9hrTyNcmODA5xD7&#10;1gAkvv06Umh/smGfQDH8G6jGjETWzKkoWLoAuvUrUbaXkd7NFeZLJ2H1ZvyNCkZTWgLTmhIdxXm0&#10;v2LcsZThvr2K8LNLff4etbcBnZ1A1z3ygPAToz564fdfDYCipLVDGIUfE4JS1xixgFJnkzR1vojC&#10;3Q0iRjyo0xGCuXhQnYF74lxgaTzuSt1iQtBRRAjmeRGAHgTgNTSrLkoxuDbZDdVxh1EZ5SqtFqfz&#10;34Eczy3IuLYBaQRgfC8ADy6Cv4sTDXAOvHYvQsixDbTAQ4i7fBhua+dj3ZSf4X9yPyIuHceFHWsw&#10;b/hHOLdlKYLcdyDg2FaEnXJFXkQoGnSFsOu1KM5RICs1AlmRnqiKuAXb2f0onDUG+m8/hvnzISh6&#10;vz8UHz3L2DEMjRdWoDl0CxoSNqMhbSvq07YRfJtQnbAeVlZp6DLo/RYTbqtQHbUFtXE7URu/G7a4&#10;3TDH7EJF1E6a5i7+nT2oDON12G6U+m5C9sUFUJ+eBs2ZCcg5NwpF10ah1HMsqvzFXH+TURfBOBhL&#10;c5ImKqWZyQgGVp2MMBCzpzC6iXN20jk8GpVofBBmJVpdxcwlv0JQNIZIEZYg6amGHqsT1wJ2vff/&#10;FoDiMal67FCYooCgOK/YlC1eo7uFVlQDTdAhYiqrlrdFw4c4B+goJHxZAoDCBKUGEUJTGvNLi7MS&#10;eKIsqkmoEhAU5+vENPTC/nQ0SC0/j5bQEwDMJ+jFlFS5/DlHRGcCTzlOAqAoAb5e+AkblBo/MhmL&#10;s2iHmSImT4AtjcBMpF0niOFyTjCkrEex4iBKNOdhzL6G0pzztDtG2uw1sGbT4rOcUaERAHRFWcYR&#10;1kmYVGcIy1MwZYkuMHxu4U5YCUC7fikcjL6NRhqfQUBQFLdZGUFOCNaXLqYRL+a/3WI8SF6N5quz&#10;kDFzENJ/GgDFFy8g57s3kPvNG1B8/CLi33ka8R/2hXHe14j9fgCSxwxC5eZxkDMuZ64djqxthOHW&#10;EchYPRxpcwjAnwYj8sMXEcbkEvbGM4gc9BxihryMhPcHIeXTDyD/9ktkjPwJmZMnIc9pHopWLUfJ&#10;1o0oP7AXljNusN64iJpAb37XoniAT0N7ThbulBTR/ozoqq6g/VXjcVM9HrfR/sSIjy7RT/g+xJC3&#10;f2Z/vwJQ1N8gAP+yZifrVwCKc4FiZXfRNYYgFH1+usS4PzFzdB0etlrxoKkCDwjBR3WFeGTPZhRO&#10;JwRT0EUI3pE6SIehXeuLNlpgS9Y1NKl7ACgWSxIxOJrRItQFxQE7GYO3QnVtI2QX1iDh5ApEHmUM&#10;PrgQQa4LcHvXXHjtWkgArkPiJVdEnd+P05sWY8+CyfBx24ubB7fh1KZl2DJrNG65boTP0S3wP7oV&#10;AbRDlS9tL1uDOsbgEq0aankUMqK9YQj3QPU1d+QvmoGiUd/DNvpbGH/8COnfDUbe0l/Q6rkDd+KP&#10;ozn1KOqTD8EWzy993AFYYnnNqginNYTthz2Gj8efJKxOozbxFGy8trDMLHvCWdTFn4ct+iSqQg+j&#10;PNCFENyKkturYPBiFPGehfKA6bRHVgSjWiTNLm4ampNnoSVtPhpSCBJe16fSqtJoVXLCQT6LABSR&#10;dQ7tjqAgCKUiXMSIBtHfr0FqnGA87SnRMNILvt/Cr3s5yG6Q9gJQ/CzuF1FVtJBK41n5O4183SaW&#10;dC3MTzR8CPCJ6aNYtfxZmjZKGJ+wQAJQlHSbZlhLYIrRFdK4X2FoWQQhQVUtimYnRmA4dIR+sbBA&#10;vpaW4JNqCgHC7UII1ufxdhbhqRLje8U4XwJQ1l12hRjZIbrMdJ9XtGRyexKCNTRGe9oYHrgIwPip&#10;0vKl+lSmjvTzKMryhz4vHMY8X5hyzqAqm1aXuQiV6iUoU2+k9e2CUUkDVIp1py8QihdRkX0Olrzj&#10;sGr3wa7bjFr9CjQYFnef/6MJNosGEMNstEgA5Ococ6Ih0hKzF6NLsQIPw5ahYMWHSB3+HNI+fAaq&#10;oc9B+XY/KAb2QdqbzyD5rT4oHPc+sie+D/mYt1C2egQUBGDGym+gEQDcPgqKtT8gbd5nSBz9LuK+&#10;eAXR772IyCHPIeqd/oh9/3UkfPoOUr6i/f30PdTjx9L+ZqLQeQnj9waY9u5Gtfsx2K9cQK3PLdRH&#10;hqA5JQmtKtqftoD7bonU8nu3xoKHDbV43NIEdLQCd+4Ad8VoMdFT5K/gJwFQQsl/yOU/3gB74fcb&#10;AP4Fgt1dY8RkCY/udtIEeyZLEFFYDJNrMlGT9XhYV4CH1kzcJwTvlqfgjjEOHWJB9aIgdBR40wJv&#10;oTnzChrSL3BnFqA4DnOsaA3utsBCn53IurkFyssbkHJuDeJOrEDUUWcE7l8Arz3zcXu3EwIOrULU&#10;mV00wEO4vn89DiyfDc+ju3B03UJc3rsBF3auxqU9q3Fm6xIEuu+G39HdSLl+CWWKVDgqS1BWkgOV&#10;Mp4WGA59jJ90/iNzhRMUBKBu3A8omfozMqcOR94amsctVzRGnCTgTqA6+hQsUadgjT0HcxR3gMjz&#10;jLpXURtzHXWx1wktfpESPFGX5MnPRbAm3YI19TZv30ZdghfqeV0ddQWW8HOwR52EOWQ/KhmLq8JW&#10;oTJ8EV9/HgE7CzWiZTmVQEmdTPDNoHkuRH2KWK3NidFbdH/hziTrhqBo/RWzuUiQEl1dGC17I7Gw&#10;NGF/AnZSq7A0AoQ20gM9EYmlhoieaNxrgqJ6W2p7H+t9XDoXmE8TJMyaWA2i1TeXvyNK6rpCeBV0&#10;A0+yvx4Aiuo2QhGJ+R56qklHU2I1SI0eBEUhPxPhV6+jKWq5DQi++iLWrwDkbVadOLenFsY3QQKg&#10;OXU0LAScAGCd6NbCbVCTOU2aVcZGsNapJ6E2jZBMEMPgZsCUtBp62REUZnhBmxWHotxUViRKaIIV&#10;WfthyRbnBZczHq+DUbUNxoz9BOAJWqAA4GVC8hIBeAK2AlfUFm1DvX4NGg3LaH2LugHI2Nusn4mW&#10;0tmoNxL4IgqXLaHdLkUnXxdp61B7bAxkI56H/OM+UA5+Ciram+aNvkh76UkkDHgCqmGvoGz2V0j/&#10;eSByZhBkMz6AcumX0Gz8CapNPyGdAJQv/BJpEz5E0veDEf/pa4j58GXEfPQaYj97CwlffYiUH75E&#10;+thf+H0W9jcf+jWrYdrJVHL4EKznz6DW8wYcIf5oTIxBi1KOtuwsdOl1uFtpwh1rFe7V2/CwuQGP&#10;21sIPzHeV0ycLMb7kg3/tQDYexHv/l9CEAKAPR2kH9/rPh8o5g181OEgBO141CJGiZRJkyU8qMnF&#10;fasGdwnBO+Wp6DQQgtIwOT+0Mgo3Z9+kBV5Dg/Iid2QaUrI7jeoIyiNcoQ/cizyvHdBc3wL5xQ1I&#10;PLUaUW7LEXxoCfwPLIHnXkZhlyWIPLsHsVeOwM99F1wJwDOE3qqpI3B62yqpMeTE5mXYSTP0pRn6&#10;Hd+L6HPuyIsNhb1MiwpTATI1KchJiyYAA2Dxv4WivdsQNfZnpI77BaoZ41Gwkl+W3WtRde4grN6n&#10;UBl0luC6DGvkdVijbsHC6FwtWpcjfFAXFYiG6BDUs+riQlGbEIaaxDCCLwSWpBBeR9AKI1HHqk0I&#10;JSQDUZ/ky6h8jVGZQKVVWuO3cedcBVvyEtTQ9sR09mKEghjm5pARgKmLUZO8kCUskBCRcYdSED6i&#10;/18Gn8OY2qjpgSDtR4BQRNUmGtlv7U9ArLcFthdqAoa/BZ/omyfgJxlgDyil84s9IG0qmIMWAq6F&#10;QGspYuQj1ESJ1tuGIic0uwVdpAAAjLpJREFU6hgFWU1iHCzLoef7L15AqAkQimhL2BF4jmIBCT5f&#10;T1DS+uqL+FkIPwmAesKwmH+f8KstIry0tDgCsLYHgCIG19LwRGNIJeEnRWCCUABQnBdtJPhF529r&#10;j2HWKCfCnsK4LCZ9iJ+NcsbfEvlJFGQEIJ/fhdzMDORpEqHT+KIs8yQqs7Yz+q7l7U0oYwwuSXfh&#10;zyd4/0Ven+c1D4K5NMB8F9QUbmH8XYOmUmc0lDihxeiEVkbh1pJZaDXw34UArKcJOkzcHoYlFIFl&#10;eKxej0e+i1A4/10kiXN+g56C+vU+UL0sJjN4Ekkv/hlJg55B9rcDIftiABK+7A/FuHehmj8MymXf&#10;IHPdz8hYPhzpTt0ATP5xCIE3EPFfDkLcN+8gbvhHSBrBx3hAT58yBpnzaH/LnVGyWUTffTCfdoed&#10;UlAb4I3G2Ag0K1LQmqNGp06Lu2Ui+lbhbr2Y6LQejxh90Sn2d9qfNEqMHBAA/A8G3l9f/pMByOqZ&#10;M7AbgMIC2/GIUVicD3xECD6UJkwQ5wO1uE8I3rOq0VWlQGdZEu4YRBQORnthACHojZbsW2jSEIKM&#10;IMIEqxOOoSLqEEqC96OAFph5cyvSL61H0plViHZfjtAjztIs0bf3LcTNvYsRemonoi8fRsg5VxxZ&#10;twDLJvyED196GtsWTkfwxePYNHcCpn79AW4e3gl/NxeEnHCFKoQGVpIFq1mHgnwFARiDwsggmIN8&#10;UXnuDDTr16BkxxZYDu1D04XTaLpyEbbLZ1HteQnmwOuoDvNgTPVCdbgPzOF+vB0EW2gQ7OGEXgQh&#10;FxGJmogo2mI0wRYDW0IMrEmxsCYmwJ6YRINLQh1jhiM1kRUDR0oof/ZGbcpVqXO4PW0fbLKtsMnX&#10;EkBLWU6wKeYTiItQm7oI9lQnWiFLisECgIRSOk1PxVKLmiaVgKAYPib11SO0/lcA7DU8ATsBPjF5&#10;qHi89zHRbaW3hbmJ8VYAsJnAayb8WnROBN1fqhd8zfpFUn+4RsZCUQ0lAoQEYBEB2NPIIQDYwPsc&#10;xaLVl5G+kH9PxF5xu5jvp3haNwB1kwhMxtqCyTRM0VLMz5dD2DNKC9CLMb9ijHBV2liICQ8a+H6b&#10;RIynAYqWZTF6xC4aSgQAEyahKnE+ytO2wJB+igAMRK46FTlqDXJUadBmhKJEdRWV2cdgytwLo3oH&#10;ay9KMg4ShCd53xka4UmUZ7qhPMuVENwJa8F62AoZb4sX8XPy8+i5rYtno1U/G+2EoIjCDWU0wTJ+&#10;XuNCtOmc8ShnDRC7GpWbv0PiZ08jeeATULz6FOQvPoG0559EiujS8uIfkTy4D5Le7ov49xmPfxwE&#10;5aT3IZvxETKWfAvlwm+QPvsLyMZ/hORfhiLpx/cIPYJv7DAkTvwWydN+QdrssYTkVGQtW4DCjetQ&#10;snsHTG6HYbnMFOJzk9/ZIH4X49ColqOlIAedpXrusxW4a7Pirujzx+j7SERfabIDMTpMwI8ckAZN&#10;/FcDYO+HkYr/+y0ARfWMFX4sICjG/onpr7tapQXVpUaRdtEoIs4HGmiChbhvz0GXRYOuSrk0SqTL&#10;wCisC0FrQQCac724g95AvfISd/AztCQ3VMUcgTFULJq+G9ke26G8slGKwbEnVyLs6DIEHHaGt+sS&#10;CYC+Rzcg8tIBxFw7htPbV+Czl/vi9T//D+xfswhXDu7A8PdewxdvPItze9bD9/ge+DMiJ3tdQFm+&#10;DLXVRTDqMpEniycAQ2AK9ke1F+F49QpavTzR7uuFNm/GdQ/a3dWbsN26KVliVbAnTdATFUFeqAzx&#10;gzk0kPcRoCE0vZAwVjgswWGoCg1DBaFYGRWOqtgoVMbGwByXAGtCMm03lQCTE2ByNDCSNyoT4FBG&#10;cDv4cOe9CjtjljXjAKozdsCs3IDq9FWwymmFtMBaOS2K5UjnTib6AYrJT+WEnpJASJ/C+7jzE1xN&#10;BGKTZpZUogVXsraeEnFYghqtTkCuN+L+NhJLnZR5LRmgeIzVC8DGAr4OLa6R9tfUA79GPY2Psa+B&#10;NtdA02sQ5kcANtN2mo2LaUbd1cidv76YEGTkrRPQYzlKuque1lero4EWTYe9kO+F1zU6voceAEox&#10;uJBQLuD7zZ+OBhG5GfO736tY62MCTXAcbNwO0ucSnbazZkqNLFKHaflEAnACxKLoVSkLUC7bjBKF&#10;G/K53XNUScjL1ECbrUJhZjx0GT7QK8/BQOMzqN1QnH6UUDyB8uzzMOWcQ1n2CZRmHYAxaweqCrbB&#10;qlsPs3YJ7ARgIz+n+FyNBGGHYQE69PNogtxmBv57lQoALkBr8VI8yFsFyDfC4T4JKcNfQMybf0Ri&#10;/z8h6XmanyiCMGnAU0h5/RmkDiT8PugP9beDoPjpLaSOfRfpMz+HYuYwyKd9DtnEz5A2njXpK6TO&#10;GI4Up5FIWToeaSunQ7F2LlQbFiN321ro9u2E4ehBVDD6Whl9a0P9mUSiecBIRVO+Cm0lWtwR433F&#10;iA9HHe5JHZ5buyc7+Gfw+ysA/h+6/J8FoPS/vwKgsMBeE5TicLcN/grBzjpp1hgBwYcCgjTBuzYx&#10;d6BK6h5zvzwZXcYYxuEwtNEEWwQENddRRwjak0/DEucGU8QhFAfuQ573Dqiub0bahXVIoAWK1eKC&#10;jiyF38HuxZI8DqxExIV9iLvuDo8j2zFx2DuYMfxzeLjtw07nOXir3x8x9buPcXbXWngRfv5HdyD6&#10;6jFo06NQW6lFlSEPhYpkFEVHwBASiEp/P9QFBaGZMGv0D4T9hgfhdxu1V7xhvemJKu8bKPO5DqPX&#10;dRi8b8LofxtlgT4sP5T4+KCYANWzijw9UHDzFvJu3kCeB+v2TRQTkqaoaIIwnqabwiimQJ0sA40Z&#10;ajRnqnn0ldHa4lGvoUmqvWDXXIZNTStWHYFVtYcWuJ7Rbjl34mWokS9FnYIwVDgRiLN58CAoCEEx&#10;LrlWRlDIu/sJNopxuhqaWpbottINP2GAAoDC7ATcBCh6IdhbEvR6qvdxqVOxaGXOFV1c+BoCgIyz&#10;DQJ+Anyi+0fPdQPjbgPh10j7axKdggmEZhNByGoqExBcRENyYsRljGcJ+DUYCAYCor6EsV9HOAv4&#10;sXoNsK54MhyEYTcAZ8AhJisV9idsVsnnqWbCzM8vzQMoEwAURkvDzJkNmxgy1wNAMe5XLPNZRYs2&#10;ydbBqDyMYjX/rXgAkuwvSwl9jgyG7BgYMv1RovGEXnMDxTRCXcYlFGWcQ7HmDB8/AVP+MZQXuMJU&#10;QAjqtqKqaC0supWw61fAWkTjLV2ONuMytPFg0MrtIhpFRAtxIwHYTAB25a8EVJvR6bEYsglvImTQ&#10;HxHV/4+Iff5PrD8jjpX2+rNIea0v0nggzxg6ABmfvIa0L19H6o9v0/o+QOqEj5Ey8ROkTv4CadO/&#10;R9r8EUhdOQnJG2cjZccCpO9bAbXrOmQd3IL8Y3tQfIqCceEUKm9dg40H/ZqEKNRlJPOgpmJsz0d7&#10;lRjZZcZ9AT8xxT3hJyY7EPv4X+DXy4H/6gD8F8X/8YP3NoiIeiS6yIixwlL/wBY8+rVRRJwPLMdD&#10;Rwnu1RYxCjMOV6lwrzwNXaWJ6CiJRkdRCNry/RhVPBjhrhEIF2BL4j9OzDEYaIFaWmDmra1QXNmA&#10;5AtrEXNqJUKOLkUAY7BYK+TmXmeEntmJmKtHEX7xMM7vWYeTO1bB+6QrQfgJPn21D/asmAu3zcto&#10;gLulFePCzu1HVqwvakqzUWPS8qiehoL4aBRFhKKUEDTR/Aw3rqHs+nWUX7kBqwDgNV9UE4Amj6sw&#10;eF5Fsec1wo4Q9PdEWbCvZI+iykMCUMEq5+1Sf1+U8LVKfAlFfx8YwsJQGh0FU2wsKuMTYSYEbSly&#10;1Ker0KDJhCNDxS+iHHVqRmRNNGo0jNZqgld9g9dnuZMfIgR3wcrYZkldzx15FSwpzrxeRKuZB2vq&#10;LNhSCSwxrZUYu8uqU9CSfp2sQPTlo8ERGNLIDsblvx758dsRIL+ODuHzBAh7JyyVxvcy/orzd/W0&#10;OFECZqL7h4CfuHaIqFvCKCiir3GJZESNJsKwYqlUjWV8jBBwGMTvMc4LAzQSgqXiWkCQcCb4hP1J&#10;xegr7M9RNO1XAIolK6UuP5kC5nMJvJkoSxiPcjHTSwoPBAJ+WfOl9y0aSkQXGCsjsoWPm5MJwLR5&#10;MMlXwKDcDUPWeem8n1YTy0qjAcqgy0xCkSaG8TgUReoQ/hzMaOyD/Izr0GVf43POoVBzAhW6CzAV&#10;nkBZwUEC8ABBuAdVhdth1m1GjWELt40YF+xMAC4lYBahiQbcRCNu1PO+/FV4qNmM+2FroV7wMfze&#10;+hP8X/wHhD8v1vl4ApEEYPyAPiwaIEGY/vZLkBGC8k9fg/z7IUj56R3E//Iu4sZ8iPjJXyF53i9I&#10;XjUZSTudkHB4BZJOrIfsPCXiggs0Fw8g94obim6cR4nHNZgCfGCJjYBNnoT63Ay+Ny3hV4pOuwX3&#10;GygxND8Bv/t3OvDwLvfv+2LpXNEThAD8VYb+dQD24uI/4vK7AKBUPRtBrCgnVpMT0+GIuQMfiTWF&#10;O0UUtuFhz6wxYqTIgxpC0JKJuxVydJYmo70kllGYFlgQiKYcb0LgJiPgFdrMOVgSeHSNOoLioH3I&#10;9dqBjBu0wMu0wLOrEH5cjA1eAu99C+DBGBxwfAOiLx9A1OXDiLx8HNHXT8J9y3J88OKfMefnYbh6&#10;cBu2OE3GdZf1CDq2FcEndkIZeB3WAiUay3Uw5amQnxyL/KhQ6MODYAjwQuHVSzBcugzTxaswnr0C&#10;w+lLKLtKINLkyrxofj63uuHHCFwREYSqyGCYo0NhjQ2HPS4SNSx7DL9c0eGw0i6rY6JgJvgq4uNZ&#10;CQRgAqoSElHNKGxNU6CGEKxJzyB8lIQNf1al0lhiUa1kpFYGsLx5/01GOh4g5CdhSTtMCO5FdRqj&#10;V9pGRuPVsMuW0gIX0ArnEX4zCMWp0hx9YvICB+Pwb4H32+qF3l/fFv3+ejs+C3N05LHESA7Rt4/m&#10;5xDTvEsW1wM/7ti95TAIwHEnLxXGtxQNtL4GArC50rm7ygUUGZFFlfH3CT+Hka8rWkl/A0A7oWcj&#10;/GoKJkrn/wQAHVrCWbQ0S0PjaL/qnimwlLNgSuqGn1kmWq9n8UAyt3tInErMCTgO1XKxEJJYDU5M&#10;wTUXFUpnlKRvRIn6EEpzb7Iiocsi+DLl0OcqYcjP4HU6SgoUMBbKUJwXjzxNIKOyN/I1HqjQB8Nm&#10;CkdZoTcBeAvl2muo1F1EedFJmPXHaYP7+f4305JXS0tltpUs6z4lUOpMO16BRgKwkwb4IG4rCjf9&#10;Ap/3nobn83+PwGf/EeECgC8+SSN8GvGv9IVs4EtQDhmA9PdegfLTNyH7ejASvh6IqO8GI/yXoYia&#10;9CViF49C7ObZiD26AtGXNiP25m4keR2E3McNKp8zyPG7DG3ALaYRppZofrfSkmCn8Tbo89FmNqKz&#10;1iw1eDxsacajNu7LHZ140CUWOO+e7OAvEx4ICIr6mwQg3/S/qN+83d53/68W/yc+vLQB/mKC0sLq&#10;PTNIP77bKlmgWE3ucasVj8U0+mIxpbpiPKwpwCNrFh5UpTMKp+J+aTzuiY7ShUFoz/NhDLzOSHeR&#10;YDiN8rjj0IcdQJ7fHqg9tkF+dQOSzq9C9AlnaYosPwLQa99ieLsu7140/aIroq8cQ+j5g1g06ku8&#10;/cwfsMd5JjyO7cKyCT/g5PqFCHHbhqCjW5F88xTKMxIIwCJ+SXOgVSQiLyEcxbEhKAn0gtrtONJ2&#10;8+/uO8DocAxFZy4wMtyG2dcH5gA/VNHwKkJpexHBqCT4zARfVQy/UCxrLAEYG43auBjUxoqKhT02&#10;DvakZFgJPAuvRVUn8+cU/pyaSpDJGNvksCoU3HFFpcGSnohKRTQq5GGolIUSitGoU0UQlIzmituo&#10;UVwm3E7R8g7zwLEbdcqNqM9YRXgt7YagfLo01btdQRsiBAT8flu/haCo3vsFKAX8umd5IQAJv+aC&#10;+WjSOqFBy8hbKM7xdcfeRgOBx2osJfBodY7eovE5CL9Gwq/Z5Iym8m7za6laJpWAYGM5AVnB32U5&#10;TISgiQAsJfwMNLqS7saPXgDa8sZLLcAO2l9DId9fPuHWA8Ba9RwCT0T1OdCGj0BR5EhuvzlS1Wrm&#10;Secu7RljaNBi4oNxBOQ4VMl4cFDNg1m9GCb1GlTkuKAq/yKMuX60vihGYAVKC/Ohz8uBuVQPXYEG&#10;wX434O99HjGRN5BJK9SKiKxNRnZ6KArU0SgvTGU0DmM0DkRJ9i0Y86+iLP8EzNo9PFBsQotYKInQ&#10;axIQNC7ntltFmK9FY8ZG3E3cicpDM+H3+Yu49cI/wP/Zf0LYS08j4kUWDTCW9pc66CUo3u4vAVD+&#10;4WtIZBSO/OxVhH8zCKG/fICwKV8j3HkswncvQPiZ9Qi9vRthAQcQE+KOlIiLUEZeR3bUbRRGB/B7&#10;zjSSnACrJp0Gn8d/jxLcqSP8msTaPy3SMDd0cn/uEvv1fRb384e/HesrOPA/n+y0Fxf/EZffFQB7&#10;SwDwAQEoIPhITKPf1W2BjztqAULwUVOVNIv0w7pCPLSJTtJi1hgZ7pYloUtE4cJgtOb5MqrdkizQ&#10;mnIWFXHuKAk/hIKAvdDc3ob065uQIobGnV4hTZHlL+YI3LcIHnsWI/biPsRcOoBwxtvdCyfh2zf6&#10;YeTQV7FhxmhpUoTl44fjzBZnyf78D29DzPmjKE4KQ31pAazGAsYbGbITw5Eb4YeyyCAU37oB3SWC&#10;+LY3Kj1v0/wYF3wCYfMPRk1wGGzh4TCHhxGAISin/ZmiQlDRA0JzDK2P9mePjSIICcCYaNogIZiY&#10;DBsBWC2BMAX21DRG1u6ypKSgio+ZBQzlaTSaFFgI5ao0WmNqJHfaaFSn87miFEmEIAGrDCG4vFGX&#10;fpXwO83bBGHGHtRyh6pVrmQt5P0zaYU0KMVEgo1xmGDrLckIeZ/UWsySuo0wUkrTZImJFLLmMS4z&#10;4orKFstB9qwil0eoaEWDRfd5O4dhrmRyovuHqEbTEjSUE4zlTmgyLUJLuTA+7vQVy9FqXs6YtRxt&#10;lQShBEUaYuUiNFcxHlculFpI6/l69QYCTk8IinOBhdNgzZ0g9f8T9tdQOAv1+QQfwVyXRePVLIY1&#10;fSFKE2Yh4OjbCDz2NkyJc7j9FsGcvoj2Nw/WDLEy3FiphVgA0KxgpM/m7+WsREXWOlTm7+WB8Bwq&#10;tB4ozQlmJI6HOjkGty9dQlxYKNKS43Hl4imEhdyGUhGD3JxUFOSkQc8UERvmC40sHrayIkblFOjU&#10;MdCqAvmd8oGp4CbMhe6oK96LJv12NOo2oLF4DSPwam63NYzz62FPX4e2pO2ovuAM3x9fx+XX/wke&#10;A56A76tPw++VpxH0ej9EDH4ecW+/gMT3BiD5o1eRyAgcO+x1RHzzFoKGvwu/MZ/Bf+aP8F81BYH7&#10;liLowmYE+LggOPgIgX0OqbHXoErwQm5iALT83utSYlHG71J1fjb/vUrQZq9CF+F3v12M7hJT299h&#10;3eO+/AAPHwjB4X7eM8X9ryX+k4r/+6uLuOdf3vvvc/mPj8D/5kV8LAKzB3y9Btg7XhiP7gIPRFO5&#10;aDJvwuNOh7Si3MPW7vkDHzoM0opyD6w5uGdWE4Lp6GIc7tRHo60whBD0Q4PqlmQ3luSzMMUcR3Ho&#10;AeT67kLGzU1SDE48t5oWuAIBh2h/+xfDa78zAo9vQiwBGH35ELbOGYf3nnkCO+ZNxMbpY7B83HDs&#10;cpqKo6ud4Oe2BwHHeGQ8th/Zod6wFGtQU1mEklw5tGkxyGec1UeGwhAWAlNIMKxhEagM5u2gEJgD&#10;w2APioQtMALW4EhUh0XCHBGOSj6/PJoAjAlBJcvMo6uZJigisZlgtEaF0QKjYIuPg5Wx10b41aTI&#10;UJOcDnsy426KkpFVQQimMZ4loVqWjKoUGmN6EszJNIt4vhZ/tqTLuUOnMxbLUZ1BgKoSaT9xqFVF&#10;EmTBLG/C6hoB6A6rfCdsspWokxMmtMAamo9NNoHgZCSmDdaIbi7ScDHRYXgyQTcNzVkzaHzdXWYa&#10;MkV0ZLTMcIJVvQR1uatQk7MCZg2hkjkf9vw5qNPNpKlN4Y48leAjABnxmmg1zWXLaHy0xkq+XuUC&#10;Qm45LXAVWlltlcvRSQB2VKxCe/katAowVgoQLkaLZRnsBifUGuajroTRVsdIriPoCmejrmAKS3R/&#10;mSZNT99QuJAwXoxqzTJUKFagLHUV8sIX4diq17B3QT9kBy6ELWMnzPItqM/ZzHLmgUQsqzmKoBzN&#10;zz4DnabtuFd3BtbiAzQ+F1SWnEJp/inkydxRluUDvSIMGv476jNVKMxRISk2ArnqdGSp5MjJVECb&#10;l47iogyoeTBKTw2DkTCsKs5ESVYiAShMMBRlub6oyL5EgLuhRnsA9fp9jPjbUWfYwM+4jia9GY7s&#10;bWhW7EFNwBb4zf4Ih97+I9wH/xlnBj+BS289gdtD+iDg/ecQ+smLiPiiPyK/exURP7yJwB/fgvdP&#10;7+LGLx/hyoRvcX3+BHhsdIL3gdXwO78FId77Ce+TSIu8DHXsbeQlBaJIdPqXx6BUxYNtnga1+iI0&#10;myvQXmuTGjwe3hETH1NgRBe3B+J8H/dxGt+jR3+pXuv718D3f+LyuwJgNwRF9QBQnCQVnaTvi97i&#10;YsiMGConVpQTCypZ8bBRTKVfggc1hbgnQVCDLnFO0JiA9uJotBYE0Ty8uRPfZIS7hKqEUzBEHOm2&#10;QM+tUgyWAHhypdQa7HtgKSPwMvgdWY+4ywekTtFua50w46v3cXKjM/YsmoHTm1bg6p5N2L1gKs7t&#10;XI1At30IPbIPCp9rKM1LQ02VlkdqJYp5FC+IDENuWBAKwkP4N/1gDAwk5CJQG8+4HJ+Chuhk1IbH&#10;wxoaDXNoJKrCI/h4GKoIwQqaYHl4IMrDAlAVEQAzf64KD0JViD8qQ/hzVDgsjMbW+ETUJKahngCs&#10;J/zqUzNQk5ZO4AvwJaA8KQb66CCUMo5baX6WxChUJRKAcgXMShWhlMH4poSNO6JNncZ4J84X8jUZ&#10;kUXDSU3GDVriEZrfJjjSaVZiqFz6JMbl7ijce46vXkXzI/iaCL6mzOlo1IhzhYzDKtqXagHqNCtQ&#10;m7UB9qzNtKXtqFKuQUnyAlgIwYZixtcSQq5sBsEmRjrQ9Ayr0Sw6AhuE8c2m7RGqlTRExuCmsuU0&#10;PhogY3Br+RLCj6A0EorlK9BCG2yiJTZVrkCdcRnNkc8lEB0G2ivjbm0Bo3kBI7yWkViM/xXD6AqW&#10;oDp7GSPseliz9qAqwxWaoLXYu/BtrJnwLG7t+4UHi0M01+PoMNCOtbtRmrYQhrjJKE2cDFPyTDTr&#10;dhLgx2AuPokqw3lUGs+hVHscWSkuMGZeQkmGL0yEWWWhGiZdNpSp8ZAlJUCtSIciJRlFWg0KC2Tw&#10;uX0KF87sQkTgRZQWJKOyKIXwiyA4/WHiAd2S58n3eoEQPMVIfxy1JQdQU7KLEX8H4+dONBXsRVvW&#10;QdTHuyBo7XDs+fQJuHz4Jxx8/wm4v/8krn/+PHy/HoCQn19H5PjBiBKzw0z7AP6TP8aNCZ/i9JjP&#10;4T6JCWfBZFzdvBReRzch8PIeRPkcQWrYeWTF3UZBElNNWgRKCD9jBt8jgV5TrEVDRRla7FZ0ihbf&#10;nqntHxCAD3pmeJYaOH8n4Ou9/CcDkBfx+Xs4SOpxg/zFAqVhcmLCBMkChUo3AdK6wvV40GrHw6ZK&#10;PKIFPqgrwj27mD8wiwBMxx1aYIc+jgAMRQMBWKe6yZ34MioST8MQeQTaQBdkenbH4KTzaxBzahWC&#10;jzIyHFgMTxea4MFViDrvgpjLh6UlMfcumoZbB7bB8/BOBJ06hOsu2+A85nvsXDgFISf3I+TwHsRf&#10;PYUCRXd3GLM+G8XpPHIzwubT2ooYY/P8vFF82xP1jLptsXFop7W1ylSoT5Ix0ibS7GJRHUmgRUay&#10;GHnFdWgwKv151Ofvmny8UOJ5C3rGaYO3J8qCCMKIUNhiY1GTkESoEqYJKahLlqFBnk5bI8zkSYxv&#10;ESgI9YHG9wZKhVEmx8KSxkhM+FkyMgk/DcGXAZtGSTujDYrzhcpkGmE8atS0TZUnIXeC8XcnbXol&#10;mlVz0Myo2yzmChSNIRkz0agmtLLmoE3M45c9S7K/Rg3Nis+tVy2EQ7MSDTSTGs1egsQF5bJd0MWu&#10;5nZZhPrctWg3rkWTjtArmS+NdmgqWYgW40q0lhKCpQSeaTaaqmiAVQvQZiboaH6tlUsIwIWE3iJ0&#10;8r4mI+8rX80IthKO0hUEJWNh6VpUFy0mKERjCEFcPBW2/IkE3lQ0iI7FJQtQzRhelsFIXriVEXYv&#10;jHIX6BIO0gTP4eKOCVj08wtYP/UNqAI3cfu4Q5u4E4aM/ajOc0VuxDwUx82HMdmZBukCvXI/lPG7&#10;UGm4gbpqH5iNl5Eld0VZ4RUYCr2hyw9FflYkTHoVtNkyyBLjkZ2hhjwpCQZdLoEYAo9rR5HIiJmt&#10;9ENBhh9Swk8jJ43fXS2/A7nXCMAbhB+vc87Dmn8G9sJTqBEgLDwsWWFtzn605R1Bu+o4Uo9Pxf4f&#10;n8XeL5/GsW9fwsWfXoPnyIEInDAEUbM+RNziz5Gw/BtEL/sG/k5f4/qsr3Fuxg84OWs0Ti2ehStb&#10;V8Jb9HS4dgixfieQGkr7ixbRNwg6eTRK1YRfrgr24nw0VhjRTvjdbRKzOrXi8R3Rp5fQk+yPt4XQ&#10;CMH5Dfj+s+EnLr8vAPLI8BcTfNDdR0j0FZI6SPdYoBSFBQQZhUXXmEYxVE6Pe5IF5uIuo/AdUxo6&#10;DUlo00WiMc+fZuIlWWB1ykWYYk8wBh9iDN5DC9zJGLwRCefWIdx9JWOwswTA2/uXI4JH4cRrRxB8&#10;ai/ObFkGj4PbEXr2CKIuncCFHevx05CXsXLKjwg95YrAgzsQfvYw1HF+sJdlo44Q1KuSkR9H8MWE&#10;ckcPRY7HNWQcP4LKy5fQ6uODZsbhhiTaVjxjarSAXwxsUTGoiaZ5RUXCER2DBgKxVnSG9guA/toN&#10;qE+eguK4O1SnTiPv+hUU+3jCFBgAC62yJjYedXytusQUWiDtUpGGWnkyo2o8Shl7swM8oA0PoK3E&#10;wppBQyT8qlS9AFRLFigVHxOx2M4ju00VRRP04bY7S5tzIdAIKvUCtKhpZJmzeT0LTarZhB3BJ/oG&#10;EoKNmpmE5RTY0oQlivjrzIPQRkbg7SiJ2wpt1DZkBq6BOmAxylIIOd0WtBs20sqWwqFdiAYx5E3P&#10;CFtKc6PpNQkAVsxHvWkWbccJjWWEsIi8VStpgYvRTuO7W72O8FuDtvKNaCzdSDDupJFsQr1xG21w&#10;KwG6hna2ADYtwVdCgJcuIUDmwpwzD5VZouV5E0GyE6FXxuHi/h/h7T4PSR67cdN1CXbM+w4zv3sJ&#10;Z7aOQ6XyPBTB25EWuo1AvYwyBT9P7GICcxkqVbtRzcirjN2DvIwTsFd4odFGiGUeQ27mcRTrbiAv&#10;3xP5eYEwFCciUxENRWI08lQqaNJkyM2Qwd/zLEL9TqG8OIoROhTF2TeQGuWC/PRjsOovwFJ4ErbC&#10;c7AXXCS4CcDcs4TgOd53hp+NfzP/KK32AJq1R9BBCGbdmI/Dk17Evl/6wX3cm7gy9T34zP0UIUu+&#10;QNy6H5CyfRTSdk9Aws4JCNk0Hh6rxuLM/FFwWzAJp1YswLVdGxFwkknI4yzSwq5DHe+LQlkUSjXJ&#10;qC7MhMNUhBZzGe7UiImM6/Gwt8GjSwxtEwIj9uGeNPcfNKX9/+7l9wNA1q9HBemkaLcN9k6W0Luw&#10;uoDg4ztiAsUGoL0Gj9t6V5UTJqjD/RphgiopCneVJTEKR6KtIBjNOb7ckW/AnHIBZTEnoQs5TCvb&#10;h4yb25B6eTNizqxDyLGV8NovhsYtRdip7Ui8fhRhZ/fhmssGXNmzAREXjiPiohtclszBdwNfIAB/&#10;QNiZ/Qhw3YqQE/uQFnITVboMNJp1KM9Toig1DjmMnvmRgci9dQmha5ZBsWYl2s6dRZuXF6oDQ1AZ&#10;HIrKIF6zLGFhsBN+tdE0ycgo1BOKjTHxaGBZQ8Khu+WJnMvXkXf1BrQ3r0N76xoKPWiEvt6ojghn&#10;7ElAQyJtMI5WmESDY8xqzlLArkxCWWIkDAnRqJSl0vCUqFZlSQCspoFIMVjZXbYMFcHHx2mCVmUs&#10;f5dQz7hECzxAsG2AQ8m4qpyN5oxZaCUI2zQEn3oezXAuYUhISfMKMmJKk6uKyRIIrPxtqJBtQYb/&#10;MiRcXYzoC7MIwEWwMQ436TaioYjmpltN+C1HYzFjbalo2VyMOtEthnFYNG7Um2hrusWo1q6EuWA5&#10;rIWrYM5bAlvBMtQXi/OF6xmFdzFC70eL6Qgj4QHC8ggByohIyNbr1vJ5fO0ycf5wC/SKBdK09BU5&#10;zoTZNhTKl8L/wi9QR22CMnQfoq/tgfexLbi0exXWTR0Ol6XjoE+5CUP6dWQnH4NBTdjkH4A+aRmK&#10;E5egSr0Vdq0b9BmHmQSOII+RudpwESX5bsjLPIRi/SXka6+isNAL2RovhPufRWKEL3TZahjyc1CU&#10;JUdGsg+yFTegp+GZigg543mYGaurDQdhLd7F2kbb2svPc4hWKxZRd5egay0gAAtOMuIflyzQod2P&#10;hrxdyAmYC/fFL+PQrP444zQUV5d+AV+CL2TbSMTun4TEozOQcGwWoo/MRtC+OdLUcBc3zMWlrcvh&#10;6cqD+oWTSPPzQA4PoCUZCajMV/DfQYtmS28Xlxo8aKaMEHwPRTeX9s4e8+N+K2Z2eUD4sX7t7iJZ&#10;zu/r8rsC4K+XHgg+fshNxqOIOIEqQVD0HhcmKKbO6mwkBB143G7HI9E/sGdpTQmCtlzct6hxt1yG&#10;jpI4tBVGoDk3gHHOg/HvCkwJ56APP448/wNQeeyC7OpWxJ5dj/ATaxBweDkNUDSEbETclQNIIARv&#10;7t+ILbPH4vRmPnZkN9ZMHoVxHw/GxjkjJUAGHNiKoOO7EHf7HEoyE+GoKkQ1Y7CeUTIrLgSFsUEw&#10;BN5CwKLZ8PrhG5hWr0Czuxtqr1yHjVCzenrCTCBaAgib8FBaICNwlOj3RxAyLjckJaOJkdmRlAI7&#10;o649LpHGGAlzaBDKaYBGX1+Wj3TbKkCYEI/axFjUEYBtWemoYRS2yFjpMgl2FYzIFoJPlACgBMR0&#10;2p8EQBohIWhJZxRW0BblAbAprqAmnRFLvoXRmsBRzCcEZ6JNAFA9nzCk+RGKDaKvnNRPcLo0XE6s&#10;2yumanLkrUd5+jpkBC5E5KXpiL8+A8bU9Wgq3om6wtWMbyvQVraJ4FtHkK2Q7E+M7qg3LCQAl6KO&#10;xlZLG2wo344GAs6i3U4IMrJqt6Eyew1MmUtQTSjW67fAUeKC5IBZCL0+kdt+JSF4nKZ4lPDbzvhL&#10;o2Tcbit3QV6yE6oK1qOyYA3M2nUoz1kPZdQS5CXsQWbkMSTddoOJnz/q0mnsWTQLW+aMg4zQkgcd&#10;xYmdP8HTbQTKZJtg02xgDJ5LA1yLisxtyI5fC4PGla97FBkxKxDsORmZ8s0wl59FUdEpFGovwqjz&#10;Q7b8NvKV4TAVZEgrCxpzk2HIC0GV/jYqi88SfIdhK9uL2vKdqDXx7xiWodawFLXG1agxbKYN76Hl&#10;HqL9ubFOEb4sAlDMJFOvc+VBheYYvQgn1g/CfqdXcHLFp7i6eQS8d01gYpmO6NMLkHh5OVKur0Oa&#10;xzYk39qLJM/DyAi+gqxIP+hS4lCuURK0jLelerSZS9FuLWfMrUJ7XTXuNNbiXouIu4RfRzsedHTi&#10;4R1hfkxwYkJTqZX3N4lOXP+znfz3cfl9APB/cnksQZAbTsThnmFy3SAUs8f2zB/YXosHUquwGQ+a&#10;yqUxw2J94XuEYFeVCu3GZLQUMU7yy1Wj9iYIrsOUeAH6qBPQBjEmeO9D+o0diD+/EVGn1yPUbU1P&#10;Q8haqT9gsoc7/I7vwMJfhmH5+B9wbvtabJ8/FeM/fRs7F09ExLn9CDy8Db5HtiH00hHkp4ZzZ83j&#10;FzYPOsZINeGnjQ1AZZgXEtctxaX3BiH20w9RNH06ytdvRtXefbAcOwrz2ZMw37gEs+8tVAR5oyKM&#10;vxMdiqro7rG/VfHx3V1eUtJ4nQJHcgqakpPgoPVVR0Si1J8x2dsHRj9fVIYE8+8Fozo2QoKgNTkO&#10;1aKTqlJBs8ug/RF8jL5Wxq9e+7MRgFIpVLCnMxIr5DAzPlfLgmGT34Bdfhz2tG2E4Co40mllGYzB&#10;GsbgjLlokM9i5J6FRmkWGdEdZoa0Fm69qIIFNLtVqC/cgOqcjTDI18KoWIuaAsZTA82seIVkcC1l&#10;GxlN16CB9tdUvoKgE8BbiQbGXZuBt6u2orX6GEw5LrS1rTBqdqGt4gxq9S6E4UpYdIRg8SrGxM1I&#10;CZ6J1LD50MrXodF0nM85iAbjPjToN3CHppGa9vDgxNiavwZV2tUw5fLvlO0nRI9AGbYDF/fMh9u6&#10;RSiMikLQidM4s3kDTmxcjribRxF+aQNCzkxD4rWJyPafisIwAs5/BEpT5kGbOA+pwZNhzNxA8Lqi&#10;PGsNDBnLCOytKKUFGwv3wVjkjtKCq6guCUOlNgYV+Un8+wlMDBEwF/tK1ldRuAflhWv5HEKd26Ce&#10;Ub/GOIdxcyEaKhfy++WMOm6vWsNumu4Rgv806nTifOAJGuFBfkYerGiJuYlrcGnfNzi6/jOa7Fj4&#10;Hl+I8PNrkHhrK9KDXJEd4w5tMvcFpQfKsoJRkRfHkqGqMAs2fSEPPAY0lpejubISrZZKtNksBF89&#10;7tD67raJtXza8fiuOEcvklq3tEgTN0vn86VduOcifvgXd/4uLr9rAPaa4D9bYJ06LWaPkUzwLqNw&#10;z3oiYricWGT9YXMlHjZ0m+ADe760sly7MY0QjIUjJxQ2tQ937BsoS7gIXcRJ5Acdg9qLoLu6DfEX&#10;tiD6zCb4HV4J38NrEHluNxJvHkfUxUM4t20FTm1ZgQOrnLBn6WxM++ZD7HGexp3BBYHHtsPr4EYE&#10;nHJBdhwtTJ/Jo7YWxpx0xqVw5MX5oyL8NnRHd8Nv2Pvw7/8c4t4aBNkXXyJv/ASULFkE49b1KD28&#10;F6Zzbii9RpP0uEyY3URFCH83IgSmyHBUMNpWJSWhkjHXlpCIOpqgOO9XLxo/aIaWiGgU0STTGbFV&#10;F89D5+2JykiCPyUBdYo0RlglzHIF6rKzGXPVUtQVZVemS2VTsOQEIsvG51nSCMA0bjOZJ2xpJ2GX&#10;0UjkIgYTUjS/VsZfYX4O2UypGpRzCMA5NMiZsGfOQW3+AsZEJ1TnLmBMW8ZIu5475wbUFG2hvWyV&#10;ztM5SjcSUgShcQOLMbicEdW6EU3mzdzJ13fv6OW0w5qDqClzQ6wvo+qVWUgOWgFb0QkCcSe39wbU&#10;lROelXwdxmAdbUyv3gy9ZhON6SBKs2iKOVtQqxMzrNC++Rxr4UbGOlpgvjOj9HLCigan3oMK5SlG&#10;dXeoue2Tr93EwSXLcWHbZpzngc9t/Wx4HpwD2Y25yPebjYxro5By8Vvk+I9DWdpimFQr+HobYOZr&#10;23Tr+Pd4sCCUrfwb9uL1BNxWVGhph4XnYC7yooEG0T4jCcgogseHn+MarMajsBq28nOIz07bpv02&#10;i5ZtMfSPIGwQpwPKlxNO3C4le1FXfBwO/XnUMTJbCy6iPPMESjXHWMeRm+yKSM81CPfYRDAfgSbm&#10;PPITr0NH+zRoxLjkQOgzg6HPDoehIAGlRQpUluTCbCyCtcyIeoKvxWrFnfp63GtqkmzvgTSUTfTM&#10;oJBIctK9j0rdW6ROzWK/7d59ey/d6/kKCxQP/r4u//kA/F9cfntOUDJBAUBhgmLShPtiRokmQpAm&#10;eEcssl6Lh63VNMFKmmApTVBHE8yjCWrQXipDsy6ecSyc5uOPSu7UpQmXURx5FrmBx6H0cmUc2IPY&#10;8zQ59/WSAYac3EYAMg7dPIGAk/uwb9lsbFswFUc3LMPkr4fCddUcXNm7Gh7719EAt9AUdyHF9xKP&#10;5nI4yot4hM9Ebmo0cgnFsojbsFxzR9K44Qh8sQ+SBryApP4vIWXgG0j79AOk/fgN0qaMhnqFEwr3&#10;bUHpmaMou3walR60BX/G2wBflIcF0QajUcZoXB4RBWs0o258KiNxCmxxyahLSkVpSBiS3E4iZM9u&#10;ZF+7gmpG6ZpEcT4wCTUyOWoZb3vP99VkCPgpeB8BqJDBmpZG0NES0+RSh+pqgtMs5h6U+bDOoybt&#10;ICPwDkZgGpPKSWrldTD2Nirn0TTnwJ4yG7XpC2naNJacpbCyLPlLUZm7iEBYjhr9Cu60qwk6ApD2&#10;YmUErmfMa6p0QbV+EwG3gaZHKBJkjVV7UEVYWgQMzDvhsOzn42dgyDpLc7uEO3Zu05xjiPKZyfjI&#10;GF1OMFft4O/thylvG0pzd9CidhOoRwmClciInI2KbL6fAgLEQBvNX43SjHmE02KYsxegVLEQmpB5&#10;iDxPyO2bh0ubluDA/DlYOvx77Jo9FXudpsB55Ae4tmMc0q/OQtb1Kcj3nAl90GKUxRK4yRtQmrkL&#10;Ju1uVBXvoJGuo5ExvhcyxhcuIKCWEPxiUoOdfOwETfUKywvmfH4X8/wIzpuoLjxL8zogjfmtL6VF&#10;mtajSTLjzWjhfS3cFuJ8Za1hO+y6vdy2h1CRRaNUnoVBcQEl8ssoSrmEguRLyE+5itwUcb7SAzmp&#10;vsiXhUCrCKcVh6FIEYFiVRSKM2NRkp+MsuJ0VJXlwlKpQz0jbkOdDa2NDehqbeU+RdG4w9Qlzdjc&#10;3bDx21EcYrcUu6gAn3T9N3b5GwAg/9dzlJGOOL0tw1Ic7iQE2/DoXgseCQhKHaVr8LBFTKnfbYL3&#10;a4twtzoPdyrUNEEZGosSuHNGwKoORHkaj4TxV5EffoYx5hgUnq5IvLwbkae3Ith9E0JPb0fUJd53&#10;w10C4IIRX+LA6oU4tX09JnwxFG6bnXFw1SwcXzMXQSd3w/PAZmn8sGgla6kq4RE9D4XpCchLCEZp&#10;jC9sPhegdpqM8Ndfgvzl56Hp/yyUtMHkV19A1Jv9Efz2qwj+7B1E/fwVFHOmonjLOtjcj8Jx7RJs&#10;t66hwuM6ykREDqMVhoSgKkxAMBHVMUmwxBFwKXLUEIIV4VHIuHARqvPcKXx9UZuYiHoxQkRE6DQZ&#10;aml/NYy+wvqqZak0Pxnq0mmGjL12MYyuZ2idhQC0pEQQfgFo1HgwBrvDnrqXkOT7IjCsstmMxPMI&#10;ypkEI21PtoggXYbGvM1waLehXL2alraFoNvInX0ld34aTdlaxilXmHWujFqHuZ3OoKX6JM1oKw1p&#10;I+oqt6G+Yg867LQ7xuQyLWFZuQO28h1oqyMk9NyhUw7T8o4hJXQV1IlrYdHvoHFvgc24FW3Wo7AU&#10;7ePrEySlh2lLhxDlOQ6ykMkoSZ+Dcs0cmLOWIC92MrKjRsNCU7Vl8zNoCMHkxUi5Nh2HFnyM40tG&#10;4xxtf/oHg+H05ftYNfJzzBr2KhZ/1xcRR36C8vw45NycD13wJpTEHIAu9Tht6ixj7jmYit1QWbwX&#10;1UUbYdeuQF0BQahlbC1aTfPcgcqCw7S/86jW3mLs9iGUfXh9g4+dQU3JUcLPlZDey2hL4y7cD1vu&#10;AdiyDqE68zDKVK4oUe6DXnEARalHUJB0Cjmx55Ede4XXt5AVfRvqaB9k8qCblRiM7JRI5Io+qenJ&#10;KFTxAJmjlA7M1pJ81PM72lxbifYmO+60E3idrbh3twP373VxFxOTkojU1dOaS/g9FtPWCdOT+vJx&#10;l+yB3m/rb+3ynwxAscW4Ff/KmcVPvfd0b9ju1uFfV4nvaV4XfQQfP+jEI5rgo3tijrFmadzwg/Y6&#10;3G+14r5YaL3egLt2He6Yc9FeruZRVM4jcgLsOZGoVNIiUjxRGHMZ2cGnofQ5huQbroi+sBNhp7ch&#10;ghE45spBJNxwQ/DZA3BxnoUrrttwYts6TPjqfZzZtRbLJw7Hhhm/MArvgz8NMPziUQIvhJEnl/Gr&#10;ECVqGXLiQ6CLJgBDrqFwyzJEvTcQyS/1QWb/7sp45VmksKIH9EPYy88i5PUBiHrnbSiGfwftrJkw&#10;rVuD6oN7YT17HJVXT8LsexWV/l6oCCIEaYKV0XEwiwicmAIrAVhPi3OkyAi/AOTd8EBJQBAsopsM&#10;Y22NQgkro26VsDxCT9ifTUEIpokuMwQfgWhOSUYlo7Y4b2hOjmTs9ifsbvJ3LxB2B/nzFlTL18CR&#10;tQb2dJpempg0wRn1GavRKEYiMOblRK+AImQxitO3ojyXZpSzAVbdBtQyrjZXHkNFvjuqiy/S/m6g&#10;s84TlhJCLZN2aN6LBvNRNFvOEor7UFFIS7TsIgS3o6XmInLk+xHhvQSyyDUozydAzWfRYjnCbb2T&#10;tQeNFUdRpd3P7b6T9rMCwTd+RiBjamX2KrQQvtY8xt70+cgNHwutGOerngUxPZeY6qpevQS5fjNw&#10;Yc0HOLfyO5xfNR6T3+6LWR+9DKcvBmH2p69i5odPIMj1WyivToP65nJovHdBFeiOrISbyFMHo1gX&#10;gRK9H0yMs2adG2PpPlhpozZaqa1gJ6FH+Be6Mfpe5O3bBJ8fTc6f5YGqvIuoyHGHibArUx+BIf0Y&#10;jc4d2vjTKIhmfI06h9zYs/w+nUZ23FlkxV5AZsw1ZEZ7ICvOT2qtzUuKRUFqCnT8dzVmZ6OiqJCx&#10;2oC6qnI02apwp64W9xoceNBMaWjnfiMmKOi8g/t37uAuTe8+Te8+YddbYuICUQ/F7C2sRxSRXvj9&#10;XwD+b1/EFvu3ASguv3aPEecS/hkAxXmI30Dwbhsh2IKHEgRF40g17jcSgnWl6LIRgpZ8tJo0aNDT&#10;eAoTefQPhyndH8VJHsiPvAxN4BnIbx9FwtX9iDy7A4FuWxF79RBSPE8j+qobvN324saRXTi0bhmm&#10;fPcZDq9fiiUTf8DuZdPg7b6DANyJgBMuSA/2hJVH2aYyPcpz1MhOEP0BfVAV5QnT8d2I++pDRL7w&#10;JNJfeAKaF5+EekBfKF99DjICMPklUc8j/vnnEdt/AJKGvAXFd18gZ9YE6DctRcXx7Si/dBCVnhdQ&#10;EcBoHEyTDQ9FVVwcKuLiUc4S02I1KhhxCcSqyBgU+wfBGBaBWrmSwMtEdboKZnGujzG4Vs3rdEIv&#10;LQFW0VpM6Inxw7VqFSzyVFQr4lGVStAmexJ212FJPYWKlANoLTqBVt1hvsZG/u4yQnQFjXINmvL2&#10;wqymRV+fhUTf5VCEr4csYgXj13rY9dsJwC3otJ5FXelNaBL3IdRjIVLCVqBYswOl+bQ9025G3QOM&#10;smfgMNGkinbAbGScrNhAUJ6iJR5DWZ4LrIYDNKltMGhWM96JFt016LC6orXqAHJociEEX7T3aKSF&#10;TJTibpNhLRy6hWg1LEZLIWFN46sRY5sJP0vqGEb3qWjNXIqy8Lm4uu5duE55FWt/eAkT3vh7LPrs&#10;JeyePAxnVozGhbXfIfbUGGhuL0LSpeU8UK5H2JUjiA++DYUsDjl5MuQXJMBQGI7KQppd/lVYss/Q&#10;OvlZctxQkUezzT3TPTpEdRP6dE8UyTwIravISz6DnEQ3fl+Os04TcJcIt+vIjPJCdqQ/cqICeZ8/&#10;NLE+0MR5E7r+/J1Q6FWJ/Pxq2EoKGPlNaKqyoMVqQ3tNLe44GnG3RUxCKvYL0VWlA4/bWO1deNhB&#10;4HXcwz3Wgzv3ca+LdfcB7t0T1Q3CB0xbD6VuLN3n+/4rwU9cficA7C5i7lf4/bPi1pUA2BuFpRMP&#10;YrSIWF+4i1rO+o0JPhDrDIvO0mKx9VYbIWgmBMvQZdej3VyA5jINHCUKHpETUJkVCaMiEEUJHsiN&#10;uAyV/ymkefALfWUfIs7ukSZITbrpjuTbZxFxmSZ44RjBtxyTvvkELsudsGvZXJx1WUcbXA5/913w&#10;d9uNpNuX+IVXorXcCJuuAAWyRGTHE0JxvjDfPIXUySMQ9tqzSB/wDJQvPQX5C09BxpK/8AwUL9AI&#10;X2A0fu45JPV5Gkm8ncJoHPPxQKSM/wIl2+ahzG0tSi/uR7nHBZT6XqfheaI0PBhlMZEEYFz3+bvk&#10;VDQoVGhK18CWKCZN4H1p6aikHZp5vyU9E5XydJhpgZWyFP6cghq16PtHG1SloyItFXoxAw0/R312&#10;GipSaSpyT5rjZb7GOdRkXkFJggscObS51HWs5XxMDHfbgapMFxgzDqM8+yxKs1jc8W0lxxntXGDR&#10;roejzA3F6mMIuuGESL/5yE/fhCpGxkrdZlSXbIbNsJtW54Y64wGUZK5CtWEVo/EqKeYWpDsjX+4E&#10;O6HYZtmMsqzZUEb+yAPOYjSXr0VdyXLYi5ajImshKrKXoKZwBWq0NNT8mYzl09BYMA0NOTPRVjAP&#10;rXmz0Zw1HS1iEgf5TNSnOqE8dD5Cdn+FA5P6w/nTf8TSYU/ipNOXUF5ejwK/nUi9sgiyG/Mgu7UE&#10;vkfm4dLuxfA+cwThvt5ISkiETC6DUpmCPFUCwRSF0owgGOQe0KVdgVZ2EblpZ5CVfBKahLPIiLmE&#10;DAJOFeUBVcxN1lUooy+zrvAxT6hjAhhlI5CTwAibkoJCWRpKs3nw0uWgrqwIrVaTNOtKV6MNdxqt&#10;6Gyw4W5zA+61NXdPPEro3eftu+2EIOteO2+3MOa2Mua23eHPBGA7Ta/zAR52EW73H9MrHrEesu7T&#10;M/4yZ1/v8LV/CT7+72/48jcBQHH5XwGQ/4LdEHwgINjWA0GqvjDBFsbhhioJgndserRV5aORJmgv&#10;JhQKaE3qcJTI/FEY74Hs0EtQ+p5EqsdRxF89iOjLrki+dQIpBGDy7YtI8LwoAXDMZ+8RgAtw8eB2&#10;nN63DrukFuF9CHDbg8iLbihJjkWziB4leug16fzShyM/ngAMvILMFfMR/vYrSKX5Kfr3hYwxOI23&#10;5az0F/sRgP2Q+RIB+SzB+OJTSB30LJ9PGP4yGBXbp8J2cgX07utQdM4F+lsnofe9iOIgT+hC/aGP&#10;otXGx6EqMRl1MqU0LrheoUatUkNwZaBanY3avCI4CkpQk61FbU4eKhUyGBidymXxqM3OQFNhHqIv&#10;XiTQ3aH094ZVk4oiGkcVbdmYdB1WtQ908VeReGMr2opvoD6XRipfhSrlSphogXnxqxHuMR+e52cj&#10;yn89SvNOElhuNJ/1qCnZiOaqY6jWn4ZOsxvW0v1osLgypm1BkXo+yrXLUFu2jf8+LihWLoUiagLM&#10;RQtRX+kMR/kagnMe4+1s2IoXosG0CLXFsyGm0bLlMcoWzkRt0UzGzum8nodKzXRUqKahMmM83/so&#10;Qn0EypN/ps2OYmwfyzg/EnWKsWglAO0JE1ERPhFG/ynIvDge0ft/wo1Vn+HWum+gubIa1XHHoA/Z&#10;DcXNlcjwWY+ka2vgeXARrrmuRdj180gICUZyfAISaOCpifHISIylxRFesbS2SE8oeXCVRZ6HPPoc&#10;lHGXkM7omh59G8qoAIIvBJmMr1kJIbTZSOjUiTBmyVGpzefBwABHVSVtzoauhjppqNndZgKN1dXi&#10;wJ3menS01KOzlbfbGtDWUsdyoIO377Q3oatNlOi20oS7HS3o6mjD3c5ORt4uyfruS/WAMVhAkKC7&#10;S/jdE1NW9cReQlD0xRUtvKL+Ofx6ds6/4cvvAIBU657OQzy+9NQ/B+FvLxIIfwPAx2KB9Z4SMHz0&#10;SEBQzEDRikcCgu0NuN8iZpS24kGjgGApo5KOUSkPjlIxiDsN5tx4mFRhKKHlFMbcQHbIBaQTgnFX&#10;DiKOEVjucw4p3ueQ5nsFUdfPYA/Nb+QnQ3Bk82r4XnTHirljMH/0MNrfTvgd2YHQM4eRGx6E+sIC&#10;OAwlNCANNKmRUMd6cyfzROHuDQh9fzDiCToZQZf68rNIYiUTgKmMwGnCBF98GoqXnoT8tSeRNOhJ&#10;RAz5E2RjBqFq1wTYTy6A4fgy5Bxfg9xzO1Hk4Qad/2UUh3nDGB8JU1IiKmmA1Sm0PTHWWK6GRZZB&#10;y9OgrqAYuXEpCLt4i6YaiAqlGvacHMJLhjKaqlmlQL02F8lentCKSVeV6ShOjobC/yqqMsL4HMY6&#10;TTjK06OgCmaUzfdAm+E8obiJ9y1DZeZq2vUhVDMi5ysOoDCTB4P8o1AlOSMrdTYaKjYy2u4myDZD&#10;mTgXpQWLUVuxCiatE5TxPxOWc9BYKbrG0Aa1K2iRC2mMAn5OaKpcgsaKZag38mfDErSYFqDROBtN&#10;+nloEtNpFU9jzJ1M6xuP5tI5aNDNQ20uH9fOhiN7GmP6VG6LaahRTOe2mYCq+JGoiPkJljheh/2C&#10;8pAxKPD4GeoLP6Po9hyUBa6BMWAz7PHHYI45Jk2oqw06gOygQ8jwPYIEHiATbp2GTMRfQiwtLhxJ&#10;MaFIiQmDPDIYGeGEW5gv1OHeUBN2GTzAZiTQ7BJ9kZMWBR23tYnb3lKkQ43RyM9YilZbFTrraXQN&#10;jK+Enehz19laR4jxvjYrYVeHjuYmXrewmtHe0igBr621Aa3tvO5woL2Dv9PZiM6OZgKvmb/XQgAS&#10;fB3tvL8VnV2tuNvVych7F/fvMubeeyiB7/E97nssqSNzb+OHJBxix+upXgn5VUaknVI88G+UePz3&#10;efmdGeD/GoDdF94r9TDvheBf6pF0TlBMuU0QSivMiZ7qYplN0UXGLplgZ50RHbZitBCCDYzDtiIZ&#10;zDnxKOMOXpzii7zom8gM5RHb5zTirh1BitcZKGhussDrSPS+jO1LZjECf4rbJ4/ihtsBfPH2i/jl&#10;o9fhcWgLgk7sQ/DJg0j394AtNxMNpXqYCrKRLY9lpPGHKZqWduIgIr4dhvhXByD9lZeQ1r8fUhh9&#10;E59/BiksBUv+3BNI7/8k1AP52OBnEDzkKcSOegvFW2kzJxah7MxqZB1bDvmhpcg+uxWlAee4Qwcy&#10;lkYiOzoKxQSfLbOA1sfIRPMzy1WozylAKYF37YgbAs5eQap3MEpT02HLFgBUoCwtCab0NDTri2DP&#10;y0EGrUYZFICsiCCCMREm2km5LITWmMDnRyP4zFb4HJmNwqiNaC90ZZxeRVtcg/KMDajM2YcK7VEU&#10;aVyQEOYEnyvfojBjrmRxdaWboFUsJhAJIv0SOCpXoL58GSz6BYx2YqJTQrRspTShQUvFGjSWL0VD&#10;+QLUmwi6qiWMusulabLEehitJie0lYl1c53QXjYfLaWzaN4EbQmhVzQfzbrFaCiYg6Z83s5fjMZs&#10;vlYmIapZBodqGWyMvWJJy7LIWSgJmQP5lbGIPzkaiitzYYzYifKYIyiLdoch+hQKQ92RE3QCObS5&#10;nMhbyOLBLCvKj3bnR1MNQlpMMGRxoZDHhiEjNhzZPBgVJMehRJlM0MlgKkxHtTGbRqdHo7UCbbW1&#10;6HTQ5BoIqKYW3CPQumh2nQJ8BNud1ibCr5GQqyfkrGhttqCDMOxsbZaqndUmACiew4jb3tGEVmGB&#10;POi3d3QD8G4HYSdGanTeYSrqQtfdDnTd68Ddu3dYd3GPdf8eDZAQBCPwYzFZqTSMTVifONfO/VGq&#10;7l3uX8JPlPjfb4H31yUe/31e/pMB+L9z6d7oj8F/JDFmWIKhKB65RBcZEYnF+GEJgsIEHbjfWssv&#10;mg2dEgRNaKvWobkyn0aRBVshI0d2PErEjLxJvvxi34Lc/wJNiNHXl9El8BqUoR5I8rmMHUtns+Yh&#10;1us6tvP6szefw/wx30hriASdPohAd8Zmj0swZaSiqUIPsy4b2vREZMcGQ8+dpNTjGuKmTULIawMg&#10;f/kFqGh96S8+A5mAX79noOr7DNL7/pn3PYWMV59F4uvPIeHroVAuHAfjwRWwX9+FKs/dyLuwBqmu&#10;syHbvwBV/u6oTQ2E/6nDcNuzG77XRWfXQtpbBkzJortLOmozM/n5FIj19kapXElry0YFY3J9bj4K&#10;o+NgSE5CpegUnZONQsa4c3t3IPDsSRTERtCk0mm1vgRqFGqz4pB40xW3XOcg5twCFIasIUg2oSh4&#10;Nuzpa1CtXEtozkXo1RHwOPUlfC59SeOZA3vJKtTol6LOuAp1hvXSbC0NptUE3CqWGP1BKJmW0vKW&#10;0vaW0xbFaBDanpgUtYLwogE2VTlLcwI20QSbTM5oLKMVGvk7NEJpuUwxdb6RzzeIJSWXoU7njHpR&#10;RbxdyHidt4oA3wq7ZhfMih0wpW6DMWEbimJ3ID9iB7JD9yAzxBVZYceRG3kKeVEX+FkuQhNxCZnh&#10;V5AZcROqKG9kRNHsogOhIfCyk6KQL09AoSoNxVlKlBXwgFKsJcyNaLbwu1Zrw13G166mWgKunnBj&#10;RBVFu2tvIrikEre775Pu/011tLBoeB2Mub2/10nwdbA6JUg20fIIxfZmdLA621ukutPeDT9R9zo7&#10;pOqi+XV19cDv14YOAlAAj+b32z5+0nk/cZuA663/ape/YQCKi/hH6Tk0sboBKI5efxk2J6013NWG&#10;h4wED9rrca+1hrFCnDC2oN1uRKuliDteLmpLGBO1aSjTxEJHy8lP8pf6VKUFXkaiz3mkh9yCOtIH&#10;cbcv4KLrNnidPoyAS6cwZ9R3GD1sKNx3rMKZnWvg6+aCwJNiTZETKEgMp8UUcEcohCFThhzCTyvW&#10;/AgLQvqqpQh861Wkvv4iNK88JzWEiOirfL4f1P0Yg/s9gdT+TyOx/zMIfPYJVCybD5v7XiSum42Y&#10;LdNR4ecCU8AOpB+bhaQ9U5B1dg1j2hXEXDuO5NAAaDOzkRweg/DLN1AcE0cLTCW41ARDEXKT4lCm&#10;UHQ3gijUaC0qRrqPL4pj42mEqTCJfoGFecijTVZnZ8Aoi0fstTNI87yEypRoGOJ8EHJyDeS3NqCE&#10;0CgKYBy/NQmZ13+GNXkBmrNXw6ZZgUq1M0xZy1CWsxS1BpqcifARi5mXiKnunWnfYsZnUbQy02Le&#10;J+4XU9ov/BV4jRV8nLATIBS3xTx/zZWEZuUa/j5NkTCtN6xGg3E9P9smlhgPvI1/Zzts2u2w5G5F&#10;VdY2VGi20fA3w5i+DfrUPdAl7oc2zhV5MQeQE3UYWZHHCDl3qCPOQhV5GaqIa8iIvIGMiFtQRnpB&#10;He+PvJQwFMpjUJyRDEOWAlWFmbAbCuCoKEFLdZk0E3J7rYVWV4PORkbYRgehR8Nj3RFmx587CDoB&#10;sDZRBN5f12/B9xcAdsNOKvEzSwBQlLBEqQjA7mpFV3ubVL8F3/07nVLs7aIFCvj9awB8+FCsydPb&#10;z68HgL+B3/8F4O/w8s/+gf5ZP0EBQdF7XYwdFmuLtNAExbJ8dbhLCHY10wTrK9BBCDabddwB8whB&#10;xsX8VJRq4qCThyMvMQCaKC+k+l+BgvaXFReA5IDriGcMTg3yxJm9WzHi03ewYcE0+J47hGMbl8Dr&#10;yC4pAgefOgR1qDfNUs0dpAgV+RnIT4xATpi/tNiRbv8OBH88GPFvPo8MGl7q808i+cWnpXOCac89&#10;g+SXnkbMgCcRzvu8n3sa5WuXoshlPfZ89SY2ffUS8q6vQ3nQZsTuGYHI7T8h+dBM1CSehyHhFjKj&#10;fVCiTkOCrxfCL5xDQXgwqtISUCFPRHWuBmLq8iox9ZVaBUdOLu0vGiGnTsGYlChZoJFRWExxLg/w&#10;QsyNC7h1aBeu7dvK54kJUpOhE1Mjee1DcagL9EHrUOQ9G4aASbBET0KdWD1OKVZ8Y9wtWox6Pa2r&#10;xBl1xQScgJ+O0bRkDqOtE5orGFnFuT3edpTPQz0jrKPMiYY4n7Wg2wZphk2MwU0Va9FUzqrYwN/b&#10;TCBulUaU1JbQ5nQCdrv4ufbCnLsfJpUrjIoDBN0hmuxhGuxx5EUfJ+jckB3lTti5QRPpTuCdgib8&#10;NNRh56EOv8R/65vIjPGCJsYPOQmh0MpiYeB2rMxTw64XoNPT6MR5unJ01Fahy1GN+0123BNm12jH&#10;nQY7ISeqBu0EYDutr6OR1VQvGV6v2f1r4OutfxN+PdD71+xPVBetrxd8dzrb0XWHUZfQk873MfKK&#10;+rfg938B+Dd6+fUfR+onSBv8dcRIjw1Ks8iIgdvdy2zel0yQX9omK+44KnnkLvsVgvZiFSrz01Cq&#10;jkNBahi0POqrIrwgD/VEdjwjT0wAI5A/Qq+dxcb5MzD1xy9wi8bnddoV+1fOg/fR3Yg4e5SGdAgK&#10;3xuoyJJxR9bCUqSBnjEpJyIQ5VEE0rljiPvhM0S/wfj7ej/I+z8F2YA+SHupL0HYB4kDnkHUgKcQ&#10;8+rz8Hm+D5JH/wTzqQNI3bsScXsXoMxnK+H3/7Z3Hv6RnfW5/wPuzb3hBhPbgI1tsA2BhBBIQhJa&#10;QrkGGwjFmBaTBEyHXAewTXHBXhdc1lu8fVfbtOq99zrqvYxGGk2f0Wh61ajruc/vPXNWI+3aEEiC&#10;vZ7Xfj7vmTMzWmnmnO95nredj+DsN/4E1T95P+p+cRscJY+g9eC/45lvMV4/Q4fIaLbY3QozgWtt&#10;qsRMbRmmGqphbG4g6OoZ+6owUFSA3McfQ+2RF2Dr5N/d3EgX2IiWc6dw4Zk9KHz+CbSeO4zp+hJG&#10;6UrYWyrgbMmDq/EonHVPYvrCdzCe81mYC+6Aq+YTcDd8BAvtH1edDr7RL8I98kV4J7+KRbnpufFr&#10;SMzJ/X3lnr0UgRcyf40OUJwfYcno6jcxqs5oU+a8M/8Gn/FHCJge4HM/p3OUFVAehGviIX5HD8I8&#10;+CBm+2Rhg4cw2fYwRpoewWDdHvRXPUm4PYuesv0wlB1Cb8lxQo5wKz9P+F3g95nD7/EMhhvyMNFS&#10;ipmOOl70Wvkze+CeHCFoZxF12JDwuJBa9GJFVjgO+gk5XjxDUi+ooSfLBF1KgBfkxZSPBXxJwlDg&#10;F0sryscxgjDK94liVCbwYnSFmYpLFFbwE8hJZ4doe3uJ0toGt+GnwKd6ePVeXg1+OgB1+CkRfFn4&#10;bZcrC4CZDbT8AhUIVRROMQont53gUlgNkdHaBN1I+u2E4BxCzhnG1RG4pzQImnobMNVZjcGGIsah&#10;CxioL8ZIcwV66IT2P3QfvvLxf8D9jKZNRTk4u/cRPPLNLyGXAKw//CzKnnsczTmHMNvdSGczBs/M&#10;kDrJRup4wlXkY/H0C+j+HN3bja9F53X/B/3XMfpe9zp0XPtagpCO8IbXoeFNr6WuQcV1b0DZu9+F&#10;yOF9mD3wS1Tc+zlcuOe9OPCpP8a5u29C7b//Nep/8gFYTv0A08d+hNL7voL6R/8fRk/uw0JdCWaL&#10;c2EqzYezqR7mujoYzp9HzeGDqDi4FzkP/wLl+56FWZ4j+MxtjTA21WCurQ6WznpYuxow314Dt6wH&#10;R/jZm0oZc/PoNk/A17AXloJ7MXby85g+8zFYij8Md91HsNh2GwL9/wj/8BewMPxFur5/gX/8XxCe&#10;+gZi04yzrIMz31LxNTjHaCxzgGf/nYCTRRLuh3fqZ3CO/QKWwV/A3PcQzD2PYrZ3D0xdezDV/gRG&#10;m5/gd/IEeuuegIHx1VD5JPUsuqv2sT7M2Mr4WnEGvZX5dHRlGK6vwTidrZGRf9bQA/vYEL/jUSzO&#10;ThG+ZsTsdiQ9hJoviNUAweKlE1tkXKUSfsLILzVFCCYJsGSQoAu4EfcvIOZ3I+r3IE73J/ATwEUZ&#10;gSOEnygaIfQIukhEU5SSeba64ozHmUpEwkrSw5uppVg0Ldne7fqidHyxtHbCTwegdHqsri4r8L3a&#10;Y29muSIAKEV9UaJMCG4QgtKdn24P3I7DcTVEZn0pRCfo41XcQwg6EF2YR8gxDe/ciLrBkSwAOdld&#10;g2Ge+EMNZQp+E4TBILcPPvoAvv7Z23Hi6UfRXp6L8/v24MFv3IXzj/8UzUf3EoB7UHd0HybpvHyz&#10;o/BbxjE/3EVHWYXp6kL4C3Iw8s0vouLma+j6/hBD178Og6+/Ct3X/BGBSACKGyQA26+/Fo3XX4+S&#10;m29B8MEHYPjBP+Ghd1+N/R99A/K/9GbUfOvPUPvdd6Lhh3+JoV9+Gj2/+Cyqvnc7DA99G+P7HkH3&#10;rx5E85OPYOxcDsyVlXA2iiNswGhZMYZK8jBNd2hvbYCro5kOrw7GOjo8Qwvjcj3mO2pZ12K+rZrP&#10;lcHRWgFHYwls1ecZ43Pgrz8MR9nDmMz5Z4yf+iSMubfBUnYbrLWfgKv98/D2/ZNaFME/9gN4h39A&#10;R/hvCE8wuo7L4qESWx9Q08OcIz+HbeDnBN1DMHU/ghnG16m2xzHSsAcDNXsYTZ+ia3sGPeXPoqt0&#10;LzoZWTvLj6Cj7Cjaqc6KkzAwug40FvK7KscEwW00tGJuQGBHV280EnQWJJwepLz8vn1+LBFoqUBQ&#10;zZRIBQgVP6HjjxB0lC9CuBFIVCwoNcEVELDRyQUWCUCJthJxFwk+L19D0BF68lyEdYhADHN/mI5R&#10;ACjQi0YJQCoaJfgIut2K0/GJEnR4CQJPV5LASxJ8upYIPVEqIdJdX0zN4xUALqcujb4yt1fgJ3ox&#10;17cberqu9HLFAFAv6jtTve9pACoXqHeMiKRjJKWGyKynYlhLhrEsg0gZZRKEYJgQ9NmnsTA3Cjtj&#10;69xQO6Z6mjDWXotxRqVpOrpJwqGc7u7pn96LuvwcdFbn4xQj50//9U7kP/0g2k4dRPX+p1B7eC+j&#10;Vx4c4z0IE6yOiT5MddWrBVK9Zecw94sfoubdt6CNbm/o+qsxRPfXxwjc9carCMXXoIMQNLz+arRe&#10;fQ1KqLkv3onhr9+JnA+/Fbm334Tiz16Pmq+9FfX3vB1V/3wrqu7+E+R/+i0o/cK70fKtT2H4lz/E&#10;9MHHMUYQjxOAxuJSxu8mmKvo5hiBba11MDdUwlRLV1pVqu4WZ2msUrfNNBPU5tYqzLdWw9pWQ0hW&#10;wt1WCQ8h6K4vorPMw2L9GdYHMFdwP3oPfQG9R+7A6PlPw1TxZUbue2Bv/z6cPT+Bq//ncPYyuvY9&#10;DO/AHth79sDY/ktMtT5KZ/ZLRtFHMVD7KKPrY+itoKsrf5rx9Xl0l72AztLD6Cg+js6SHEIwF/38&#10;7HqqS9FXV8XvpIkuvQuWkX5esEbp3qcRtM8htkBHt+jCcoCxlEoG6M4IpaTapkvzE1iLhBUldXSR&#10;kKLbixCO4UUfQlTEx/1+ia4+OjPGVuXkfAp2cb8Xcfk58pySRFs+J+4vXcf4nlja8YmUAxQIMt5G&#10;CbrdihF8orgMbclQIh7dIenlVT29BJ9Id37LqbjSynIafjtc38pF6eD7TeAnutLLFQdAVS6BoCjd&#10;JpheYn9L7jssd6ySg4ZX0pVYEEsSYQjBkNsMn20aLjo3F6OrebQbk4YmBUJTbytmelrQQ2iUnDwE&#10;g4z5Ysw8+Nh9uJ8ALH/hSXSfO4zGw8+h/sjz6Mg/TSfSppylQHWa7x2pL4G7Jh/2/Y+h8ba/QeNb&#10;34i+G6/BwBuu0nqEr78KXTcQhHSGna/9QxiuuRr1116D+rfdguK/vBnH/+J1OP+hP0bpHdegiDG4&#10;+POvR+Fnr0Hp596Ams/fjLJP3Yzqu96L3p/8E8ae/Smmcg5gIu80RvLzMVNWjekyutDKUgKwGvZm&#10;uruGclgJQmczQddEADZXwUIAWltrME/3a23hc+1VKv56msvhpRP2NJbCWXuBOgkL3dlAzg/Re+Ib&#10;GMn7Dn/2jzBdcz8ma3+OyXqCrukJOuEnMF7P+Fr7BIZqnkJ/9TPorXqWUfUZOrpn0FH6HGF3QM2Y&#10;6K44wWh7FgME7Sh/j4n2Rn7mHbAOEXQTjK4mE4JWK2JuF5YIqmUCbYlAkruRLdGdxRlLJZomGEsT&#10;dPcST6MBF+WmQ+NzIbo1OjRxa1Fxb4y2sSBBpWqBl8RUQlAcHd+7LY96fVKiMB1hnHWcdSztDuW9&#10;UkcIyDAV4Wsj/DnRNAxlzF5MYJeh3fvkcYIRV8b4iZICvbQSdH46/DKhl6nVlaUdjk8Hn8zp1bQz&#10;9u4G3asJflKuXADquhiJ0xDMWE9wg1dI0Rpjw6rEiDhjkIKgE2GPhU5wBm7zOKxTA5gb7lYLnM6J&#10;Brsw0laPhqLz6K2vQEdNEfbc9108+N270XLuCHouHEfryYNoPH4ALRdOYqq7CT7LNAKOGZgGOzFG&#10;h2UhQOznD6Llq3eg9O3Xof3N16KH8OuWHuEbr0L7m14Dwxv/EL1XvwY914gjvBrldIjnbvgDnHrH&#10;/8D5v/6fKPnoa1D5mWtR9cU3ovbL16PxKzei8Qtyu8PrUXzHLWj4xkfQt+d7GDiyB4NnD2G0+AKm&#10;ykoxUVoMU00p3V8ZrI0VsDVItK1U9w12ttSooS5yE3UbAWhl/LVRDrpBV1sV3IyYzqYymAnxudpC&#10;zDJ6Tlcexljx0xjKfwzDRXswUvYUhssJxfK96CvbBwMl0bWr5HnCbj+jKyNsxTH01JxGf71M6s/D&#10;UHMRHXYFZnpldWRtiInbJE0HMsRElmJ30tURaj63cnQy1CTpJ+C4naCz09riCDgfQcfXRCSGymM+&#10;r9rkCDAVS9MgiwT53A646ZLXZkpeqynKlCAdGwkC72K7ICURORbQJRAl9NJSbpDK7PjY0ct7mW3V&#10;05vZzpeuVeeHRN80/FaWE5dIj7yZrk9f0GBz89I2v0zgvVqgl1muAABe5kuTXbp0J6jcoAAw7QJl&#10;krcs77MqIJS5kQJBaWTmQcgDP8YTKeSxwucwwT03ARshaBnvg3WMGu2Fqb8T7RUlqL5wBoWnXsC9&#10;93wJ+x75EXrLz6Gv6Ay6zh1Dc85h1OUcwSDBsmiZwqLNCNv0IKY6G2FspOsqOY2O79+NYsbghre8&#10;Ht03XYuut1yNtje/Dj03XYWBN/0fRmLq2qvQ+fpr0HDd61D5lteg9M//F0r/5g9Q+sE/QPFH/xCl&#10;t78WVZ+5Gk1fuA4dd92ItjvfjPJP3oDyL70HjT+6C4bn78fQ6ecxnHcCE8XnYaosJPzKYWmqoOj2&#10;CEALHaC4QWdLLeNuDR1gNeaaGY/5e5oaSmGiyzXVFWGurhDGmgKMVF7AUMV5DFecYX0KA2VH0Fvy&#10;AvpKDqO39Ci6i4+hu+QEuspOo6viLLqrtbF0g01FvHhUYoqO2syLgXNiEN7ZCQRsJg10XgdShNcS&#10;4abFVmmaSHc28DuJLDoJOhdBI50QdHd8PiaQ47ZATxNBRoUV+Ag9ujJRiEAKKqgJ6PizLkJvG3KX&#10;ApBSbXviFDWXlwm/TAjGCUDlCNXr0hL4pQEoA50V6MTlpWGXKX1oi9bruw1BvaNDzepYotNLa0WO&#10;WYEek8zaqjg/kQZAHXraggYa/GTM7OWcXyYAL6crubyiAcivh/8J4V6k7AKgPlBal3SQbK3x4OBB&#10;IxCUmziv8OoqV+CERBeecOEFO53gnIKg3TgC+9QQ7JODcE2PYqKzHSf2PoNfPvD/8IsffRtl5w4x&#10;thXS9ZyHofA0Ws/J1LlT6CdYrNNDWFSOcpIxuBVT3OeoLcboY/ej4u/fg+pbr0PvrW+C4dY3oOPW&#10;a9D35j/G4Jv+CIPXXYX+665F7/VvRPsN16Lx1tei7l2vQfXf/G+Uve8PUPSB/4miD78G5R+/CnWf&#10;vAbNn3kD2j53A2o+82bG4rej6OsfRdMj30HPoT3oP7kXExeOYr4qD3P1pZglBOfo/GbrKjBbW65q&#10;U20FjNweqyzCsNzNrqIAgxUXMMi/aaDkHPoJ957iHILtDNpLTqKNkBN1lJ5Ed7ksxsnX8u8aIljH&#10;Wuth7G6jazbAxs/MMzcGv3UaYacFMY8LcQ8d3YIXiUW6Kp8PSSrBSBvzEmgLhJGXopsTZxely4sS&#10;UDG6MNmOKMcn8JPOB00qerKW+KkiqMRRBT6/JsIppGKtvF5zhpeKoON7dohwE8UCQSUBXjJDO2Eo&#10;sZgxnPBT4KMU+Ch9ALMOuJ2OUIee9PKmHV8aftp0thhWCT1dcsGWY1aOXdH6moCPxzAdn9yFTSTw&#10;09fz0+Pwiw2B0Z3h5QCYqSutXCEAlC/mMl+Ovlt3gOlxgpkAlI6RrTXtBs4XISg9a4zDMp5LHEZk&#10;wUEnOAuPeQpO0xjcM+NYnJuBY3wCFefO4ulHf47ck/thYDQcbCnDAKNhb3keXdAFNOWfQXNZPibp&#10;GGX+56J1FrODBhjbZbl5uq+je9HyudtQ+86b0f9nt6Dv7Teg623XYeCW12PkpmswdNMb0PuWN6H7&#10;zTeghdu1t/wRKt/+vwjA16L8Q69D4YeuQuGHr0XhR69F0ceuQfknXo+af7wRpZ++GadvfytO3fk+&#10;lN57N1p/9Qv0HnkGE+cPwUznNkGojRByY1V0ZITcCH/HkdJCQi4f/SV56CsvgKE0D510jO3FhF0R&#10;nVzxWRhKzhN059BZlQtDHV/bXILhzmpM9TRiblhWMGF0VR0SJgRtFro6uwY7xldx1RJPE34Cj7CI&#10;ewkWtx8RD13TAgHjDSLuC2Z0SCxSdHI+As0nkVaXwI4gk06KdPubSAfe5R6HCaSweo8ATgedDr3t&#10;9ygRYjvF34mKBUJK4vYkBicV7C6VDICWITMaAAV+Em8JOCU96gr40mCMEox0exJ19birthl35Vhc&#10;5UV5jZFXk3TeEX48TuV41Y/dtZUkVrk/laQ7TCboELWhMBeHxSzLLJDtmSA6CC/XHrhbV3K5IgCo&#10;68XKJV+oPn1OzRZZUQdRJgTXluUqG0MqJgcsD2LGpLDXBj8h6J2fxuL8DAFowsKMCfOjI2hnfOzt&#10;qMNof7OCwUhrJYYbyjBUV4biYwfxwlO/RG9LHaJeJwIOC2P0EOa6W2HnPn/BaQx/9240/927MPCe&#10;P0H/u26B4c9uwsDbrsfgzW9E91uuR/PNN6CWAKx88xtRduvrUPKOP0Lhe6/GuQ++Hjl/fz3OfOQm&#10;5Hz4RuR85AZcuF16gd+J6n95P0q//jGUfv9LqH/4R+g+8DQGGdXHco9ivCiHji4XfQRfX1keDEXn&#10;0ZXPmFrAuiAX7aw7CcT28nx0VBagS+a8MgaPttViuruJ8b8V5oluOEyMr9ZJ+JwzCLrmEPbM82Jh&#10;I8ycjLJuOjq6Ozo65ep8CwgtehD0uhCiwwt7FnlB8CLkIuQIwCjhF/OFGXUjdH1BvsZP+KVF0IX4&#10;M0L8GUEFRIKMrxFF/SFKHNpuaFEKcpqkw0OJ8Nzenwm8zHq3djpAaedTDo/v3RF309Kdn+b+ZKyf&#10;jO2LUDKQWaav0ekJ9GSOLyGYuS3PrRB80hwj7dLrhJ5IA14Ca+IAuV/aA8U5SsSWeC6fjUggH5UO&#10;HRlaI50oCW1soN42mOn8dOi9mssVAEA6uosAlC/z8l/oiwLwchBclbmTCXUgSptgMsIDm5FL2gT9&#10;jjkEGIn9VjMWZ2fhmzfDNjuJmal+mKZ6Md7XhPHOOkzK6sAE4/kDz+LBf/8eqosuIOC08qS300FO&#10;wdzXDWt7I6J1RZh/7Mfo/MT70Pu370TvX78Dne+5FYY/vRE9b3sTGt96I0puuQG5BOF5AjH37dfi&#10;7F9cQ/DdhBN3/ClOf+69yP3KP6DoXz+Oiu98Ci333YnePf+KiQM/xviRR9Rg6NHzORgrYDQl3PoL&#10;chjPGV1ZtxXTyRXnorMkF71lhRhi9B1vJMgZXcc6GjHZ14F5OjqnRFe7kU7NTNdmIdBsBIKDLshN&#10;CLgJKQeBZVeK+px0cBQhGFtw8T1upTDjbEjgJe6NYIww4ka5LypxV4ai0PFFFPB8CDIWBzw8ob2E&#10;o8COENLb4QRg6v2My5FM2GUCi+9RIgxifI8mL79DeT4DgJnvESeo1/rzFyX7BW7SviedGnxM0Kkh&#10;L7vgpyS9vjL9jUDTenZl1RbCSNr3+Fhgt8zjStboW0tGCLUo1nnBlWFZmzJvncBbTRCWMvSGcT28&#10;6OJn4uBn4oDXaYPHboHLNq/k5raXLtvPzzpIAMpsEjV4OhZVbnAlxQu6dPatpqNx2u1lOj69yL5X&#10;W7lCALgNwZdyglK0Lz0NQInBGRBUSkNQovA6r7grS9L7RgjKGLAAT2KvjBUkAHgwhu08IM1mOM0z&#10;sJjHYZ4dwgydkZEOyWhoQW9dORrprg4/8wTOHjukbjUYJwT81nlYhvsx39WCSEcVnEceR9tdH0Pb&#10;B9+Ntvf/Berf+3bU/OlNqHnHTSj5i7fhwnvfifwP/hXKbvsAGu78BzR97WNo+clX0Pb492HY+zMM&#10;Hnoco8efxsSZZzFTsBdzZQcxVXwQI0XHMFREp1dchO7CEnQWFaOrvBA9tcUYaKzASJuMa2zBHEHn&#10;GOmDd3oMAbNR9byGnHRzBFpMOhyCBFqAf6+PkFu08oQU0Am4CKkFN3xuh7qbWEjaTPWOCp60Envj&#10;BFxc2vLktUp0fXxObsYT5c+L+hzq9RHZR9coUFSAS0dcrZbHuqSDg6+RNkHVjrezLU+eF7cZ488Q&#10;xfn+OGGpiUBRkNsNOJEOPqm1n7vdSaIpKsNn1BAavk5meewW96teXwU+RnyRtPVFCb54VK3QIpF2&#10;g9DbkBWa4wEs8+IqFxJpaw66LViwmmDnBdVqHMPsxBBMYwOYoUzjg5ibGMb8DJ+T5hceSwLCgEeG&#10;9yyq9kMZGL1C6OmLH8jtK6WTb4txl/aPgNMi70u1973ayhUAwEv/+/Ul7QIFlrKUloBQltFKw3BT&#10;GpLFEa4v8+pJCPLKLAfuEiOHOvh5AsZ8HnVyB102LNgJQdsM5k1jPEBHMD85jHFDOxpKChh9G1CW&#10;exbHD+zF/NQ4kjyJ44zCnplx2Ac6ETA0wlN4As3f/ioKPvw3qPz4h1D32dvQ+dXPof9b/4TeH38H&#10;PQ//GIOPP4gZuSnS8efgPLsfc3lHCLlTMJbmYrr4AsYI2pGisxgoOc1YK4OGz6C/lq6uvgqjLc2Y&#10;MfRgtq8PcyPSGTENv82EICN9xGNBnM42QajL4GG563+MQIqJk/M7FayCBJ5fmgAWrAiwlhgbpuMI&#10;E34hQiso26ylwyKsniPUWMe4T4Afo6QNL0i4iUL8+zX4CQRtfI9AUMSTmdCUWuJyWCJdhvTeXdUh&#10;QmhonSGyLbMxdDhS/PeiAkDCTrXLSXylS4wRgOIWJZpqw1TEVfJ9AjuRvFdta4CVMYOisKr5nVPx&#10;kEx5I7QIvDjfH+f7ZXuJ+1JhAo3uTsaUrqTrVdmmk0vKvyNNILywLM5Pw2Uah2ViEMahboz1tGG4&#10;qwmDnY0Y7GjCEC+Mozx+xge6MMMLk2VqFG5+Z4s2pg8PP3+5WPB3lb9D2hOlvVDvKFlL8cK9rMFP&#10;B6Bq696Qdu/t9r7LOUAprzYYvqIB+LsV+YLFLaZFIOqdI5m9aGsEoQwuXZUG5URMXc0jcgLJVZcn&#10;nYBCIqDPbYWbB6jDbILNZERvextKcnPR0ViPcsbPEy/sw5ChTcEhTsjIDWzme9vg6GiAS1YTfuRn&#10;OP+lz6P13u/BcmgvgsXn4S27AHt1IeZkHcGqIszWlMJYVoDJ0jyMsh6qKMZYVQUmqmswUVeP6eYW&#10;GLs7YBroJoQH4Jobx6LFiAB/L7mrf9TtJHy1djkBeCT9u29HWAcBJdsinqyUwC6o6kzpALxU4uJE&#10;AkRdAskQwSZQk1oinfybGvREdICqg0RTmI+VSxSnp0NNF0GoBjTLGD/1vOb8tqejCdD0uEzxb5XO&#10;FInMMk4vLu1jfE7rJebPkx5hgacCKLdlv/ps+O/w31DQ4+tkaJSMOVxivUzgrVBrBNt6NKC0Gvaq&#10;4TsJOrkIIefn5+7id2wbH4CZkJvsbsZQcw166srQxe9b1FlTjM7aEhiaKjDUUYeJ3laY+Nr5sX7Y&#10;p0YIvUn46AjFjUcJPllqKykzlsIEbtRP8BGujMprqpMkoVLLxorWOXLx5uVr0tG3xsObwBNlAO7V&#10;ArmXKq9iAEr59QBUQwh4MK0sp1Qv2lIyoY3SlwZrHoSpiNZTHJCeYgJm0eXA7NQU+rq60NbUhK7W&#10;ZtRXleHsiaOEYS0CLoJy3ggjr+5jrbUYqy2DqboUo2dOYPjwATiLLiDR3oAITxgZkDxeV6JuqznS&#10;VKkGUE/xPcbOBrq5DpjpDhyMRV7jJAKzJkSsdHKM5rKkelKNlXMoh5UI0VFJxCIEZaxa0EXIMDqF&#10;BDQXgbcNPk3SWZGpNMiU+Jiwu5x2Au/FJK6Sr8+UDF4WBykieKSWfWFCL1MhgROhpLlAgaFI4JUJ&#10;Sg1maqaHAiGjtLQlCgx1N0nF+Brl4ihpJ5SfJQscJPg+UZKxVy5yK3R3a2nQrRN6ywSwOOawfU5N&#10;v3NNj2Bu2IBJQwuGW2rRS8h1Vhagia68Pj8HTTIkqvgs2unWu6oK0ddYjpG2GjW7aHawA5axXjin&#10;h+BhgvDPTyHINBESd85ILNP61BqD/ExSQQ9dJuHH30GaZdSNjhintV5iHYACPxkeowFwS7m/LABf&#10;rGQBmAHATAiKdACqkfVpyTzL1FKcV19ZliiEFV6FZb03ObHlxPLz5J8aG8VQXy9mp6e4PYLhPgOq&#10;SgvRVFcJl8UEM6/u4z0dGGtrxADhN15bjrmGKrha6xCgK/QzEi0OdmFxvA/O0R41h9g9OwLv7ChP&#10;uilEXUZEF+boUKyMl1ZtbTo6qTWeKJust+jsVuVuYT4rInxdIiK/G+EkJ/+il/BjTQBqUZUOkNLr&#10;y7k6TfwZGdKc4aW6FHaXEcEWzJTapw1xUTVBFBLxsXqeJ79IHiulXaLmAkXb4BM3p4bM8H3STimD&#10;pBXc5LkM8MlQnKSIzy0FZYkrimBZifgIOkZX1svi+gjnsGMeC9IuNz4I02A3JnhxGuAFqb08Dw0F&#10;Z1CXl0OdQm3uSdRRDfkn0Vx0Gh1lueitKcRwUxkm2qvpzhtg6mvB/EgX7BO9cBsH4Z0bhd88gaDV&#10;iJDcqFzA55pDxDOPmNdCx64BMMG/Uy27pQAovcVhrbdY4CcdJ3R+0nYt89xF4HGrt/up41mmg8pY&#10;2CwAd5QsAHcBMBOCmS5w2w2mCMGkGoqgDVWQ2w6KIwxCxnz5vR5MjY9jZHAQdqsFbocNFkbizpYG&#10;tDfXc3sKHssc5sdHeDL1YW6AoOzvVp0Rxu4mOMd6ELebEHdZkCSQUjz4l3nCr/HgX6GbWw85sB6w&#10;8rENq7IdJPBCbtB+ATxJ4LQC8zMAT9hV4zA2vfNILWgnkji0iIdxccHHSEUHtUCI0BWGM2oNjJoi&#10;Gdv/mQAMEE7+tGRbFBTYpSXwUxCUx/JcWjoAVUcLH6sB0gJAFVk1RxiXwdKs5fmI+r3tiPL3Emcn&#10;7XCpIAEXCWE9TPdE8K1wn8wllql2EYdFOTrL8ABm6LBH2xro5irQVlpAqJ1B1dnjKDv1AkpPHED5&#10;yQOoOn0IdTLtsSgHXeW5MFTlob+2AENNJQReFWZ7G2EdaoNjpJ0Xsk64x7uxMN0H39wwoSfg0+Qz&#10;jyFgmSQAjQgSgjJlMqSGFZn5N8hFzkEAutSag7KcfooXXxkjuJaKpcGnjQeU9ustHqdb0pnHY1dJ&#10;2vrS9/TdDcBsyQJwp3QIZjze4kGkIjEPLKmVIyQEZQqSjMmShmcZmLq6xGgcjcC34IHJOIPpyWm4&#10;GTUdNismRoYwYOiCaWocXrdNi2V0itI5ICuLyOBgn8sMNw9+n8dCmPpUvJGG9GW+dp2ivQHzMxB0&#10;Ug7CzkbYzWJ9ZgRxupIQ3eRCeQlsJ09g9vnnYPjZ/aj98b/BWVmCDasJ64y1qQXGOw/h52bkIwBj&#10;BFnMQ4hQeh0l9AR8unaDTyQ9v0H+/oHLKChj/X6NApSPIBP5CS5RgIDStA1AFXnlMZ9XzpDvU6Aj&#10;9LSpcKwJQ02M94REXA3PcTG6urEsqzVHFxlffWrVZmkWkGXrwzYzFk3TsI8OYravE+PtTeijO28t&#10;zEXtuZME2zGUnTiE4sPPo+jQXpQe3Y/qnMNoOH8cLXR3nSVn1Mo0Q7VFGG8uxXR7BeYMNbD2N8A+&#10;2KKA5xrrgGei66IWJg3wzfTCa6TzmzJgwdgH78wAvDKWcnYIvvlxfq1TBJ+Jn7uZFyfG30UbwedQ&#10;4FuOMIrH/OqCKwOiZYTC5lqS4KPjE/gp6GmOT5/2tqU6+AR8cjhrAMyWnSULwJeQdhBpjlAOKm0y&#10;eRqCjBlqWpIAcDnFGLKEeDQKn9cLm8UKy7wFi95FOB0OjA0Pwzg1gUU6EhknJrFlg9CUHrsVHswr&#10;yzGkUnSRyRDiBJ+sHZeIEX50KmuBANbdPAHmZhGjY1xsqoWzvBiWsycxve859D30czR+7zuo+vKX&#10;UHrHJ1HwgQ/i7Hv+Coff8Q48ccutKPva17DW1QHaUWwt0P05XUh4faoHO0a3qkSgRS+KkGGtRKDJ&#10;eL2Q6rndlkDMz2goCuxSpmN7MYnj8xFkIr8CIvcTdMr9CegIPjXMhrXq5RXoifjaGN+rAY+gY71E&#10;0Anc1gm5dYFdZAEpQiNOgEiklHt2WOmq5T4eElu7a4rRmH8WNWdPoPzECygm3EqOPI+yY/upfSg/&#10;vh/1Z4+gOfcEOvNz1G0NhqryMVZXjInGUhhbyzHfRdj11MLeVw8noac02AjPcDPcIy1wDVOjzVQb&#10;nCOtsPOxyDnWBtc4neAEnSBB6J8bRGB+lPF3XC2XFnWbGHfp/Pn7p4IuBfAV/l1riSDWeWys8xhZ&#10;l7hLx7epwCd3PxQt8wK9oqRuCiYXcZEcx1nmvWTJAvAlpMYX8kBS8JO7zlGyvc4rrUBwnU5QjRdM&#10;R+NELI5wMIQFzwJsdhsWFxfhodOaneGJKO5KBsEmtKEKGzxopVMlRRAuryaQTEURI/yWGGuSBKTc&#10;NGc1FsNWIAR7hwFtBw6j6bE9qP/xfaj4xjdRdtddKP3kJ1H84Y8i/2/fj/z3/DWK//w9KHvHn6Pi&#10;T/4MZdS5t74dJ9/1Hhh/+Si2JiZAS4o4Je2AMZHAj5Kxd7GMgckR1iJxXCKt93Zb0mb3GwNQ4KbX&#10;GdKir+4KtXgrbXcqulIyHEZ6qqXtK0mlAnJj8AWltZCX8Z/7CEG5P4e0m/lmJ9QiFbLcmIxx7KzM&#10;Q1P+Kbq5w4ysdHJHn0X+oV8h7+CTdHbPoPzYXlSd3I+6M4fQknsUXYyx/YyxwzUFGGOMnW4swVxr&#10;Jaydcm/katgNvPD01MFN2LkH6uHqq4WjR/ZXEYZVsBmqYaUs3Gfp5XZfjbrLoGO4ifG3FZ7xdixM&#10;dWFxpg9B8xDC1hFEHeOIuab4ncwguTgHuUfNMh3+Mv825VwTAWwsRbDJC6RaxJfHyeYK467exifQ&#10;29AlSYWOT4FPlxzH2fJS5VUOQLk8/ubakrnE1KYaT5WOxUqE4uoqllMpxONxhEJhws9Ph+OHl67L&#10;7eLJHInweW21jlWCb40H76pAkAf06qo4QZm/qY3cTyVlyA1jdYwHfJiucnAUTc/sQ/63v4+ae76L&#10;xq99A81f+BLa//Gz6Lz9U+j+6MfR/aGPwPD+v0fP370fXX/5V2h/91+hmVAse9dfouy22xEqLqUL&#10;tEEWBV2kpENEgU9gR9DotQIenZ/05u6AFqGkuzPVPsdtGRIT8GqDoGXIjHROSA+t6swgtFQvLqGo&#10;dVpsSwGOr1MdF/z3ZOxghP9GnNuyAox0PqxQqwEvHbC0fTqRcFsQnJ+GZ3oE84z8k3KbUQFdeT6a&#10;Ck6r9riSY8+j8PDTyD/wJPL3P4HCF55kfH2GoHseDedeQEveEXQUHIeh5CQGKk/T1eVjuqUYs62l&#10;SnNtcuP3cti6q+AQEW72bkKwqwzzHaWwtJVgvl3AWMjXiwq4XQRzZzEhWQYbQegYICRHmuEZa2Hs&#10;bcXidBcCpl6EzP2IWIYQs48j4ZpG0jODJe8sUovzWPZbsBq008m61U3812J0s8kgU4LAT8AnUZfg&#10;Wxctk3EyXlU6N8TtCfSoi8Dbfdxmy0uVVzkA/2MlswFZi8ZaD5vcT3V9bV1NME8RgslkCrFYEsFg&#10;hGKkpZNbWpIpSdrKHBs8gNd41V6RgdYEoszz3OTzm8klrCf4ukQKK0spLMcT2EokgUAY4a4eDD73&#10;PDruvQ8D378XI9/8NkbvvhuTX/wypj5zJyY+/ilM3PYJjP3fj6L/g+9D79/9Lfrf9wF0/d3fo4Ka&#10;fPARbE5OYInuwssTLUS4yEwJ6RVVkVPFTW4TbNJRodrfCB+940EAqDs8NYyFwAt77QSajCOUcXza&#10;mEIZTyi1GtPH/RJZpa0uzp+V4M8RRxfj++NUipBbi/iwIePpQj6CjvCTnmmrCZ6pUVgHGV07mzHU&#10;UIHuigI0559G7ZmjjKrPo+CFp1BAyAnoCgi8Ij6uOr4XjWdfQNv5w+jMO65WrRmqPIvRmguYqiuA&#10;sbEAswSeuZ3qKIKls5RwI9g6S2DpKCbcCLO2Qpha8mFqusDXn4ex4RxMjbmY5WNzcx7fnwczwTfP&#10;99sIPUdvBR1hNeNvHRbGGrE40YqAsQvBWQOh10voDSJqG0HcSfA5+fl7jISeme7VghXVmeXAGr+P&#10;dYJvI7bIYyCAzVSY4ItiYyWWhh8d34a086U7OnjMKelRV7k+Pblky3+kZAH4Hyg7Acirq/SwybQi&#10;ASC1tr5GCGqSVTfiBJg4wiQd3RrhKK9TYlRZJzzXeDBvrPKgXuYBTuAx+2KL2iBAU0t0hSsEJOPy&#10;ZiwMyFi2rk6MPPMc+u7/KSbv+wmM//ZDmL/1bcz/89cxe9dXYLzzTkzf+RlMfOYOjH/iNhhvvwMT&#10;H7kDvf/30+j4528iXl+PzYATQRkXSCDJ0BAVOwV+dHX6eDo1a4PwUmP1xMURWiJtdoQ8z7gr0VMW&#10;PhB3FpDOB5n+RvjJPtYSWWX4Rlx6MPkauZPaKqOrxNcVPpekawwRdG7l6AyY6GhCfy0dXVkeGi+c&#10;QnXOEZQf3Yeig88gf9+TKDzwFEpfeBrlh59FFeNrLV1d45mD6Mw/hp6SHAyUncVI1XnGV4KrgRBr&#10;Iszo6iztmnuz0rnZOkpgFyfXXki3l4e5llxMN5zFRG0OxmtOqVo0WnWC9SlM1Z/BTOM5mFsu8P2F&#10;dIUlcAnw+quwMFiDxZF6LI43wj/VguB0O0KmboTnCL35AUKPbs8xgqRrgm5vGqmFGazQ8S376Pjo&#10;9lYYddfCLoLPo8Ev4Sf8QthajmhxVzo55E6G6ykeY3R9m1onhwKfzOrgcccHPA53u76dJfOZS5/N&#10;liwA/4NlJwA1yRgrAZs2x1K0qVbcENcnIBRnuMHH+mDUDQEmX7suBzMjNF+UBiCV4sHOxxKNY7z6&#10;x3kyrPFEwOoSwKjob27A6IF9GHv8Mcw8/CCs9z8A+70/gvU738X8Pfdg7ptfx9w9X4PtX+6G7ctf&#10;gfuuu2H58tfR89V7YDt6AlsOs2pcjxNE2uyJ7RkU+mwKgaA20JjRmOBTC5GKo5NtJXF2BJ3XiviC&#10;yIYln3af3NWQR5OMWUu30YXsJnhl5stwD6NrM6NrFTorCtGYdxplJw8xtu6lo3sWhYRdwcFfoTgN&#10;usqjz6L2xD40nj6I9gtH0FN0CoME3bCAjq5uoj4PM82EGUGnwY5Ojq7O0lasZKXMLYWYaSDo6k5j&#10;uuYMRchVH8dEzQlM1Z6kMyToGnIw3Xiazu8cf9Z5RtvzdIT5jL9FcPaWwtlXRuiVY3G4Bv7RevgF&#10;epPNdHqthF4nInMGROf7ELMNIm6n23OMEXyTdHsEn9dEt2cm9OcZ6en4QgRfbEF12GzEBHp0fAK+&#10;VJTgI/DkexbHR/Bpjk86NrTeXQ1+BJ+M6dtIH3tyHL5EkWczlS07SxaAv0vRhxboEEzPsRQJDHX4&#10;CQw3+XgbgNKRQmDK2oTc5osIQV7hCT+pZf7mKsEYXUkiupbEMh3A6hJPkGQEm4ynbrmn78mjmNn3&#10;HKy/+hU8e57EAiOu+4GfwfHTB+B64Cfw3fdjeL/3fUS//2OEf/hTzP3gfsw88SzWR0bA/KpmNyRk&#10;xRKCUO5spu5uJi6QMVUgJ0uAqWlgsu130eW5lWRbhpNIe9WqnMx0Mit+B5KEYcA6DefUIMxDXWpc&#10;41BLNbqritBSdA6150+i/NQhFB3dj3xxdft/ReA9jdIje1F5aj8azh1G64VjaM8/ge7CU+grOY2h&#10;irMXQTfdwFjarLk6W5e005UTUiWMpBJtcwmyc4TcORjrWdcSdLUEHqE3Kc5OHF31MUxWE3gEn7H+&#10;FGNtDuF4ls4ulzE4D/aeAsKuGK4+ury+Ujq8SvhGagm7evgo/3gDQlPNCBnbECH0QnNddHo9iFr6&#10;Cb0hJFyjdHrjdLbTWPLO0OnNatALCvQYc6N0ewTfRpzgSxB6S2Fs8TsFo+4O8F0c0kLwKccnszg0&#10;8GkS1ycXYk27i+x6KWXLzpIF4O9SMgFI6eAT4On3X1Wrbwjo+Jz+WoHhOqPLBo9gdUDrEFzhgU9t&#10;rhGaPOhTPAGS1BJPBukdluEP4gTXXFa4Wuown3cOzpMn4T98AuF9RxF6dj8Czz4H/9PPIPzkk4g9&#10;+jhSDz+B5MOE5ENPYf6p57HS0gm4XFiTwb9Bub2jV80ukCl9Ms1KTbXivlRokbFVbgTuxSqfW+P+&#10;Zbq6JGNt1DWvBu/aJ2R4SROGmitgqClCW+k51F04gaqzh1EhA4aP70cxAVdydC8qThxATc4h1J45&#10;gqbc4+goOIWu4tPoq8jFYE0+RusLMdlUjBm5UXkLwdYqbq4cdkPlRdjNtRYQgnmqbW664Rwj6llG&#10;Vy2yjtLVCeymGV2N9afp+ujo6OqM4uwazxCUZ+kKL8DemQ9HVz6c3XlwGQrg7ikk8IrgGSiBZ7Ac&#10;C0OVjLZ0egp4LQp4oRmBXjuic510ej2I2Qk9xyCSzhEk3GNYWqDbWzQi5TcRemZeGGy8QAj03HR5&#10;hF6METfuI/Q08G2m4nT5dPXLSYJP7le97fYk5mpR9zKOj3ox8OlFnnopZcvOkgXg71IyjywCTh8y&#10;syFtfOsCP+mdk/0CP+ri67fU8bxGrctTyhnytRKH0/M3Vc8yD/5Vbq/IfUtk/xpdQYoQTCWQss4i&#10;0NUBX0U1IgVlWDpfgtTpfCRzchE/mYP4sWNYOX4SqReOYOngMfj3HYHn0EkkqxuxNW/FVkimfQWw&#10;GhPJkBvWfLwsQKQTVKvCuG3wW01qUr+Z8XWc8bW/sVotkNpckoOG/GOE3SFU5OxHJWNq9RnRC6il&#10;m2u6cBxtArmSs4TcBQzxPaN1xRhvKMNUUzlMrVWYba/GfGeNGldn6a6GpauS0KvAfIe02xF40iHR&#10;KsCjqyPsphvOcPssJunspgg42TY2ncVMEwHXehbzdHPz7efhINicPYyvhJs4O4chHzZxeHzs7ivG&#10;4mAZfIOl8LP2D5Uz1lYhOF6D8FQjosYWxAi7GB1eYr4bcUsvEtY+JAi9JfsAoTdMp0e3tzCOZe8k&#10;462R0d/Ei8McLxZ0fBG7Ap+KucrtEXwSc5ck5tL1Sa/uikxXI/BkqSpxfPxu1crk6Z5ddSyoCyaP&#10;ix3HDfUiJfMlL6Vs2VmyAPxdSuaRpQ5UaZjmVTsNQhGfUPtVfBEHmH69bPKwVxAUJyjuUW/gZkam&#10;6BzXCNM1LfYIKTdXVrEp7YWq4ySJVbsNkZ5+RBvbsVzTjI2KRqyV1WGlpBLLxaVIFRYieeEClvOL&#10;EM0thPfMBcQq6wECEJEgT9Sgcnky3zXotMBrnoZtchhzI70YZ4QdbK2Doa4C7RWFaCm5gMbCc6jP&#10;O416urzGAgKu+BQ6y8/CUHVe3QukvzYfQ3WFGGkoxmRLOYztVZjrrsW8oV7JYmiAvbeRUKqnq+P+&#10;ziqYOwR45UrmtmLVA2tsIvSkF7Y5lzpHR3hOObjZVtbUXNt5gjKPP6OQKqBLlPgqLq4Urv4SuFkv&#10;EG7e4Qp4RyqwMFwOz1CZqhe5LzBajZAAb6IWkck6RKabEJ1pRny2HXGCLynAE9kIPMcwllxjWGa8&#10;XfFMICXQ89PtBWbo9hhzg3R8YQvBZyP06KzjAj4v1pN+Or1QWjKchXF3hc5vZYnfqYBPLnS6BHoy&#10;bY3fuxxDCn7pY+U3LPLS30TZsrNkAfifVVQu2SmtgTot2ZbNdJFNlWq4RfSpK73Wfqh1pAgwpbNE&#10;9RrLfulkWaWrJBTVMkdy4sSiWLE7kRyfRtIwgOW2Hqy1dGGjuQPrjS1YrW1QWqmuR7KKJ3p5NeLV&#10;fDw4gohxms5uAtbxIcwMdmHC0IbhtnoMNNWgt7ECPfVl6K4tZbQtRk9NCfobSjBE5zbSUomx1kpM&#10;0r1NddbCSJCZDHWY7WEk72uErZ+AG2iEY7BJ00ADrL21MBsIu64KmBlr59pLMdtWRJgx0lKzdHrz&#10;HcWEWjGslFYXwd5dDEdPidYR0VvC7WLVMeEwFMPFfZ6BdGQdroJ/rBahiQYEp6iJegSo4GQDAtON&#10;CBpFTUphgi5matM020HgdSroxS3dSNDtxazi8kax5GS09UxieUE6MtJten7pzLBgJWynHIQegUe3&#10;t66gJ27Pjw0Zv7cUxLoayhLjRStGt5fgd0bnrjo2ZNByuk2Y37OCnWrX06QdK+kDJFv+y0sWgC+D&#10;IqDMlAIeTxCt3lRtiFJvS9qF6BgEhPE4VpweJI2MYSOTWB8YA3qHsdUzgM2uXmx2GrDc0o5EQzOi&#10;dU2I1NQj0tYBV58BM/1dmO5pwyTd3gTjrfTQThqaMdXTAmNfK0z9bTAPtMMy1A7rSAdso+2wj3XA&#10;Md4J17hByT3Gbe5z8jmnzIEdboNzuBn2wQbCsI7wk9kRBJ+hFObuUsbdEjq/EkZeAo4gc/QI3MoY&#10;TSvg6a/EwkAVvEPVlFZLz6tPJB0Sw7WspSe2FoExAm6csJtsRGiKYJtuIdRbESbY4gRbbE4kbXad&#10;iBFuMYsGubjVwCjbhyVbOtI6Bgk7cXkjSLnHCb0ppBZkrJ6JwGOsDcwz4srQFWnXc2I16iH0vNQi&#10;oeen0wsobSRDatbGRiqqwLdBtye3VlDj+DYIPhnKkp6qpl3oNO3+7rPlv7dkAfgyKrtPhkxlnjSi&#10;DYnYEqOWktgIMM46XdiYs2JrehagI8ToBLaGRrHZP4zl7l4k2rsQJQhDjc2IdBvgGxuCc2qEGla3&#10;+PTMjGLBNA7v7BjrUVUvzo1gcVY0pCbse00DrAfVJP6FqT54JnvUvFYnIWgfaYNtuBW2wWaKTlAA&#10;OFgPp2iogXBsgJvyDDcymtYxmtZikfLJsJKxBtXpEJigU5tsopNL15PNCE8RbNOtiBJuMWMbosq5&#10;SVSle5sl3JSDk7oLMbOArltF2KRN1I+Eg1HWIa6OwHNKx8UgUq4hahTLbi3artLlrS4asUaXt+qb&#10;w6rqyLBiLUzoRQg9Or3VGMEn0TbhU724aqaGcnvSqaFBT83akJi7KquzpAg8gd4yL1jaOD7p1dWa&#10;Ri6FX7b8fkoWgC+TknkyZJ4QF4FH1ye9yzKsRptxksRyMs6TMoGNME9Crw9bdhe25m3YMs1hc8pI&#10;TWJrahrrY+NIDQ4j0dOHSJcBiZERLDksiLmt6mbkUZdem9W82rBal87E2oiQbQoByzh85lECcZhw&#10;HMQCAegRAE71EIIGBUKtFnVjYbIL3ilRJ/zT3QgYDQjOdCuFuB2SQcMzbYyjonZETB0XFSXUMqXA&#10;pjokDARbL52bqA8pureUnTBLa9kxhGU6uWX3KJ2cJgFcykPISYfFDkm0ncSKl9BbnME6wbdOt7dB&#10;p7cWsGKD0FtXPbgewk6iLSVteksBbKWC6c4MbY6umqcrEVeJbm+dUVdmbYjUcBZepDY1kYoUo++L&#10;fNfZ8t9fsgB8GZTdJ0SmO8gcViP3c5WxhaIlOr+k3PUrEce6LJoQIgQXfdh088S127FmNmPDYgac&#10;DmzZrFg1zSA+NorwAF2Q0ciT3oNUYAFJn1sNbYl7HYgtEISyEKeA0DmrQZAK2acRtE9RkwjYKIss&#10;4DmOkKxiYh1D2EJJbeXPpyIWan6E9TCiVMw6Qsn2EPcP0aUNIE6ASc/qpdJiqSbZHlDObclJwNG5&#10;rSi4EWKucW5PYNUzqWlhijCbposToM1gzS+aVVoPzF3Uhqr52YiC81gPWbARshF6dgW+Nbq9DTo9&#10;gd5mkm5Phq6kGHGXtVkaWpuedGaI00sPY0nP09Whp6KuGseX7tWluJPfp8Av6/xeTiULwN9zyTwZ&#10;RJmOT5cAMNP9idbSc4/X5d4P0jMs0+gijGIBnqyLXsKBLsbrAsIhIOTDusuJxCyBJvOBrWY6HRnX&#10;58WSXyDoScuZlp1AtCol1EyPedaUV6vjC3OIu2eRcBOqIpcRMec04iJZ3cQxqbYT3E6yXnJNE1pa&#10;LVp204FJb+qLaHlxaodWRD7GVGrNb2RtYmQ1EXaEGZ2baM3Pv0kBbZ6OWFycFeth+0VtRBxKm6Ko&#10;i3JjK6ZJxuptEnqbcX5OlOrMWAoSfCEyLUxF+TnzsyX0pE3vIvAk5uoDlzPAp63OIq6P0NN7dgV+&#10;asGCnd93tvx+SxaAL5OSeVKIdBDqMNwNxYuvIQjVjW9WeMIlGYejEZ7wQbo7WQTUr/YhyZNX9nnc&#10;iNvmGf3can7xWiyE1UgQK3yd3LlsJUIohr1KKxGpPWppJlmbLhWQ+1LYFRyXfDak/FbKoib1i5bS&#10;9fLivJrsL/UKtbZoIahY+wmngIWSBQBkWli6rU1JtjOl7ZfXrQWl1rcpAm4tJHAT16ZBbT0sNYFP&#10;bagZF+4dUoORxdWltSnuTkVbGaMn09G0eCtj9XRd7MxYlQ4Nfq5rSX7WS9iUActp0MngZQ102jCW&#10;i45P3J705Kd7drXvNHNbU7b8/ksWgC/DknmS6MoEoi4FRgEgaxk7KE5wLZHAitwmMR5V0+dk/bjN&#10;FUY1WcI/FECSEFwJ8sRP8MSWxVz5unW+XikRIhRlULSfjwOUn49Fi2p9utXoAoG5oBYdXY3IQqTa&#10;hH5dK/I4RBCJZIUTwlO0FiKUdMkCABI1pUc1rTUVPbclsyjUTArG0XUBWobUay4ONJZOCYq/n4IZ&#10;nduW9Miq4Sg62GSfBjW9vqgU3R1Bp01H09fc0xYi2FjVVlzeWE+lJbDT3J3WppeGXdrl7XB7alWW&#10;bcBd7vsUZcvvv2QB+DItlzthMqWGw8g0EtZq0CzrLcJwfXkFq6kldSvP9dUl7cQV17KaIhDiBEiE&#10;8ApjS1aZkWW4lHiyUxsyRWsprlYe3pSFOC+KjihJWCQZC0XSCxqXYSB0VISPXksvqdT61C9tW9Om&#10;mvxPqVpiJuMmXZjoYkeDLml7S0va4TKl9qcBtyGwI+C03lgZhqJJOik2VrSOio2VCGvCXjor9Fra&#10;71QbnhZpVa+trLqShp3Mx5XPTHpvtYVGV3mNEcm21pHBKxC/h8spC7ZXUskC8GVadgPvEskJqMMv&#10;A4AyWHqNcXhtbQXr6+mTlk5FnciEoIBvg+5PZpNI+5WsLrx9NzHNLYo2BIhpYGzDg05JVi2RQb6q&#10;jSxIYF6mpsRtbQmMlAgjAvRiLU7s4iyJ30Zhgl5qwpm/k/xemVJtdbKWniwplSHpsNDX11PAS7fh&#10;6ZKLRabTk89MXJ0+q0eTwE/7zC/7vVDZ8sopWQC+Qou4Dd2J6ACEzBoRCIpktgFP1g3lSja0eEYg&#10;qvmn0mnCbXE2qtYb8RUI0lAQIEpjv7R7KZeUhoeSAIYgXJXoePkaBNC24oyZVLqWuKkB6vK66NBe&#10;QhJVZeiJ/E67pf0N8rtvwy1TkLnWacDJZ7Bbu+OtNDdkHd6VWbIAfMUWOREFgpobUQAUF6gr7Ua4&#10;pU210yEo84zXd7ZbaZKTX3M+eq/mRenj2i5KYqL0hr6UpJdUl7w+U5nPXU67X78tParq2vF77f69&#10;LxHjq8y7veRv3yl1YcmQ/llm4XfllSwAX6GFp6NCmwbBTCeo7ZIi5+s2ANOg3HFia9qOdxKXM2Eg&#10;bminFCQJE+WmVIx8ifoldHlA/ebaHm6iSfv9tN9bc3bb2v570kpfJNTncTnpn5H++V6ibLlSShaA&#10;r8DCU5SnoYwq21T/qZNSnbjappJsq81tACoIZoBvt7ZBuO2CdgNQlwYiqcVVXQqo/0oJ/C73O10C&#10;uhfRJcDTxf+1z03/EF9M2XKllCwAX4FFzlGiCev8b1O3fPrJq5+j6kTO3J0RhQVuGc8ppQGZCcRM&#10;6UDUoKjDhNvipjLgslPivi4HKkJTLfn122n3z6WlTGv791PbqsMiU/xLLyf+v0P6h6jaWXdJPfdr&#10;yu6ft1vZ8rIpWQC+AoucQ+L+1tMeUDtZ00/Iw10nmv5QSQAh2rV/u+gnuabLAVCDC991UfLvX+Y1&#10;SgKjTGU8J1D6bWolAd6L/NxLlP579D92x+9Oyb5M7foMtt+v7/s1ZffP261sedmULABfoeVFz6X/&#10;phNs2zH+OglEM7X9nMDnt6q132CXXqJkvuW3Kb/r+7PlZVuyAMyW36oIiH5fypZs+c8qWQBmS7Zk&#10;y6u2ZAGYLdmSLa/akgVgtmRLtrxKC/D/AbslaLqndo7uAAAAAElFTkSuQmCC"/>
  <p:tag name="ISPRING_PRESENTER_PHOTO_1" val="jpg|/9j/4AAQSkZJRgABAQIAJQAlAAD/2wBDAAMCAgMCAgMDAwMEAwMEBQgFBQQEBQoHBwYIDAoMDAsK&#10;CwsNDhIQDQ4RDgsLEBYQERMUFRUVDA8XGBYUGBIUFRT/2wBDAQMEBAUEBQkFBQkUDQsNFBQUFBQU&#10;FBQUFBQUFBQUFBQUFBQUFBQUFBQUFBQUFBQUFBQUFBQUFBQUFBQUFBQUFBT/wAARCAIJAg8DAREA&#10;AhEBAxEB/8QAHQABAAEEAwEAAAAAAAAAAAAAAAcFBggJAQMEAv/EAGgQAAEDAgMDBQYQBwsIBwYH&#10;AAEAAgMEBQYHERIhMQgTQVFhFCJxgZGhCRUXMjZCUlRydJOxssHR0iNWYnWCkrMWGBkkMzhDc5SV&#10;tCY3U2OEosLhKDQ1RVVX0zlGg9Tw8SUnRGRlo8P/xAAdAQEAAgIDAQEAAAAAAAAAAAAABgcEBQID&#10;CAEJ/8QATxEAAgECAgYFCAcHAgUDAwQDAAECAwQFEQYSITFBURNhcYGRBxQiMqGxwdEVIzNCUuHw&#10;NDVTYnKCkhayJKLC0vFDVHMXNkQlJmODVaPi/9oADAMBAAIRAxEAPwDYhgj2XVHxV/02ICQ0AQBA&#10;EAQBAEAQBAEAQBAEAQBAEAQBAEAQBAEAQBAEAQBAEAQBAEAQBAEAQBAEAQBAEAQBAEAQBAEAQBAE&#10;AQBAEAQBAEAQBAEAQBAEAQBAEAQEeYI9l1R8Vf8ATYgJDQBAEAQBAEAQBAEAQBAEAQBAEAQBAEAQ&#10;BAEAQBAEAQBAEAQBAEAQBAEAQBAEAQBAEAQBAEAQBAEAQBAEAQBAEAQBAEAQBAEAQBAEAQBAEAQB&#10;AR5gj2XVHxV/02ICQ0AQBAEAQBAEAQBAEAQBAEAQBAEAQBAEAQBAEAQBAEAQBAEAQBAddRURUkL5&#10;ppGxRMGrnuOgAXRXr0ranKtWkoxjtbexI5whKpJRgs2yyLnm1QUspZSUslYBxeXc20+DcT5lUGIe&#10;U7D7apqWdGVXLjnqru2N+xEnoaP1pxzqyUfadNHm/SyyAVNvlgYfbRyCTTxaBYlp5U7SpNRuraUF&#10;zUlL2ZROypo7Uis6dRN9ay+Ze9uudNdqVlTSTNmhd7Zp4dh6irgsMQtcToRubSalB8V7nyfURitQ&#10;qW83TqrJnqWxOgIAgCAIAgCAIAgCAIAgCAIAgCAIAgCAIAgCAIAgCAIAgCAIAgCAjzBHsuqPir/p&#10;sQEhoAgCAIAgCAIAgCAIAgCAIAgCAIAgCAIAgCAIAgCAIAgCAIAgCAiXNDEclZdDbInkU1PptgH1&#10;7+3wfavMflFx+pd3rwulLKnTyz65b9vZu7cywMDs406PnEl6Ut3UvzLGVNkoCAuPA2I5LBeogXnu&#10;SdwZMwndv3B3iU90Nx+pgmJQUpfVVGlJcNuxS7V7szT4pZxu6DyXpLavl3k4L2GVeEAQBAEAQBAE&#10;AQBAEAQBAEAQBAEAQBAEAQBAEAQBAEAQBAEAQBAR5gj2XVHxV/02ICQ0AQBAEAQBAEAQBAEAQBAE&#10;AQBAEAQBAEAQBAEAQBAEAQBAEAQBAY+Yie6S/XFziS41Em8/CK8OY9KU8VupSe3pJ/7mW5ZpK2pp&#10;cl7inrRGYEA4L6t4MjKJxfRwOd64xtJ8i96WknO2pylvcV7inKqyqSS5s71lnUEAQBAEAQBAEAQB&#10;AEAQBAEAQBAEAQBAEAQBAEAQBAEAQBAEAQEeYI9l1R8Vf9NiAkNAEAQBAEAQBAEAQBAEAQBAEAQB&#10;AEAQBAEAQBAEAQBAEAQBAEAQGP2JYTBiG5RniKh/D4RXh/SGk6OL3dN8Kkvey27KWvbU5dS9xTVH&#10;zNCA7IIXVE8cTRq57g0AdZOi76FKVerClHfJpeLOE5KEXJ8DIyKMRRsYODQAF71pwVOCgtyWRTkn&#10;rNtn2uw4hAEAQBAEAQBAEAQBAEAQBAEAQBAEAQBAEAQBAEAQBAEAQBAEBHmCPZdUfFX/AE2ICQ0A&#10;QBAEAQBAEAQBAEAQBAEAQBAdFZWwW+nfPUyshhbxe86BYl1d0LGi69zNQgt7ew7adKdaShTWbZZt&#10;fm1bad7m01PNVae23MafLv8AMqnvfKdhlCTjbUpVMuOyK9ub9hI6Wj9xNZ1JKPtPTacz7TcZWxTc&#10;5RPduBl0LdfCPrWwwzyi4RfzVKtnSk/xer4r4pHTcYHc0VrQykurf4F3tcHtDmkOad4IO4q0YyUk&#10;pReaZHmmnkzlcj4EAQBAEAQBAEAQBAEBCOYtJ3Ji2s3aNl2ZBu6wNfPqvIGnlq7bH6+zZPKS70s/&#10;bmWdg9TpLKHVmvaW0q+N0EBXcEUPphiq3R6atbJzrvA3vvqUy0Ps/PsdtaeWxS1n/b6XwyNXilXo&#10;bOpLqy8dhOy9nFVhAEAQBAEAQBAEAQBAEBbF8zCtNkkdDzjqqdu4sg3gHtPBV5jGnWEYRN0dZ1Ki&#10;4R25dr3e9m7tcHublKWWqub+RSKbN6gkk0nop4W6+ua4O825Re38qVhOeVe3lFc01L5fE2M9HqyW&#10;cJp+wvK13ejvVMJ6Ods8fTpxaeojoVrYbilni1FV7Kopx6t66mt6faRyvb1baepVjkz2LamMEAQB&#10;AEAQBAEAQBAEAQBAEAQBAR5gj2XVHxV/02ICQ0AQBAEAQBAEAQBAEAQBAEAQHHBNwIRxviiXEV1k&#10;a15FFC4tiZruP5R7SvHumGkdXHb6UYy+pg2org8vvPrfsWws/DLGNnRTa9N7/kW2oCbkICQcs8XS&#10;Q1TLTVSbUEm6BzvaO9z4Cry8nulFSlXjg93LOEvUb4P8PY+HX2kRxvD4yg7qmtq39a5kpL0cQUIA&#10;gCAIAgCAIAgCAICMc37ds1FBXNG5zTC49o3j5z5F548qdjq1ba+it6cX3bV734E30drZxqUXw2kd&#10;KhiYhASDlFbucuFbWuG6KMRNPa46nzDzq8fJbYdJd3F9JbIxUV2yeb9i9pEdIa2VOFFcXn4f+SUl&#10;6PIKEAQBAEAQBAEAQBAEBYeZeLX2yJttpJNiolbrK9p3sb1DtKpjyg6T1MOprDLOWVSazk1vUeS5&#10;N+7tJVgmHxry84qr0Vu63+RFC8zE+CAqeH79U4duMdVTuOgOkkeu57ekFSHAsbucCvI3Vu9n3lwk&#10;uKfw5Mwry0p3lJ05rsfJk9UdXHX0kNTEdqKVge09hGq9q2lzTvbenc0XnGaTXY1mVRUpypTdOW9b&#10;DuWUdYQBAEAQBAEAQBAEAQBAEAQBAR5gj2XVHxV/02ICQ0AQBAEAQBAEAQBAEAQBAEAQHlue36W1&#10;fN685zL9nTjrsnRa/EdfzKt0frassu3J5HfQy6WGtuzXvMdl4PZcIQBAfUUroZGyMcWvaQ5rhxBX&#10;ZTqTozjUpvJp5p9aOMoqScXuZPmGLy2/WSmqwe/c3ZkHU8bivbGjuLRxrDKV4t7WUuqS2P59hVF9&#10;bO0uJUuHDsKqpIYAQBAEAQBAEAQBAEBbmP7Ubrheqa0bUkOk7P0ePm1UE03w36TwOtGKzlD01/bv&#10;/wCXM3GE1+gu4t7ns8fzyIPXjotAICast7Z6XYXgc4aSVBMx8B3DzAL11oDh/mGB05SXpVG5vv2L&#10;2JFaYzX6a7klujs+ftLpVjGiCAIAgCAIAgCAIAgOiurI7fRzVMx2YomF7j2BYd5dU7G3qXVZ5Rgm&#10;33HbSpyrVI0473sMfrtcpbvcqismPfyvLtOodA8QXh/FMQq4reVb2t603n2cl3LYW3b0Y29KNKO5&#10;HkWrMgIAgJywBzn7kLbzmu1sO016to6ebReyNCek/wBPWvSb8n4a0svZkVdi2XntTV6vci4VODUB&#10;AEAQBAEAQBAEAQBAEAQBAEBHmCPZdUfFX/TYgJDQBAEAQBAEAQBAEAQBAEAQBAcEajQ8F8az2MEE&#10;YxsL8P3yeDZIgeTJC7oLT0eLgvGGleCzwPFKlDL0JPWg/wCV/Lcy1cOu1d28Z8VsfaURQ82YQBAS&#10;JlHdiyqq7c93eyN55gPWNx82nkV7eS/E3CtWw2b2SWtHtWx+Ky8CH6Q2+cIV1w2P4Enr0UQcIAgC&#10;AIAgCAIAgCA4c0PaWuGrSNCD0rjKKknGS2M+p5PNEAYktRsl8q6MjRrHks7WnePMvEWkGGPCMTr2&#10;bWyL2f0vavYW1ZXCureFXmtvbxPLbKF9yuFNSs9dNIGDs1K12HWc8QvKVpT3zkl4s769VUKUqj4L&#10;MyGp4GU0EcMY2WRtDWjqAGi900KMLelGjTWUYpJdi2FQTk5yc5b2di7zgEAQBAEAQBAEAQBAWNmv&#10;djSWaGiYdH1T9XfAbv8An0VO+UzE3a4bCxg9tV7f6Y7fa8iUYBb9JXdZ7or2siVeYSwAgCA9dptk&#10;14uMFHANZJXbPgHSfEFs8Mw+tit5Ts6CzlN5di4vuW0x7ivG3pSqz3IyBoKOO30UFNENI4WBjfAB&#10;ovcNla07G2p2tL1YJJdyyKkq1JVqkqkt7eZ3rMOoIAgCAIAgCAIAgCAIAgCAIAgI8wR7Lqj4q/6b&#10;EBIaAIAgCAIAgCAIAgCAIAgCAIAgKFi7DEWJ7Y6E6MqY++hkPQeo9hUO0o0dpaRWTovZUjthLk+T&#10;6nx8eBtMPvpWNXW+696IPrKOagqpKedhjmjdsuaegrx3d2tayrztriOrOLyaLQp1I1YKcHmmdKxD&#10;sCAq2E7j6VYioKjXRolDXfBO4+YqT6M3/wBG4xbXGexSSfZLY/YzX39Hp7WpDq9q2k+r2yVOEAQB&#10;AEAQBAEAQBAEBGubln/6pc2N/wBTIR5Wn51QHlQwr7HFIL+SXvj8V4E00eufXt32r4lMyptXdd8k&#10;rHDWOlZuP5Ttw82qjvk0wzzrE53sl6NJf80ti9mZm49cdHbqkt8n7F+kS6vUJXwQBAEAQBAEAQBA&#10;EAQEM5nXHu3FEkQOrKZjYx4eJ+fzLyd5RL/zvG5Uk9lJKPfvfvy7iyMDo9FaKXGTz+BaSrAkAQHL&#10;Wl7g1oLnE6ADiVyjGU5KMVm2fG0lmyZMAYPGH6PumpaO75hvH+jb7nw9a9XaEaKrA7fzq5X181t/&#10;lX4e3n4cCucWxHzufR036C9r5/Iu5WgR4IAgCAIAgCAIAgCAIAgCAIAgCAjzBHsuqPir/psQEhoA&#10;gCAIAgCAIAgCAIAgCAIAgCAIC1ccYLjxJTGeACO4RjvXcBIPcn6iq20w0Sp4/R6e3SjcRWx/iX4X&#10;8Hw7DfYXicrKepPbB+zrRDU8ElLM+GZjo5WHZcxw0IK8n16FS2qSo1ouMovJp70yx4TjOKlF5pnW&#10;ug5nIJBBG4hfU2nmgZC2as9MLTR1Ouplha8+EjevdWE3Xn1hQufxxi+9rb7SoLmn0NadPk2e1bUx&#10;ggCAIAgCAIAgCAICmYktQvdkq6PQF0jDsa9DhvHnCj+P4asXwyvZvfJbP6ltXtM2yuHbXEKvJ7ez&#10;iUrLmzm04biMjdmaocZXg8QOAHkA8qjWgeFPDMGg6iynUbk/cl4JPvM/Gbjzi6ai9kdnzLoVimjC&#10;AIAgCAIAgCAIAgOCQ0EncBvXxtJZsbzHi71huF1q6k/0srn+Urwpit072/r3L+/KT8WXBb0+iowp&#10;8kjyLVmQcgEkADUnoC+pNvJDcSpl/gT0uDLlcGDukjWKFw/k+09vzL0poPoX5hq4niMfrH6sX93r&#10;f83u7d0DxfFemzt6D9Hi+f5e8v5XWRMIAgCAIAgCAIAgCAIAgCAIAgCAICPMEey6o+Kv+mxASGgC&#10;AIAgCAIAgCAIAgCAIAgCAIAgCAtTGuCIcRwmenDYrgwbn8BIOp32qtdLtD6OP03cW+Ubhbnwl1P4&#10;Ph2G+wzFJWctSe2D9nYQ5VUstFUSQTxuilYdHMcNCCvKVzbVrOtKhcRcZx2NMsanUjVipweaZ1LG&#10;OwmzLiq7qwlSDXUxF0Z8RJ+YhevdAbnzjAKK4w1o+Db9zRWWM09S9n15MudWGaQIAgCAIAgCAIAg&#10;CAIAgCAIAgCAIAgCAIAgCAp+IKruGx18+uhZC8g69Om5aPHLnzPC7mv+GEvHLZ7TLs6fS3FOHNox&#10;8Xhst05a0vcGtBc4nQADUkrlGMpyUYrNs+NpLNkqYEy/9LjHcLkwOqdNY4HDXm+09vzL0noXoR5h&#10;q4jiUc6m+MX93rf83u7d0ExXF+mzoW79Hi+f5F/K6yJhAEAQBAEAQBAEAQBAEAQBAEAQBAEBHmCP&#10;ZdUfFX/TYgJDQBAEAQBAEAQBAEAQBAEAQBAEAQBAEBbeL8GU2JqcvaBDXMHeTAcex3WPmUB0p0St&#10;tIaOvH0a63S59Uua9q9hucOxKpYyye2D3r4ohq52yptFY+lq4jFMw7weB7R1heT8Qw65wu4la3cN&#10;Wcf1mua6yyKFencQVSm80yS8oarbtVbTk/ycweBr0Ef8l6C8ltzr2Fxbt+rJPxX5EK0hhlWhPmvd&#10;/wCS/ldhEwgCAIAgCAIAgCAIAgCAIAgCAIAgCAIAgCAIC2MyKrubCVUAdDKWxjxnf5gq70/ufN8A&#10;rJb5uMfF5+5G8wWnr3serN+whenp5KqZkMLHSyvOjWNGpJXkqhQq3NSNGjFylLYkt7LJnONOLlN5&#10;JEt4JwBHZGsrK5rZa8jVreLYv+favT+iGhNLCIxvb5KVfguEPnLr4cOZX+J4tK5bpUdkPf8AkXor&#10;aI0EAQBAEAQBAEAQBAEAQBAEAQBAEAQBAR5gj2XVHxV/02ICQ0AQBAEAQBAEAQBAEAQBAEAQBAEA&#10;QBAEBR8SYYo8TUZiqG7Erf5OZo75h+sdii2P6O2ekNv0VwspL1ZLevmuaNjZX1WynrQ3cVzLVwDZ&#10;6zDGIq2gq2d7LFtxyNHev2TxB8fBVtoThV5o7jFxh93HZOOcZLdLVfB9+1b0b7FrmlfWsK1N7ntX&#10;FZ/+CQleREAgCAIAgPLW3Ojtzdqqqoacf6x4br5Vr7vEbOwjrXVaMF/M0ved9OhVrPKnFvsRbtbm&#10;dY6TURyyVTh0RRnTynRQO88oeBWuynOVR/yxfveRuKWB3lT1ko9r+WZQqvOEbxS20nqdNJ9QH1qG&#10;3XlUjtVra98pfBL4m0p6Ov8A9Sp4IpVRmxd5CebipoR2MJPnKjVfym4xU+zhCPc372Z8MAtY+s2z&#10;wy5k3+T/APVtZ8GJv2LT1PKBpBU/9dLsjH5GVHBbKP3M+9nScwL+f+8X/qN+xYj040hf/wCU/CPy&#10;Oz6Isv4ftfzORmBfx/3g4+FjfsX1ac6Qr/8AJfhH5D6Isv4ftfzO+LMu/wAfGqY/4UTfsWbT8oWk&#10;FPfWT7Yx+R1SwWyl93LvZ76fNu6xn8LT00w7Glp+dbqh5T8Wg/raUJdzXxMSej9s/Vk14FWpM4IX&#10;bqm3SM7YpA7zHRSe18qlCWy6tWv6ZJ+xpe8wKmjs19nU8UV6hzHsVaQDVGmceidhb5+HnU0s9PsB&#10;vGk62o/5k17dq9pqauDXlLbq59hcNLW09azbp5452e6jeHDzKc293b3cde3qKa5xaa9hqJ0p0nlO&#10;LT6zuWUdYQBAEAQFlZl0tTdae3W2jiMs00xfoOADRpqT0DvlUnlBtrrEqVrhtnDWnOTfYorLNvgv&#10;S4klwSdOhKpcVXkksvH/AMFQwhgmmwzCJH6T1zh302m5vY3qW60W0QtdHqaqTynXe+XLqjyXXvZi&#10;YjidS9lqrZDl8y5VYJpQgCAIAgCAIAgCAIAgCAIAgCAIAgCAIAgI8wR7Lqj4q/6bEBIaAIAgCAIA&#10;gCAIAgCAIAgCAIAgCAIAgCAIDgtBIJAJHA9S4uKbTa3H3NnK5HwIDoq62noITLUzMgjHF0jgAsS6&#10;u7eyputczUIri3kdtOlOrLVprN9RZt5zWoKMuZQxPrZB7c96z7SqnxXyl4fatwsIOrLn6sfm/Akl&#10;tgFaptrPVXiyyrpmFermSO6e5Yz7SnGz5+PnVRYlp1jeI5pVejjyhs9u/wBpJaGEWlDbq6z69v5F&#10;uSyvmeXyPdI88XOOpKgdSpOtJzqSbb4t5s3EYqKyiskfK6zkEAQBAEAQBAEAQBAdtPVTUkgkglfC&#10;8e2jcWnzLJoXNe1n0lCbjLmm0/YcJ04VFqzWa6y57TmXebcQ2aRtbEPazDvv1hv8qsTDPKFjVg1G&#10;tJVY8pb/ABW3xzNHcYJa1tsVqvq+Re1mzPtVxLWVO1QSn/Sb2frD61b+E+UXCb9qFznRl17Y+K+K&#10;RGLnA7mjtp+kurf4F3RTR1EbZIntkY7eHMOoPjVn0qtOtBVKUlKL3NPNeJH5RlB6slkz7XacQgON&#10;kbWug14ar5ks88tp9z4HK+nwIAgCAIAgCAIAgCAIAgCAIAgCAIAgCAIAgI8wR7Lqj4q/6bEBIaAI&#10;AgCAIAgCAIAgCAIAgCAIAgCAIAgCAIAgOisrae3wOmqZmQRN4vedAsS6u7expOvczUIri3kdtOlO&#10;tLUprNkfYgzYDdqG0xbR4d0TDd4m/b5FR2OeUyMc6OEQz/nl8I/F+BLrTAG8pXT7l8X8iP7jdqy7&#10;zmWsqJKh/W87h4B0Kjr/ABO9xSr015Vc5db3di3LuJbRt6VvHVpRSR5FrDICAIAgCAIAgCAIAgCA&#10;IAgCAIAgKlZ8RXCxS7dHUviGupjJ1Y7wjgt/hWPYjg09eyquK4rfF9qez4mHcWdC6WVWOfXx8SRc&#10;PZp0taWw3KMUcx3c63fGfrCvrAvKTaXmVHE49FP8S2xfxj7V1kNvMCqUs5271ly4/mXzFKyeNskb&#10;2yMcNQ5p1BCuOnUhWgqlOScXua2pkXlFxerJZM+12HEIAgCAIAgCAIAgCAIAgCAIAgCAIAgCAIAg&#10;CAjzBHsuqPir/psQEhoAgCAIDrqKiKkhdLNI2KJo1c950A8a6K9elbU3VryUYre28ku85whKpJRg&#10;s2y2arMyxU0hYJ5J9PbRRkjynRV7c+ULALeeoqjn/TF5eLyN3DBLyazcUu1lStOLrTenBlLWMdKe&#10;Eb+9cfADx8SkGGaUYRi8tS0rpy/C9j7k8s+7MwrjD7m2WdSGznvRWFKTXBAEAQBAEAQBAEAQBAEA&#10;QFp4pzCo7BtwQaVdaNxY096w/lH6lWekmnNlgmdvQ+trcluj/U/gtvYb+wwird5Tn6MPa+wim83+&#10;uv8AUc7WTuk09awbmt8AXmjFsbv8bq9Le1HLkuC7F+mT22tKNpHVpRy95TlojMCAIAgCAIAgCAIA&#10;gCAIAgCAIAgCAIAgCArWHsXXDDko7nl24Ce+gk3sP2eJS7AtKMRwCf8Aw884cYvbF/J9aNbeYfQv&#10;V9YtvNbyWcM40oMSxhsbuYqwNXU7zv8ACOsL03o9pbYaQQUab1KvGD393Ne3miv77Da1k85bY8/n&#10;yLgU3NSEAQBAEAQBAEAQBAEAQBAU27Yit1kbrW1ccLiNQzXVx8Q3rQ4njuG4Os72sovlvfgtpmW9&#10;nXuvsoN+7xKJHmfYny7BmmYPduiOn2qIQ8ouATnqOckubi8vZm/YbR4HeJZ5LxLkoLjS3SATUk7K&#10;iI+2YdfL1KfWV/a4jSVe0qKcXxT/AFl2M0tWjUoS1KscmelZ50hAEAQBAR5gj2XVHxV/02ICQ0AQ&#10;BAfMj2xMc9xDWtGpJ6AuE5xpxc5vJLaz6k5PJEH4xxZPiWvcA4soo3ERRDgfyj2rx5pXpPX0gu2k&#10;8qMX6Mfi+t+wtDDsPhZU1s9N738C3lBTbnIJaQQdCOBC+puLzW8by98K5l1NsLKe5F1VS8BJxkZ9&#10;oVw6N+UK5w9xtsTzqUvxfej/ANy7dvXwIvf4JTr51Lf0ZcuD+RKdDX09ypmVFNK2aF41DmlekbO8&#10;t7+jG4tZqUJbmiCVaU6M3Cosmj0LNOoIAgCAIAgCAIAgOueeOlhfLK9scbBq57joAF01q1O3pyq1&#10;pKMY7W3uRzhCU5KMVm2RbjDMmWv5yjtbnQ03rXT8HP8AB1DzrzhpV5QKt5rWeFNxp7nPjLs5L2vq&#10;J1h2CxpZVbnbLlwXzLCJ1KpTftZKwgCAIAgCAICpW/Dd0uunctDNK0+32dG+U7lILHAMVxL9lt5S&#10;XPLJeLyRhVr23ofaTSLjosqLtUAGeWClHUXFx832qe2fkzxeuk7icKffm/Zs9ppquP20NkE5ewrV&#10;Nk/Tt07ouMj+sRxhvzkqXW/krt1+0XUn2RS97ZrZ6RTfqU13sqMWVFlYBtvqpD06yAa+QLe0/Jpg&#10;kEtdzl/cvgjDlj929yS7vzPR6mVg007nk8PPO+1Z/wD9PNH8suif+UvmdP03e/iXggcsbCW6dzyg&#10;9Yldqvj8nmj7WXRS/wAmPpy9z9ZeCPLNlPZ3jvJaqM9YeD9S1tXyZYNNehOcX2p++J3xx+6W9J93&#10;5lNqsnoyCaa5OB6BLHr5wVoLnyV03m7a6a/qj8U17jNp6RS/9Sn4MoldlZeaUEw8zVD/AFb9D5Do&#10;ofeeTfGrfbR1ai6nk/CWXvNpSx20qbJZx7V8i26+zV1rcRV0k0GnS9hA8vBQC9wi/wAOeV3QlDtT&#10;y8dxuaVzRr/ZTTPEtSZIQBAEAQBAfcUr4JGyRvdHI06tc06EFdtKrOjNVKUmpLamtjRxlFSTjJZo&#10;kvB2ZQmLKO7vDX8GVR3A9jurwr0Jop5QVWcbLGHlLcp8H1S5Pr3cyFYjgrjnVtVs4r5fIkQEOAIO&#10;oPAhXsmms0Q7ccr6AgCAIAgCAIAgCA+JZWQRukke1jGjVznHQALrqVIUYOpUaUVtbe5HKMXJqMVm&#10;yNsV5oOcX0tnOy3g6qI3n4I+tUBpN5RZNytcG2LjP/tXxfcTSwwNLKpdeHzI7mmkqJXSSvdJI46u&#10;e86knwqh6tapXm6tWTlJ729rZMIxjBKMVkkfC6jkVOwX+qw7XsqaZ5010fGT3rx1FSHBMcu8Buo3&#10;NtLZxXCS5P4PgYV3aU7ym6dRdj5E7Wy4RXW309XCdY5mBw7OzxL2fh99SxK0p3lB+jNJr5dz2Mqu&#10;vRlb1JUp70epbA6AgCAICPMEey6o+Kv+mxASGgCAICiY1mfBhW5Pj12uaI3dRIB8xUR0uqzo4Fdz&#10;p79XLxaT9jNnhkVO8pqXMgdeLS1QgCAICt4YxXV4Yqw+E85TuP4SBx3OHZ1HtUv0d0lvNHa+vRet&#10;TfrRe59nJ8n4msvrClfQylslwf64E02W9Ut+oWVVI/aY7cWn1zT1Eda9cYTi9pjVrG7tJZxe9cU+&#10;TXP9IrS5tqlpUdOqtvvPetyYoQBAEAQBAEB5rhcKe1UklTVSCKFg1LisC+vrfDbeV1dT1YR3v9b2&#10;d1GjOvNU6azbIaxfjWpxNOY2awUDT3kQO93a7tXk/SnS+50hqunD0KC3R59cub6ty9pZGHYZTso6&#10;z2zfH5FtKvjdBAEAQBAd1JRT18zYaaF88p4NjbqVl2tpcXtVUbaDnJ8EszrqVYUo61R5LrL4suU9&#10;XUhslynFIw7+aj75/jPAedXDhHkyu7hKpiVRU1+FbZeO5e0i9zj9KHo0I6z5vYvn7i+LVgmz2cNM&#10;NGySQf0s3fu8/DxK4sN0QwbCknRoKUl96XpP27F3JEXuMTurj1p5LkthXAABoNwUxSS2I1ZQ8R46&#10;w5g+IyXy/W20MA11rapkWvgDiNV1TrU6frSSMqja17h5UYOXYmyLb9yz8orC+SN2KhXys1BbQUs0&#10;wJHU4N2T4ddFiSv6K3Zvu+ZvaWjeJ1tvRZdrSLDrvRF8vICBS2TEVV1kwQsHnlXQ8Rj92D78vzNr&#10;DQ6+frTiu9v4FGrfRJcNRn+J4Ous4656mKL5tpcfpH+T2/kZMdDLh+tWj4M+6L0STCr2/wAbwjeI&#10;HdUM0Ug8pLU+kf5Pb+RxloZcr1asfBletvoiGW1W5raq3YgoCTvc+lie0fqyE+ZdkcRg/Wi/YYs9&#10;D8Qj6sovvfxRfdg5YmUmIXBseLYaKQ+1r4JIPO5unnWVG7oy+8aqto7idHa6WfY0/cSpY8U2bE9O&#10;J7PdqK6QnhJR1DJR5WkrKjKMtsXmaKrQq0Hq1YOL61kVJ7GyNLXtDmniHDUFfJwjUi4zWa6zpTcX&#10;mi3Lvl7ZbttO7m7klP8ASU/e+bh5lA8U0GwTE05dF0cucNns9X2G5t8Xu7fZray5Pb7d5YN9ywud&#10;sLpKTSvgG/vBo8eFvT4lTmL+TbErJOpYyVaPLdLw3PuefUSq1x23rejV9F+zxLQfG6F5ZI0se06F&#10;rhoQVU9ajUt5ulWi4yW9NZNdxIoyU1rReaONV0nIIAgCAIC9cE5gSWZzKKvc6WhJ0a/i6L7Qre0Q&#10;04qYU42WINyocHvcPnHq4cCM4nhEblOrR2T9/wCZLcMzJ4mSRvEkbxq1zTqCF6dpVYVoKpSknF7U&#10;1uaK/lFwbjJZNH2u04hAEAQBAEAQHTV1cNBTSVFRI2KGMbTnuO4BYt1dUbKjK4uJKMIrNtnZTpzq&#10;zUILNshvGOOKjEczoIS6G3tPex9L+132LyjpXpjcY/UdCg3C3T2LjLrl8FwLHw3C4WUdee2fPl2F&#10;rKtzehAEAQExZVSvkwtsuOoZO9rfBoD85K9V+TWpOpgWrLdGckuzJP3tldY9FK8zXFL4l4q1SOBA&#10;EAQEeYI9l1R8Vf8ATYgJDQBAEB57hRMuNDUUsnrJmFh8YWDfWkL+1qWtT1Zpp96O6jVdGpGpHenm&#10;Y/3a1z2a4TUlQ0tkjOnYR0EdhXiHE8Or4Tdzs7lZSi/FcGupltW9eFzTVWm9jPItWZAQBAEBWcL4&#10;mqMM3ATRavhdulhJ3PH2qWaOaQ3Oj12q9LbB+tHg181wZrb6xp31PUlvW58icLZcqe70UVVSyCSK&#10;QagjiOw9q9h4fiFviltC7tZa0JfrJ9a4lYV6E7eo6dRZNHqWxOgIAgCAIDzXC4QWujlqamQRQxjU&#10;uPzeFYN9e2+HW87q5lqwis2/1xfBHdRozrzVOms2yFcXYuqMT1mp1io2H8FDr5z2ryLpRpRcaRXG&#10;fq0Y+rH4vm37NyLMw/D4WMOcnvf64FvqDm2CAIAgOWtc9wa0FzidAANSVyjGU5KMVm2fG0lmy+sM&#10;5X1NeGT3NzqSA7xCP5R3h6vnVzaPeTm5vUrjFG6cPw/efb+H39SIte45TpZwt/SfPh+ZJdrstFZY&#10;Oao6dkDekgb3eE8SvQOG4TZYRS6GypKC9r7XvZCq9zWuZa1WWZTsYY8w7l/bHXDEd5o7PSAHR9VK&#10;Gl+nQ1vFx7ACVsqlWFJZzeRytrSvdz1KEHJ9RivmV6IrZLY6WlwTY5b1KNQK64kwQeFrB37h4dla&#10;qpiHCmvEnVlodWqeldz1epbX47veYzY85W2aOP3ysqcSzWqjfr/FLR/FmAdW03vyPC4rW1K9Wr60&#10;ibWmj+HWiTjT1nzlt/L2ERVVVPXTvnqZpKiZ51dJK8uc49ZJXQSGMYxWrFZI6gh9OUAQBAEAQHqt&#10;11rbRUtqKCrnop28JaeQscPGCvqbW1HCdOFRas0musmrAPLQzQwM5kcl6GIKNp3094bzxI6hJueP&#10;KsyF5Vhxz7SNXejWHXW1Q1Hzjs9m4yey09EHwhiR8VLiu31GF6t241LCaimJ7SBtN8h8K2VO/hLZ&#10;NZEHvdEbqjnK2kprlufy9pk7YMR2rFVsiuNmuNLdKGUasqKSVsjD4wVsoyUlnF5kIq0alCbp1YuL&#10;XB7DovuFbdiGMiqgHOdEzNzx4+lR/F8Aw7G6epe0k3wktkl2P4buoybW+r2jzpS2cuBFuJsva+w7&#10;c0I7ro27+cYO+aPygvOukOgF9hOdez+tpLkvSS61x7V3pE5ssYo3WUJ+jL2PsLW1VVkgCAIAgCAv&#10;DAuOH2CZtJVuL7e8+ExHrHZ1hWnoZphPBKitLxt28v8AkfNdXNd6647imFq7j0tJemvaTBFIyaNs&#10;kbg9jhq1wO4heqadSFWCqU3mntTXFFdyi4txlvR9rsOIQBAEAQHxNMynifLK8RxsBc5zjoAB0rqq&#10;1YUKcqtWWUYrNt7kkcoxc2oxWbZC+N8ZSYkqzDCSy3xHvG8Ns+6P1LyXphpZUx+46Gg8qEHsX4v5&#10;n8Fw7SycLw2NlDWn6739XUWuq4N6EAQBAfcEMlTMyKJhkkeQ1rW8SV3UaNS4qRpUo5yk8klxZxlK&#10;MIuUnkkTzhSy+kFipqN2hlaNqQj3R3n7PEvaWjWEfQmF0rOXrJZy/qe1+G7uKpv7nzu4lVW7h2FX&#10;UoNeEAQBAR5gj2XVHxV/02ICQ0AQBAEBRMS4TosTwBtQ0xzsHeTs9c3s7R2KJaQaM2OkVJRuFlNb&#10;pLeurrXV4ZGzssQrWMs4bU964EXXvLy7WgueyLuyAf0kG86dreK844xoJi+FtzhDpYLjHa++O/3k&#10;5tcYtbjJN6r5P5lsuaWOLXAtcOII3hV5KMoPVksmbtNNZo4XE+hAEBc+B8XPw3Xc3K4uoJj+Eb7k&#10;+6H1qxNDtKJ6P3XR1nnQm/SXJ/iXx5rsRo8Uw9XtPWj663fImmKVk8TJI3B8bwHNc06gheuKdSFa&#10;CqU3nF7U1xRWsouLcZLJo+12HEIAgPiWVkET5JHBkbBq5zjoAF11akKMHUqPKK2tvgjlGLm1GKzb&#10;IXxxjCTElbzULi23xH8G3htn3R+peSdMdKqmP3PRUXlQg/RXN/ifw5LtZZWF4dGyp60vXe/q6i11&#10;XJvAgCAID32ayVd+rG01HEXvPrnH1rR1k9C3WE4PeY1cK2s4Zvi+CXNvgYtzdUrSHSVXkveS/hXA&#10;1FhtjZSBU1um+Zw9b8EdC9TaN6G2OARVVrpK3GT4f0rh27yu7/FKt69VbIcvmVS/4htmFbTUXS8V&#10;0Ftt9O3alqamQMY0eE/Mp7Ocaa1pPJGro0aleap0otyfBGF2dnog5D57VlvSDQEsdfK6PXXtiiPz&#10;v/VWlrX8pbKWxcyycM0R3VL9/wBq+L+XiYb4oxbe8bXaS53+6VV2r5PXT1cpe7TqGvAdg3LVNuTz&#10;ZY1C3o2sFToxUV1FJXwyAgCAIAgCAIAgCAIAgCAufAWZmJ8sbqLhhm81NqqPbtidrHIOp7D3rh4Q&#10;u2FSdN5weRhXdlb30NS4gpL9bmZuZIcvu0YlfT2nHsEdiuDtGNukGppZD+WN5j8O8eBbmjfRlsqb&#10;CscT0Tq0c6tk9aPLj3c/eZb0lZT3GkiqaWaOpppmh8csTg5j2ngQRuIW0TTWaK/lGUJOMlk0Wbi3&#10;LamurX1Nua2lq9NTGBoyT7Cqq0n0DtcYUrmyyp1v+WXauD613pkjw/GalvlTrelH2oiqso5rfUvp&#10;6iN0UzDo5rhoQvMl9Y3OG15W13BxmuD/AFtXWT6lVhWgqlN5pnTqsA7QgCAIC+8u8am2ystla/8A&#10;ijzpFI7+jcejwHzK6NA9LnYTjhd9L6qXqt/db4dj9j6iK4xhnTJ3FFekt65/mSwvTBAQgCAIAgIn&#10;zGxn6ZTOtlFJ/FYz+Fe0/wAo4dHgC8z6e6W+f1HhdlL6qL9Jr7zXDsXtfYifYNhvQxVxVXpPd1L5&#10;liKlyVBAEA4pvBXrLgi7XstMVMYYT/TTd637T4lNcI0PxfGGnSpOMH96WxfN9yNVc4na2uyUs3yW&#10;0k/CuBKPDWkxPdNaRoZnDQN7Gjo8K9E6NaGWWj/1zfSVvxPh/SuHbvIPf4rVvfQXow5fMuZWEaQI&#10;AgCAICPMEey6o+Kv+mxASGgCAIAgCAICnXPD9uvDdKyjimPuiNHeUb1o8QwPDcVWV5QjLry2+K2+&#10;0zKF5XtvsptfrkWpccpKCfV1HVS0ruhrxtt+o+dVnf8Akww+tnKyqypvk/SXwftZvqOkFeGyrFS9&#10;jLZr8rLzS6mDmato4bD9k+Q6Kvb3ybY1bZuhq1V1PJ+EsvebuljtpU9fOPavkW9W4fuVtJ7poZ4R&#10;7pzDp5eCgt5geJ2H7Vbyj1tPLx3G4pXdvW+zmn3lPWj3GWSBlvjPuORlqrZPwDzpBI4+sPuT2FXh&#10;oBpb5rNYTfS9B+o3wf4X1PhyfaRLGcN6RO5orat659ZKa9IEECAICL8zMX8/I60Uj/wTD/GHtPrj&#10;7nxdK86eULSnppvB7OXor12uL/D2Lj17OBOcEw7UXnVVbXu+ZHiool4QBAEBW8L4VqsT1nNxDm6d&#10;n8pORub2dp7FL9HNGrvSK46Oj6NNetJ7l1db5I1l9f07GGtLa3uRNFlsdJYKJtNSRhjR65x9c89Z&#10;K9bYRg9nglsrWzjkuL4t82+L/SK1ubqrd1HUqv8AIjbPflI4XyItWtwk9Mb7Mwmls9O8c6/qc8+0&#10;Zr7Y+IFZ1xdQobN75G0wrBrjFZ+gsoLfJ7u7mzW1nBnti3Oy8GsxBXEUjHE01tpyW01OPyW67z+U&#10;dT2qPVas60tabLnw7CrbDIatCO3i3vf65EeaLqNucoAgCAIAgCAIAgCAIAgCAIAgCAmPIjlQ4ryP&#10;rY4IJnXbDjnazWipedgDpMTt+w7wbj0hZlC5nRezauRHMVwO2xSOtJas+El8eZskylzkwznPh1t1&#10;w7WiQtAFRRy6Nnpne5e35iNx6CpDSrQrR1olM4hhtxhtXoq8ex8H2FbxThGkxPTaSDmqlo/BztG8&#10;dh6wo1pDo5Z6Q2/RV1lNerJb181zXxPljf1bGecdseKIWvFmq7DXPpauPYkbvB6HDrBXkfGcFu8C&#10;una3cdvB8JLmv1s4ll211Su6aqU3+R49VojKCAIAgJZy2xd6Z0wttW/Wqhb+DcfbsH1henNANKfp&#10;Gj9GXcvrYL0X+KK+K9q7yAY1h/QT84pr0Xv6n+ZfSuQiwQBAWHmNjP0uhdbKJ/8AGpB+Fe0/ybT0&#10;eEql9PdLPMKbwuyl9bJek191Ph2v2LtJXg2G9NLziqvRW7rfyIoXmcnp66O0V1wIFNSTT/1cZIW0&#10;tcLvr55WtCU+yLZj1LijR+0ml2suGgyyvlZoZIo6Rp6Zn7/INVObLyd47d5OpCNNfzP4LNmoq43Z&#10;0/Vbl2L55Fy27KGmj0dW10kx6WQtDB5Tr9SsCw8lttDKV9cOXVFaq8Xm/caWtpDUeyjBLt2l1WzC&#10;VptGhpqKMPH9I8bTvKVZeHaMYRhWTtreKfN7X4vP2Ghr4hdXH2k3ly3L2FYUoNcEAQBAEAQBAR5g&#10;j2XVHxV/02ICQ0AQBAEAQBAEAQBAEBT6ywW24a90UNPKT0ujGvlWkusEwy+/abeEutxWfjvMund3&#10;FH7ObXeUSryysdTqWQyUzuuKQ/MdVD7ryeYFcbYU3Tf8sn8czaU8bvIb2n2ouK3UjqGjjgfO+pLB&#10;oJJNNojo161PLG2lZ28bedRz1dmb35cM8t76zTVqiqzc1HLPgtx6VnnSWzjvE4w7aSInaVk+rIh7&#10;nrd4lX2mmkSwHD2qT+uqbI9XOXdw6zd4VY+eVs5L0Y7/AJEJucXuLnEucTqSeJXkKUnOTlJ5tlmJ&#10;JLJHC4n0IAgKzhfDNRia4CCLVkDd8s2m5g+1SzRzR640iu1QpbIL1pcl83wXwNbfX0LGlry2t7lz&#10;JvtdrprPRR0tLGI4mDxk9Z6yvYOHYdbYVbRtLWOrCPt63zbKxr16lzUdSo82zHzlQ8ra3ZOUs9gs&#10;DorljKVmmx66KhBG58nW7pDPGd3H5dXfR5wp7/cSnA9H6mIyVatspe19nV1mtzEGIbniu81V2vFb&#10;NcbjVP25qmoeXPefCfMOhaFtt5suajRp28FTpLKK3I8C+HcEAQBAEBI+BOTpmLmO2KSy4Vrn0km9&#10;tZVN7ngI6w9+gI8GqyIW9Wp6sTTXWM2Fnmq1VZ8ltfgidsLehxYqrmsff8TWy0g7zFSRvqXjs1Ow&#10;POVnRw+b9Z5EWr6ZW0dlGm5duS+ZJVq9DhwbTsHphia9Vj938g2KFvbuLXfOshYfDi2aWppldv1K&#10;cV4v5Fwu5AGVNPDtyyXoNYNXSOr2geE94uUrKhCLlJ5JdZiLSzEpPJKO3q/M4n9D6yulhLY5b5E8&#10;8JBWtJHiLNFy8wo9Z8Wl2Ip7VHw/Mte9ehu4YnYTasWXWjfpuFXDHO3zbBXVLD4cJGfS0zuF9rST&#10;7G18yLcW+h244tLHyWK8Wu/MGukby6mlPidq3/eWNPD6i9V5m8t9MLOpsrQcfavn7CBcdZM43y1e&#10;790eGbhbYQdO6XRbcB8EjdW+dYM6VSn6yJXa4lZ3v7PUTfLj4PaWYuk2QQBAEAQFy5e5i3/K/EtP&#10;fMO176GthO/Q6slb0se3g5p6iuynUlTlrRZhXlnRvqTo145p+zrRs85O/KNsufOH3OiDbfiGkaO7&#10;bY5+pH+sj6XMJ6ejge2SW9xGuuspDGMGrYVUye2D3P4PrJFxPhalxNRGOZoZO0HmphxafrC0+O4F&#10;aY/au2uVt+7LjF818VxNdZXtSyqa8N3FcyELraqmy18tJUs2ZYzp2EdY7F47xfCbnBbuVndLJrc+&#10;DXBrqZZ9tcU7qmqtN7GeVaYyQgCA76Ksmt9XFUwPLJonBzXDrWZZ3daxuIXNvLKcHmmdVWnGtB05&#10;rNMnjDd9ixFaYayPQOPeyM9y4cQvaWAYzRx2wheUtjeyS5SW9fFdRVV7ays6zpS7utFUUiME+JWu&#10;fE5rH824jQOA107V11IynBxhLJvjy6zlFpNNrMtaPLS0Gd01Saisle4uc6WTiT4NFW9Pye4P0sq1&#10;zr1ZN5tylvb7Mjeyxu61VGnlFLkvmVijwvaaDTmLfTsI9sWBx8pUqtdHcIsvsLWCfPJN+LzZrql9&#10;dVfXqPxKm1oaAAAAOgKQpKKyS2GE3nvOV9PgQBAEAQBAEAQBAEBHmCPZdUfFX/TYgJDQBAEAQBAE&#10;AQBAEAQBAEAQHxNMynhfLI4MjY0uc48ABxXVVqwoU5VajyjFNt8kt5yjFzkox3sgfFV/fiK8zVRJ&#10;EQOxE0+1YOH2rxbpLjc8exGd0/U3RXKK3eO99bLVsLRWdBU1v49pR1FjYhAEB7LRap71cIaOmbtS&#10;SHTXoaOknsC2uF4bcYvdws7ZZyk/BcW+pGPcV4W1J1am5E64fsVPh62x0lOOG97zxe7pJXszBMGt&#10;8Cs42lut298ZPi3+tiKsu7qd5VdWfd1IgrlZ8p2nyXsTrJZZGT4xr4jzTdQRRRndzzx1+5b0nedw&#10;35l3ddEtSG/3EiwDA5YlU6arspR39b5fM1mV1bUXOtnrKyeSpqp3mSWaVxc97idSSTxJKj5dkIxh&#10;FQiskjpQ5BAEAa0ucGtBJJ0AHSgMi8mORJjPMxkFxvIOFLFJo4S1cZNRK3rZFuI8LiPGthRs6lTb&#10;LYiHYlpPaWWdOl6c+rcu1/IzXyu5K2XeVTIpaGyR3O6MA1uV0Anm162gjZZ+iAtxStaVLcs2VpfY&#10;9fX+anPVjyWxfN95LoAA0A0CyyPHKAICzs0br3Bhzudp0kqnhnbsjeT8w8arjT7Evo/BKkYvKVVq&#10;C79r9iZv8EodNdKT3R2/Iq+DroLvhuhqNQX7Gw8A66Obu+rXxqSaO4h9K4Tb3b3yis+1bH7UzAxC&#10;h5vczp8M9nY9pWlIzXhAfE0MdRE+KWNssbxsuY8ahw6iCh9TaeaIHzT5F2XWZDZqiloP3L3Z+pFX&#10;aWhjC78uH1h8Wye1YNWzpVNqWTJVYaS39llGUtePKXz3+8wizn5J+N8m3S1c9L6d2Fp1F0oGlzWj&#10;/WM4s8eo7Vpq1rUo7XtRZ2G4/Z4llFPVnyfwfEhbVYZJDlAEAQFawZjO8Zf4kor9Ya19Bc6R+3HK&#10;zgetrhwLSNxB3ELnCcqclKO8xrm2pXdKVGtHOLNp3J2z9tWe+DmVkOzS32ka1lxoNd8b/dt62O01&#10;B6OB4KTW9dV458SisYwmphVfUe2D9V/rii9ca4TjxLbiWNArYgTE/pP5J7CoppVo3R0is3T3VY7Y&#10;S6+T6n+Zj4bfysaub9V718SEpon08z4pWlkjHFrmniCF48uLeraVpUK8dWcXk0+DRZ8JxqRUovNM&#10;+FjnIIAgLry8xIbHeRDK7SkqiGP1O5ruh31eNWXoJj7wfEVQqv6qrkn1Pg/g+pmhxiy86oa8V6Ud&#10;vdxRNC9alahAEAQBAEAQBAEAQBAEAQBAEBHmCPZdUfFX/TYgJDQBAEAQBAEAQBAEAQBAEAQFiZqX&#10;/uK2x22J2ktT30mnQwH6z8xVM+UnHPM7OOGUX6VXbLqivm/YmSrAbTparuJbo7u38iJ15lJ8EAQD&#10;im8EzZfYUFhtoqZ2/wAeqAC7XixvQ37f+S9Z6DaNLBbJXNeP19RZv+VcI/F9ezgVvi9/53V6OD9C&#10;PtfP5FA5QOdtuyMwDU3qo5uouk2sNuoXHfPNp0gb9hvFx6t3EhWFc11Qhmt73HVhGGVMUuVSjsit&#10;snyXz5Gp/FOJ7pjTENde7zVvrrnWymWaeQ7yT0DqAG4AbgAAow2282X3QoU7alGjSWUVuKWvh3hA&#10;EBcWAcvr/mbiSnseHLfJcLhMddlu5sbel73Hc1o6yuyFOVSWrFGHd3lCxpOtXllFfrYbGOT9yOcN&#10;ZRRU91vDYsQ4qADu6ZWawUzuqJh6R7s7+rRSChaQpbZbWU7i+kdxiDdOl6FPlxfa/gZDLPIgEA4I&#10;D451nu2+VD7kznnG+6HlXzMZMiDNO6iuxA2mY4mOlYGnq2jvP1DxLzN5TsR84xGnYxeynHN9svyy&#10;8SwMAodHbuq98n7EVfKG66Nrrc924aTxg6adTv8AhUn8l2JdJbV8Om9sHrLsex+DXtNfpDQylCuu&#10;Ox/AkjnG+6HlV5ZkPyYEjSdA4HxpmhkfS+nwID5kjZNG6ORrXscNHNcNQR1EIfU2nmjEvlDche0Y&#10;vhqr7gJkVlvu+SS2E7NLVHiQ3/RvP6p6dOK1FzZa3p0vAn2EaU1bdqje+lDnxXzXtMA79YLlha71&#10;Vqu9FNbrjSvMc1NUMLXscOsfWtI008mWzSq068FUpSzi9zR4V8O0IAgLxymzRvGUGNqHEVmlIkhd&#10;sz05cQyoiJ76N3YfMdD0LupVZUpKUTXYhY0sRt5UKq37nyfM20ZbZhWnNLBltxJZZuco6yPaLCe/&#10;ieNzo3Doc07lKadSNWKlEoC9s6tjXlb1ltXt6y3s0MKAt9N6VmhG6oa3zO+1Un5RNGlc0vpe1j6c&#10;fXS4x/F2rj1dhI8Dv9V+a1Hse75EZg6rzeTg5QBAOCAm7AOIPT2wx847Wpp/wUmp3nqPjH1r2BoT&#10;jf0zhUekedSn6Mu7c+9e3MrHFrTzW4eqvRltXyLlVgGlCAIAgCAIAgCAIAgCAIAgCAjzBHsuqPir&#10;/psQEhoAgCAIAgCAIAgCAIAgCA+XvbExz3ENa0aknoC4TnGnFzk8ktrPqTk8kQFia8Ovt7qqwk7D&#10;naRjqaNwXiXSHFZYzida8e5vKPVFbF7C2bK2VrbxpLet/bxKWo4ZwQBAXhlvhsXm7d1TN1paUhxB&#10;4Of0D61amgGj6xW/87rrOlS29suC7t7/ADI7jV75tR6OD9KXu4kt3C4U1poKmtrJmU1JTRulmmkO&#10;jWMaNS4noAAXqqUlCLlLcivIQlUkoRWbZqb5SGdtXnjmNVXTafHZaUmntlM47mQg+vI90898fEOg&#10;KKVqrrTc2X5g2GRwy1VP7z2yfX+RFa6TfBAEBeuUeUl9zmxhT2Gxw987v6iqeDzVNF0vefmHEncu&#10;6lSlWlqxNbiGIUcNoOtWfYuLfI2lZMZJYdyRwvHarLTtfVPANZcZGjnqp/SXHoHU0bh5SpNRoxox&#10;yiUXiWJ18TrOpVezguC/XMkFd5qAgCA4c0PaWuAc0jQg8CvjWexn1PLaiOsXZcykvq7O946XUu0f&#10;937FTGlGg1S41rvB5uM97hm8n/Tt2Pq3dhLcPxlRypXSzXP5kbyyVEEjo5HyxvadC1xIIK88Vqt7&#10;bVJUa0pRlHY0200TWKpzSlFJpnUXF5JJLieJPFYM5ynLWm82duWWxHLXujOrXFp4ag6L7CpOk9an&#10;Jp9TyPjSktp6qCnrrpVMp6UTTzO4NaT5T1BbWyhiWJV421o5Tm+Cb9u3Yusx6s6NCDqVckkSvhHA&#10;Edm2KqukNVW8Q3Ulkfg6z2r0tozoXHC1G5xCbqVuWbcY9me99b7iBYhizuc6dFasfay8VaJHQgCA&#10;ICGeUVyabHnxY3PIjtuJ6Zh7jujWbz1Ry6b3MPlHEdIODc2qrLWWyRI8HxqthVTLfTe9fFdZq+xn&#10;g68Zf4lrrBfaJ9Dc6N+xLE/gepzTwLSN4I4gqOSi4NxlvLxtrmld0o1qLziyjLiZIQBAZHci3Px2&#10;VeOm2C7VBbhi+SNjeXnvaaoO5kvYD613ZofarYWdfop6r3MhukuE+f2/T0l9ZD2rivivzNl8sTKm&#10;F8cjQ+N7S1zTwIKkE4RqRcJrNPY0Usm4tNb0QPiywuw5e5qXeYj38Tj0sPD7PEvGulmBPAcTnQiv&#10;q5elB9T4d2728S08OvFeW6nx3PtKOoYbMIAgLpy6vnpPiGKN7tIKr8E/XgD7U+X51Y+geMfReLwp&#10;zeVOr6L7fuvx2djZosYtfOLZyW+O1fEmpeuStAgCAIAgCAIAgCAIAgCAIAgI8wR7Lqj4q/6bEBIa&#10;AIAgCAIAgCAIAgCAIAgLVzIvHpXhuWNh0lqjzLfB7bzfOq20/wAV+jcGnTg8p1fRXZ972bO832C2&#10;/T3Sk90dvyIWXkgsoIAgPpjHSvaxoLnOOgA6SucISqSUILNvYj42orNk9YWsjcP2SnpABzgG1KR0&#10;vPH7PEva2jeDxwPDKVovWyzk+cnv+S6kVRf3Tu7iVXhw7DFb0QLOh+HcN0eALZOWVt3Z3TcHMO9l&#10;MDo1n6bgdexhHByzr+tupLvJnolhqrVXe1FsjsXbz7via/tNFpS2jlAEBWsF4OuuP8UW7D9lpjVX&#10;KulEUTBuA63OPQ0DUk9AC5wg6klGO8xrm5p2lGVeq8oxNsGROSdoyNwTBZreGz10mktfXluj6mXT&#10;eexo4AdA7SVKKFGNGOqihMVxOrilw6s9i4Lkv1vJGWQaYIAgCAIAgLBzWoLey1Mq3wtbXvkDGPad&#10;C4dOvXuHzKnvKTaYesM87rQ+uzUYtbHzafNZJ79zJTgNWs6/RRfoZZtEU66LzAT8IfSa8u6Gghw5&#10;S1NLC1s0rdJZDvcXA7xr1buC9j6G2eH0MIo17GGWvFOT3tvjm+p57NyKwxarXndShVexPZyyLpU5&#10;NKEAQBAEAQEEcqrk4UueGFTWW+KOHF1ujJo5z3vPt4mB56j0E8D2ErBurdVo5reiU4DjMsLras9t&#10;OW9cutfE1e3CgqbVXVFFWQPpqunkdFNDI3ZdG9p0LSOgghRovKE41IqcHmmdCHIIADodRxQG0LkZ&#10;5zuzWytio7hOZb9YtmjqnPPfSx6fgpD16gaE9bT1qS2dbpaeT3oo7STDfMLxzgvQntXU+KJOzLsH&#10;ptZO6Ym61FJ340G8s6R9fiKg+nWCfS+FSqU19ZS9Jda+8u9be1IwsGu/N7hQl6stnfwIbB1XkUso&#10;5Q+BActcWuDgdCDqCFyjJxakt6PjWexk+4YuwvdipKvXV72aP+ENx869t6O4msXwuheZ7Wsn/Utj&#10;9pU99b+a3E6XBPZ2cCqqRmAEAQBAEAQBAEAQBAEAQBAR5gj2XVHxV/02ICQ0AQBAEAQBAEAQBAEA&#10;QBARFmtdO679HSNOrKWPQj8p28+bReXfKXiXnOKRs4v0aUf+aW1+zIsLAaHR27qvfJ+xfplkqoST&#10;BAEBd2Wdl9M8Qtne3WGkHOHXgXcGj6/ErQ8nuE/SOLq4qLOFFa3926Pt29xH8buegttRb5bO7j8u&#10;8lq73WlsVqrLlXTNp6KjhfUTyu4MY1pc4nwAFerZyUIuUtyK7p05VZqnBZtvJGnbNjMGszTzEvmJ&#10;6wuD6+oLoo3HXmoh3sbP0WBo8WqiU5OpJzlvZ6Jw+0jYWsLeP3V4vi/EtNcDYBAEBsd5D2QLcv8A&#10;B7cY3inAxBeog6Bkje+pqU72jsL9zj2bI61IbKh0cdeW9lN6UYt53X81pP0Ib+t/kZRrZEGCAIAg&#10;CAIAgIjzWubq2/Q0MZc5tMwd4Ol7t/zbK83eU2/ldX9DDaW3UWbS/FLcvBe0n2AUVToSry+97ken&#10;CmWElUGVV3BiiO9tONzz8LqWZox5OnUSusaWS4U+P9z4di73wOnEMcUM6drtfP5HgxblzU2QOqKH&#10;bq6PiRpq+Pw9Y7VpNKNALjDNa7w3OpR4x3yj81171xXEy8Pxmnc5U63oy9j+RXMobntU9bb3H1hE&#10;zBp0Hcd/kUz8mGJdNZ1sPm9tN6y7Jb/Br2mr0hoatSFdcdj7iRldpEAgCAIAgCAIDBnl+ZCMgczM&#10;qy04aHubBeIWD2x3Rz6du5rv0T1laK9t9V9LHc95aGieLN//AKfVfXH4r4rvMJVqSzQgCAmPkoZr&#10;nKfOK1VVRMY7RcnC314J70MeQGvPwXbJ16tVmWtXoqqb3MjuP2Hn9jOMV6Udq7uHeja29jZYy1wD&#10;mOGhB4EKTNJrJlCptPNEA4ntBsl9q6Q67LH6sJ6WnePMvFulWE/Q2L1raKyg3rR/pe1eG7uLXw+5&#10;86to1OPHtKYokbAIAgJMyhum1HW29zvWkTMHmP1L0L5LcR1oV8Ok92U137H8CE6Q0MnCuux/AkdX&#10;2Q0IAgCAIAgCAIAgCAIAgCAjzBHsuqPir/psQEhoAgCAIAgCAIAgCAIAgOHODGlzjoANSVxlJQTl&#10;Lcj6lm8kY83ivNzutXVn+mlc8dgJ3DyLwtit68Rv693L78m+5vZ4It+2pKhRhSXBJHjWqMgIAgJk&#10;yxtQoMONncNJKpxkJ/JG4fb416v8neG+Y4Mq8l6VV63cti+feVxjlfpbrUW6Oz5kMcvXMc4OycFk&#10;ppebrsRTil0B0cIGaOlI8PeNPY8qd4hUygqfP4Gz0Us/Ob7ppLZTWfe93zNaq0RdIQBATLyUMnzm&#10;/m1QUtVAZbHbdK64E+tLGnvYz8J2g06tepZlrS6Wok9yI5j+I/R1lKUX6cti+fcjayxjYmNYxoax&#10;o0DQNAB1KTlDN57WfSHwIAgCAIAgCAt6z4OpqK4T3GqDaq4TSOeXkd6zU8Gg/OotZaPWlte1cTqr&#10;Xrzbes/urclHlktme9+w2le/qVKUaENkEt3PtLhUpNWcEahAUGHCVPb78y50AFO9wLJ4RuY9p6h0&#10;HXQqKU9HbW2xRYraLUk01NLdJPq4NNJ58ePM2cr+pVt3b1dq4PiivqVmsCAIAgCAIAgKdiGw0WKb&#10;FX2e5QtqKCugfTzxOG5zHDQ/OuMoqScXxO6jVnQqRq03k080agM3cuqvKjMW9YYqyXmimIhlI052&#10;I743+NpHj1UUq03Sm4M9DYfeRv7WFxHitvU+JZ66TYhAAdCgNtXJfzG9U7JPDt1ll52vgh7hrCTq&#10;eei70k9rm7Lv0lKbap0lJMoDHLPzG/qU0tj2rsfy3HuzdtILKO5MbvB5mQ+dv1qlfKjhuvb0MRgt&#10;sXqvse1eDT8TZ6PV8pToPtXxI0XnMm4QBAXDgG4el2KqJxOjJXGF36W4efRTvQi+8wx2hJvZN6r/&#10;ALti9uRp8Wo9NZzXFbfAnJexSrwgCAIAgCAIAgCAIAgCAICPMEey6o+Kv+mxASGgCAIAgCAIAgCA&#10;IAgCAo+L630vwzcZgdHc0WN8Ltw+dRXSm88xwW6rJ5PVaXbL0V7zY4dS6a7pw6/dtIEXiktcIAgO&#10;ymgdU1EULBq+RwYB2k6Lvt6MritCjDfJpLveRwnJQi5PcjIiipW0VHBTsGjImBg8Q0Xu60to2dvT&#10;t4boJJdyyKfq1HVnKb3t5mtzl+44OJc7RZo5C6lsNHHT7PRzsg5x5HicwforR3k9es+rYXHona9D&#10;YdK1tm8+5bF8TGlYZNQgCA2Y8hTLJuCMm4r1URbFzxFJ3Y9zhvEA1bC3waav/TUjsqepT1nvZSml&#10;N87q+dKL9Gns7+Py7jI9bAhoQBAEAQBAEAQHjrrrT26ooIZ37L62c08Pa/m3yafqxuXOMXJNrh/4&#10;+JwclFpPj/5+B7FwOYQFo3zGTaPMTDOGIZNKitiqa2do0J5mNmyAerV7wf0FlwoN0J13uTS73m/c&#10;vaYk7iKuIW6e1py7lkvfJeBdyxDLCAIAgCAIAgCAws9EWyzbUWqxY5pYvwtO/wBLq1zRxY7V0Tj4&#10;DtD9ILT4hT2KoiytDr1qc7OT2P0l8TBJaQtMIAgM1/Q38cGO4YrwjNJ3ssbLlTtJ9s083Jp4QY/1&#10;VucPntlDvK00ztc40rpcPRfvXxMzcbW4XPDFfFsgvaznWE9Bbv8AmBHjWFpNYfSWD3Nslm3Ftdsd&#10;q9qK/wANrdBd058M8vHYQOCV4mLWOUAQH3BM6nnjlbucxwcPCCu6jVlQqxqw3xaa7tpxnFTi4viZ&#10;F0lQ2qpYZm72yMDx4CNV7xtq0bmhCvHdJJ+KzKdqQdObg+DO1ZJ1hAEAQBAEAQBAEAQBAEBHmCPZ&#10;dUfFX/TYgJDQBAEAQBAEAQBAEAQBAWZmtVGHDTIgdOena0+AAn6gqm8pdw6OCqkvvzS7km/giSYB&#10;DWunLkmQ+vLBYgQBAXBgKi7uxXQMI1ax5kP6I1+fRTjQq088x62g1si9b/FN+81GLVOis6j57PEn&#10;Jzgxpc4gNA1JPQvY7eSzKu3mmXMzFBxtmJiW/uc5wuNwnqGbXEMc8lo8TdB4lDnJzes+J6QsaCtr&#10;WnR/CkvYW0vhmhAVjBuHJsYYts1jp/5a41kVK3sL3huvi1XOEdeSiuJj3NZW9GdaW6Kb8Dc5ZrVT&#10;2G0UNtpGCOlo4GU8TBwaxjQ0DyBS9JRSSPN1SpKrOVSW9vPxPYvp1hAEAQBARFnxyiLZkbU4dhqq&#10;bu+S41B7ogifpJDTAEOlA6TtFugPHR3Vu3+FYPVxXpOjeWqu5vgiM41j1DBei6VZ673Lelxfu2cS&#10;ULLeaPENoo7nb521NDWRNnhmZwexw1BWkqU5UpunNZNbGSKnUhWhGpTeaazT6me1dZ2EU8pDERwd&#10;gi14gA/7LvdDUOPUznNl/lY5w8a3OE0HdXLoL70ZL/lbXtSNHjVyrK086f3JQfc5JP2NolSORssb&#10;XscHMcA5rhwIWnayeTN2mms0fS+H0xly/wAUtxxy08XSBwlprLZX2+n6mlssQeR+k6QKY3Vv5tgV&#10;HPfOes/B5ewglnded6SXCT2U6eqvFN+0yaUOJ2U7EOIbbhSzVV1u9ZFb7dSs25qiZ2jWj6z1Abyu&#10;2lSqV5qnSWcnuR01q1O3pyq1pKMVtbZjFiX0QXDlvuL4bNhmuvFKx2ndM1Q2mD+1rdlx08OhU5t9&#10;D7mpHWrVFHq3/Je8re608sqUtW3pSn1+qu7e/FIvHK/lm4IzCrordWibDNylIbGyvcDDI49AlG7X&#10;4QC1t9o1fWcXNJTiuW/w/wDJt8O0vw2/kqcm6cnwlu8Vs8cifAdQomTc5QBAEBY2d+CG5jZTYow+&#10;Y+cmqqJ5pxp/TNG3H/vNaumtT6WDhzNlht35jd07jgnt7OPsNPBBaSCNCNxB6FE3s2HopNNZoL4f&#10;QgJl5IGKjhPlB4VldJzcNbM6gk1OgIlaWjX9LZ8izLSWrWiRzSKh5xhtVcVt8PyNrMkbZY3McNWu&#10;BBHWFJmk1kyhk8nmjHSvpnUVdPA8Daikcw6cNxXhXFrXzHEK9svuTku5N5Fw0KnS0oz5pM6VqjuC&#10;AICdsD1RrMKW15OpEewf0SW/UvZ+h9w7rAbWo+Ecv8W4/AqvFKfR3lRdefjtK6piasIAgCAIAgCA&#10;IAgCAIAgI8wR7Lqj4q/6bEBIaAp9XiC2ULtmor6eJ3uXSDVaS5xzC7OWrcXMIvk5LMy6dncVVnCm&#10;33HXFii0TEBlzpST/rQF0U9IsHqvKF3D/JfM5ysbqO+m/Bnugq4KkawzRyjrY8H5luaN1QuFnRqK&#10;XY0/cYsqc4etFo7lknWEAQBAEAQBARxnDPpFbIesvf8AMFQnlVrZU7Sj1yfuRMtHI7akuz4kZrz0&#10;TYIAgL5ykp+cv1TKR/JwHTwkj/mrj8mFDpMVq1n92D9rX5kX0gnq20Y838C68374/DOVOMLrE/m5&#10;qS0VU0btNdHiJ2z59F6TupatCb6veQ/DqXT3lGnzkveabVFj0acoAgJ75D+GRiLlC2WV7NuK2QzV&#10;zt2oBazZaf1ntWdZR1qy6iKaT1+hwyaX3ml+u5G0VSUo0IAgCAICLs8s/bDkpZHPq5G1l7nYTR2y&#10;N3fvPQ53uWa9PTwC3WF4VXxSrq01lFb3wX59RH8Yxu2wajr1nnJ7o8X8l1mtrMDH14zLxTWX+91B&#10;qK2oO5o9ZEwetYwdDR1K77Kyo2FFUKK2Lxb5s844liNfFLiVzcPNvdyS5LqNkPJddAzIvCdNFXU9&#10;dLBSfheYlbJzbnOc/YdodxAcBoepUjjSf0hWbTWcnvPR2AOP0XbqMk8orc8+G7uJVWkJAQ3yv2Mf&#10;ydsW7ZAAFKQT191RaKS6OZ/SlHLr/wBrIhpb+5a/9v8AuiXPkRif92GT+E7o5/OSyUEccrtdSXsG&#10;w7XxtKwMWoebX1Wn1v27TZYHc+d4bQrPe4pPtWx+4u3EN3iw/YbldJiBFRU0lQ8k6bmtLvqWspwd&#10;SahHe3kbqc1Tg5y3JZ+Bg3yGbq+857Ykr6l21VVlrqJ3OJ3kuqIXO+dWnpTQVHDaMI7otL/lZSuh&#10;d07jFripPfOLf/MvmZ6KqS7TDP0QfFlbE7C2G4pXR0MrJK6dg3CRwIazXr077yqyNDraEpVbhras&#10;ku/f8CpdPrucKdC1i9ks2+7JL3swzVoFLBAZxcivlA1OI2HAeIasz11PFt2uplOr5Y2jvoiektG8&#10;dgPUFVGlGERt5K8oLKL9Zcnz7/f2l46F45K6g8PuZZyis4t8Vy7vd2GWyr4tIIAgCA0654YYGDc4&#10;cY2djObiprpPzTOqNzy5n+65qit1HUrSX627T0Jg1fznD6NRvN6qXetj9qZZKxjchAVbCN4fh7Fd&#10;mukbi19FWQ1DSBroWPDvqXOD1ZJmPcU1WozpvimvFG6eCVs8McrfWvaHDXqIUwPNbWTyZBmOaXuT&#10;FlxaPbSc5v8AygD9a8gae2/QaQV9nrar8Yr4ln4RPXsqfVs9pQlXxuAgCAmLKubncLbP+jne35j9&#10;a9WeTar0mBav4ZyXufxK5x6OreZ80vl8C8VahHQgCAIAgCAIDrlnjgbrJIyMdb3ALpqVqVFa1WSi&#10;ut5HKMJT2RWZ4ZcSWqA6PuVK0/1zftWmq4/hNHZUuoL+5fMy42VzLdTfgzinxNaap2zFcqV7urnQ&#10;uNHSHCLiWrSuoN/1ITsbqCzlTfgVIEEAg6g9IUgTTWaMLccr6CO8FvbHiuqc4hrRSPJJ6BtsXGUo&#10;wi5SeSR9SbeSKBjHH1VeaiSmopXU9A07I2Do6XtJ6uxeVtK9N7rFa0raym4UFs2bHLrb5PgvEsXD&#10;sJp20VUqrOfuLP4qqt5IggPpkjo3ascWnradFzhUnTetBtPqPjSlsaKvQYxvNtI5m4TFo9rIdseQ&#10;6qU2WleNYe/qbmWXJvWXhLM11XDrSt69Nd2z3F02vN2ojIbcKNkrfdwHZd5DuPmVkYb5UbiDUcRo&#10;KS5w2PweafijRV9HoPbQnl27S8rRjiz3jRsVW2KU/wBHP3jvsPiVr4Xpjg2K5RpVlGX4Zei/bsfc&#10;2Ry4wu6ttso5rmtpXgdRqFNE89qNScr6AgCAivOB5N0oGanQQk6eF3/JebvKnNu9tocFBvxf5E70&#10;dX1NR9fwLAVIEtCAICSMnYu+ukvUI2/SV/8Akqpbbur/AEL/AHMhmkcvso9vwKPywLhJbOTfjaWK&#10;QxvfTxQkg8WyTxscPGHEeNXlffYPu96NZo9BTxSinzb8E2aoVGy+zlAEBmD6G7aefx1i25FgIp7d&#10;HAHHiC+TX5oytth69OTK70zqZW9KnzbfgvzM/wBb0qYIAgCAjLlA5z02SmBZbqWMqbrUuMFvpXnd&#10;JLp652m/ZaN58Q1Gq3OE4bPE7lUVsjvb5L58jQY3i1PBrOVxJZy3RXN/Jb2ayMUYpumNL9WXm81k&#10;ldcat5fLNId57AOAA4ADcAr2t7alaUlRoxyijzRd3le+rSuLiWtJ/rZyXUUtZJhFzYAzHxBljfor&#10;th64SUVQwjbjBJimb7l7eDh/9DRa+9sLfEKbpV459fFdjNth2KXWFVlWtp5c1wfU1+uo2aZJ5tUG&#10;c2BKW/UjBT1IPM1tJrqYJgBtDwHUEHqPXqqNxPDqmGXDoT2renzR6RwbFaWMWquaaye5rk/1uLU5&#10;Y1cyi5POJmu9dUOpoWeHuiM/M0rY6NQcsUpdWb/5WanS+ahgtZPjqr/mRa3IOxCbpk/VW5ztp9tu&#10;MjACeDHhrx5y5Z+ltHo75VF96K9mw1mg1x0uGypP7kn4Pb8y/OVJfTYMhsWztdsvmphSt36H8I9r&#10;D5nFafAqCuMRoxe5PPw2kg0kuXaYTXmt7WX+Wz4mHHIiuLKLPy3Qu11q6Kpgbp1hm3v8TCrL0pg5&#10;4bKXJp+3L4lOaFVFDGIRf3oyXsz+BsZqKiOlp5Z5XBkUbS97jwAA1JVLpOTSW9noaUlFOUtyNVOe&#10;GaVdm5mHcb3UyO7kDzDQwE7oYGk7IA6zxPWSV6Awqwhh1rGjHfvb5vieXMbxSpi17OvN+juiuS4f&#10;N9ZYK25oQgK5gfFlXgXF9oxBQnSpt9Sydo90Ad7T2Eag+FYl3bwu6E6E90lkZ1jdzsbmnc098Wn+&#10;u02yYRxTb8bYat19tcomoa6Fs0bhxGo3tPaDqCOsLz3c287WtKjUWTi8j1VaXVO9oQuKLzjJZorC&#10;xjLI5zYzGZgS/Zf0pl2PTi+No5G7WgdE6KRpJ38A98R8QW6w+yd3TuJZepDPvzT9yZHsVxBWNa1h&#10;n688u7Jr3tEjLSkhNXfLltLbXyjb7I0Na2sp6WpAb/VNYde3VhPjUev45Vs+a/L4F16J1dfDVH8M&#10;mvj8SA1rSZBAAdDqOKA3P5eV3pngDDVWZOdM9tppC/XXaJiaSVL6bzgn1Hm28jqXNSPKT95HOZ8I&#10;ixbM4HXnI2OPk0+peX/KbS1MZhP8UF7HJE7wGWdnlybLTVRkiCAICVsoXa2etbrwn1/3QvS3ktln&#10;h1xHlP8A6UQLSFfXwfV8S/VdRFAgCAICkXbFdqsgIqqyNsg/omHaf5AoxiekuE4QmrqulJfdW2Xg&#10;vibC3sLm5+zg8ue5FmXTN7eW26iGnRJUH/hH2qpsR8qW1xw6375v/pX/AHEkoaPca8+5fN/ItW4Y&#10;7vlx1D658TD7WDvB5t6rW+00x2/zU7hxXKPo+7b4s31HCrOjuhm+vaUOWeSd21LI+Rx6XuJKh9Wv&#10;VrPWqycn1ts2kYRgsorI+F0nIIC4MM4zrsOTtDZHTUhPfwPOo07OoqcaO6W3+AVUoyc6XGD3ZdXJ&#10;+zmai+w2jeReaylwfzJroK2G5UcNVA7bhlaHNK9d2V5Rv7eF1bvOE1mis6tKVGbpzW1ESy1L6T06&#10;kjOy40Tma9jpY2nzFRfTS4na6P3VSm8nkl/lJRfsZscKgql7TjLnn4Jss5eNC0ggCAIAgCAICs2j&#10;GF2shAp6t5iH9FJ3zfIeHiUtwvSrF8IaVvWbj+GW1eD3d2RrbjDra6+0ht5rYy+bNm1BOWx3GldC&#10;87ucg75p8XH51cWE+U63rNU8RouL5x2rw3ruzIvc6PzjnKhLNcns9pflNUMqoGTR6ljxqNppafId&#10;6uqhXhc0o1qeeq9qzTT8GkyKTg6cnGW9Hau84ET5uu1vdIOqn/4ivM3lReeJ0F/J/wBTJ9o8v+Hn&#10;2/BFiKmCVBAEBJ+TzQKS5u6S9g8xXoryVRXm93Lrj7mQfSN+nSXU/gWVy4Qf3tmJiHFuktJqB0ju&#10;mMaedXJf/Y951aL/AL0p9kvczVwo8XkEAQGa/oar2+mOPGbA2+apDt69Gsu7RbnDt8itNNF6NB/1&#10;fAzpW6KtCAIAgMA+X3f563NO02kvJpaG2tkazXcHyPcXHw6Nb5FbOh9FRtalbi5ZdyX5lH6fXEpX&#10;dG3z2Rjn3tte5GMan5VgQBAZVeh/YlnpMfX+xbZ7lraDunY13c5G8AHyPKgGmFCMranW4p5dzX5F&#10;paBXMoXlW3z2Sjn3p/mSdy/MStt2WNmsrX7M1yuIkLQeMcTCXf7z41odEKGveTrcIx9rfyTJLp5c&#10;qnYU6C3zl7Evm0WN6HnezHeMX2gu72WCCqa3Xpa5zTu/SHkW10ypZwo1eto0nk/rZVLihzSfhs+J&#10;JvLuuLqPJKKBumlXdIInb+gNe/8A4QtHonDWxBy5RfwXxJLpzUcMKUfxSS97+BhVkhiduDc3MJ3e&#10;RwZBT3CITOPRG87Dz+q4qz8VoO5satJb2nl2ravaUzglyrPEqFd7lJZ9j2P2M2gZiU81Zl/ieCmB&#10;dUS2uqZGGjUlxicBp41RFlJRuqUpblJe9HpnEIynZ1ow3uMsvBmogjQ6HivRh5MCHwIAgJ/5MXKc&#10;lydqX2W9tlrMK1Mm2eb76SjeeL2DpaelvjG/UGH47gSxJdNR2VF4PqfwZPdGdJZYRLze420n4xfN&#10;dXNGbMGf+XFTaDc2Y0swpQ3aIfVtbLw105s6P17NNVV7wfEI1OjdGWfZs8dxdEcewuVLpVcRy7Vn&#10;4b/YYW5sZ1vztz8wq+0B7bPbrhT09ubI0gyOMzS6Ut6NogbupoVnYfhawvDKqq+tKLcvB7O4prFc&#10;aeNYxQdD1IySj17Vm+/3GxJUyegzWp6IIzZz8Y4kHatNPu04b3rQ4j9pHs+LLi0N/YJ/1v3RMalq&#10;idhAEBuHyLcHZL4GIaGg2Wk3D+qapZQ+yj2HnbFP2+v/AFS95a+apJxONdNBC3TzrzV5UP3rR/8A&#10;jX+6RLtH/wBlfa/cizVTZJggCAk/J55NJc2dAew+UH7F6K8lUm7e7hwTj7U/kQfSNenTfU/gSIr2&#10;IecOIa0k8Bv3DVfG1FNs+rbsLJvuaNFbZHw0tPLUztOh5wGNo8u/zKosZ8o9lh8pULWlKpNc04pe&#10;PpexEmtcCq1kp1JJLq2/kWLeMe3i8bTXVJp4T/Rwd6PGeJVMYrprjOK5xlV1IP7sNnt3vxJTbYTa&#10;221RzfN7S3iS4kk6k9JUFbbebNxuOF8AQBAEAQBAS3lNWPnsE8LjqIZiG9gIB+fVeoPJjdTrYTUo&#10;S3Qm8uxpP35lfaQU1G5jNcUW9R2x94rLtSRac5JQvLdekiSMj5lYGkGHPFsLuLKO+Udnatq9qWZp&#10;LOv5rcQrcn7OPsLFILXFrtQ4HQgrxFOEqc3Caya2Nci2oyUoqS3BcDkEAQBAcgFxAA1J6AvqTk8k&#10;NxW7Xgq8Xcgw0b44z/STd43z/UpjhuiGNYo06NBxi+MvRXt2vuRq6+J2tv6083yW0vG1ZRRt0dca&#10;wvPTHTjQeU/YrUw3yXU45SxGu31Q2e1/JEdr6QyeyhDvfyLytWGbZZQO5KOON/8ApCNp58Z3q2MM&#10;0ewvCF/wdBRfPfLxe0jdxfXFz9rNtcuHgVRSIwQgIpzebpeaI9cH/EV5p8qSyxG3f8n/AFMnujz+&#10;omuv4FhKlSVhAEBJuTrvwF0br7aM6eJy9D+SmX1V5Hrh7pEI0jXpUn2/AtLls0ndXJrxW7UjmXUs&#10;mgPH+MxD6/Mrov1nRz5NfL4mNozLVxWl15r2M1ZKOl6hAEBmp6GtWsbdsc0heA98FLK1nSQHSAnx&#10;bQ8q3GHPbJFa6aRepQl1v4Gdi3ZVgQBAEBgt6IBg6opMZ2HEzWF1HWUncT3gbmyRuc4A+Fr93wSr&#10;S0OuYunVtnvT1u57H7l4lMaf2clUo3iWxrVfanmvHN+BigrGKjCAIDLz0PvBc8t9xFiqSMtpYYBb&#10;4Xng57nB79PAGt/WCrnTC6iqdO2W9vN9m5FtaA2cnWrXjWxLVXa9r9y8SOuWVmQ3Heb1TRUsokt1&#10;jZ3DEWnc6TXWV363e/oBbnRmy80sVOS9Ke3u4ezb3ke0wxFX2JOnB+jT9FdvH27O4qPIUubqLO40&#10;wOjay2zxHXsLXj6K6dLKevh+tykvijJ0Hq6mK6n4ote5/Amn0QWRzct8OMEhDHXXfHpud+Cfodez&#10;61GNDl/xdR/y/FEy0+bVjSWf3/gzA4EtII3EK2ijDadyesxos0sp7LdHyNlro4hSVzTvImYAHEj8&#10;oaO/SVBYzZOwvZ00tm9dj+W49P6P4isUw6nWbzkllLtXz395hJypcg63KnGNVdKCme/CtxlMtNMx&#10;pLad7jqYXdWh12esdoKtLAMXhiFBUpv6yK29fX8yltJ8BqYXcyrU4/VTeafJ8n8OogxSshAQBAEA&#10;ALiABqTwAQ+mXfI/5Nd0/dDRY6xNRvoaKk/C22knbpJNJp3spad7Wt4jXeToeA31zpJjlLopWVtL&#10;Nv1muC5d/EtnRHRut00cRu46sY7Yp72+fYuHWZuqrS6TWZy/Khk3KDnYwgmK20zXgO10do47+rcQ&#10;tBiL+sj2fFlx6HRaw+bfGb90THJasnQQBAbkMnKOS35TYMppdOcis9I12yNBrzLVLqKypxXUec8R&#10;kp3taS4yl7yzc1XD91AAGh5lup6+K8z+VBr6Wor/APjX+6RMsA/ZX2v3Is5U4SUIAgJSyfjAttwf&#10;0mVo8g/5r0h5K4ZWVzPnJLwX5kF0if1tNdT95IKvAiIQHhuVkoLuzZrKSKftc3vh4DxC1F/hFhik&#10;dS8oxn2rb3Peu5mTRua1u86U2izrtlJST6vt9S+md/o5e/b5eI86qnE/JhZ1s54fVdN8pekvHeva&#10;SS30gqx2V459a2Ms66Zf3q2ak0pqIx7enO35uPmVVYjoPjmHZt0dePOHpezf7CRUMXtK+xSyfXs/&#10;It6SN8Tyx7Sxw4tcNCFBZ050pOFRNNcHsZuE1JZpnyus+hAEAQBATRltaX2vDbHStLZalxlIPEDg&#10;PMNfGvW2gGFzw3BoyqrKVVuXduXsWfeVrjVwq901HdHZ8yj4I9l1R8Vf9Niso0J6sX5bsvE76y3v&#10;bBVO3vjd61569egqqNKdA6GN1HeWclTrPfn6su3Lc+tZ58VntJDh+MVLNdFUWtD2rs+RYFVgi+0k&#10;ha63TP09tE3bB8ipS40F0gt5avm+t1xafxz8UiVwxqyms3PLtT+RxBgq+1Dg1tsnbqdNZG7A86Ud&#10;BdIK+62y7XFfHMTxqyh9/PufyKzRZUXio15+SnpQPdP2ifIpVaeS7EamTuq8ILqzk/8ApXtNdV0i&#10;pL7ODfbkvmXNbspbbT6Oq6iard0tHeN82/zqa2PkxwyhlK7qSqP/ABXszftNZV0guJ7KcVH2/rwL&#10;pt2HbbaQO5KKGFw9uG6u8p3qxbDAsMwxLzS3jF88s34vN+00da8uLj7Wbfu8CorfGGEAQBAEBF2c&#10;TAKy2vBO0Y3g+UafWvPHlVoZVbSvzUl4NP4k20cqLVqU+xkehUMTIIAgJByfmAuFxi6XRNcPEdPr&#10;V5eSuqld3VHi4p+Dy+JEdIo50qcut/r2HbymrM2+5A47pXNc/ZtctQA06HWLSUedgXoG8WtQll1P&#10;weZoMEqdFiVCX8yXjs+JqMUZPQQQBAZSeh435tuzmuNucQBcbVI1o04uY9j/AJg5bOwllVa5og2m&#10;FLXsY1F92S9qaNjikBTZ8SSshaXSPaxo6XHQIC2bhmngy0y81WYrstLJ7mWviafpLLhaXFRZwpya&#10;6kzDqXltSerUqxi+uSXvZxQZrYLuk3NUmLLJUycdiO4RE/SSdnc01nOnJLrTFO9tar1adWLfVJP4&#10;nxmPl/Zs3MFVthuektJUt2oqiIhzoZB62Rp6wfKNR0rlZ3dWwrxr0ntXt6mdd/Y0cStpW1dZxl4r&#10;k11o1y5tcnLGOUlfN3bb5bjaA481daOMvhe3o2tNSw9jvESrqw3HLXEYpRerPjF/DmeeMY0bvcIk&#10;3KOtT4SW7v5P2cmyL9k7Wmh16tFIMyKZEsZQcmnGGbNxgMdBNabIXAzXSsjLGBnTzYOheerTd1kK&#10;OYnjtrh0Ws9afBL48iXYPoze4tNPV1KfGTXuXH3dZl3mvjXD/JRybp8O4d2WXeaF0NvhJBkc8+vq&#10;ZPATr2nQDdwrrDravpBfutcbYrbJ8MuCRbOLXdtovhaoWuyT2RXHPjJ9nvyRrtmmfUSvlleZJHuL&#10;nPcdS4niSroSSWSPPMm5Nt7yX+SNXMoOUDhVz3BrZHzQ7+kuheAPLoo3pHBzwyrl1P2oluiU1DGa&#10;LfHNeKZkd6IM0uy6w2RG46XQkvHrW/gn7j2no8BUJ0PlleVI84/FFkafQzw+lLlP3pmCCtsogmjk&#10;xZ9SZL4udHXl8mGrkWx1sbdSYiPWzNHWNTqOkdoCjGO4QsToZw+0ju6+omWjOOvBrnKptpT9bq6+&#10;73Gxlj7JjzDbXt7kvdkuEWo1AlhmYfMVSzVa0q5bYzj3NHoZO3vqGeycJLtTRjxj7kG4SxBPLVYc&#10;uVVhqZ+p7nLe6KcHsBIcP1j4FMrTS26opRuIqa57n8vYV/f6C2Vw3O1m6b5b18/aRZW+h84wZI4U&#10;mJLHNHrudNz0ZI8AY751II6Y2jXpU5LwfxRF56A3yfoVoNdea+DOaT0PzFLXF1xxTZKSnaNXSRCW&#10;QjxOa0edcZ6Y233KUm+5fFnKnoDeN/WVopdWb+CLeumTGT2X0pZifM6e91UZ0fQ4epGudr1ber2j&#10;x6LKpYri16s7a2UVzk3+XsMO4wTA8NeV3eOcuUEs/jl3n3Ys+MrMs52y4PyykuNYzTZuV/rA6XUd&#10;IaA8NPwdFyq4Tid8sru61Vyitnw9pwoY7g+GvOxs9aX4pvb4ZPLuyLttXLczMxXXdzYewTba6Rx0&#10;ZDDTVE7h4dl4+pa6poth1vHWr12u+K96NrS00xa6nqW1tGT5JSfuZNGBsVZ/4ldFJdcL4UsFKSC4&#10;1jpxJs9jGSuIPh0UXu6GB0G40qk5vqyy8WkTayuNI7hKVelTguvWz8E37TBPlZX2TEHKDxfNI+OR&#10;8FQyjcYgQzaiiZG7QHeO+a5VjfSUriWruR6p0YpSpYVR197zb72/hkRIteSkIDspoHVVTFCwFz5H&#10;hjQOJJOi+rafJPVTbN1mHre20WC2ULdQ2lpYoBtDQ6NYBv8AIphFZJI801p9JUlN8W2RDmRLzuMK&#10;3fqGhjR2aNGvn1XlHyj1lUx6UV92MV8fiWLgkdWyj1tltKrzehAEBLeUkOxh+pk93UkeRrV6f8l9&#10;LVwirU/FUfsjEr/SCWdzGPKPxZfCuEi4QBAEAQHjr7PQ3RhbV0kU463tBPlWqvcKscRjq3dGM+1L&#10;Px3mTSua1B50ptFr3HKq0Vepp3TUbjwDXbTfIftVd3/k1we6zlbOVJ9TzXg9vtN3Rx66p7KiUvY/&#10;YW5XZR3CLU0tXBUN6A8FjvrHnUBvPJdiFLN2teM115xfxXtN1S0hoS+0g17fkUSoy/v1Nrrb3vA6&#10;Y3Nd8xUQr6D6QW+eds32NP3M2UMXsp7qmXbmjqhwRfZ3hjbZO09bxsjylY1HQ/Hq0tSNpJduxeLy&#10;OyWJ2cFm6i95eWF8ru5p2VN2eyQtOraZm8a/lHp8AVr6OeTjzerG6xdqTW1QW1f3Pj2LZ1kcvsd1&#10;4unbLLPj8iRAA0AAaAdCvdJJZIh28j3BHsuqPir/AKbF9BIaAIAgCAIAgCAIAgCAICPM4acuobdP&#10;odGSPafGB9ipvyoUNfCqNb8M/fF/IkuAT1bpx5xfvRF4XmMsMIAgLuyvqu58VRsJ0E0T2ebX6laH&#10;k5uegx2NN/fjJfH4Efxynr2bfJp/D4kqYks0WIsPXS1TtDoK6llpZGngWvYWnzFeq6sOkpyhzTRX&#10;tGo6NWNRcGn4Glato5bdWT0k7DHPBI6KRjhoWuadCD4woitp6VhJTipLczpQ5BASXybcXDBGeOD7&#10;o94jg7ubTzOPARy6xuJ8Afr4lk289SrFmlxq386w+tTW/LNdq2/A2vYksMmIaE00d2uFoJBHPW6R&#10;rJN/aWnzKXU5qnLWcU+39I88VIOcXFSa61ln7UzHrMLkZ12MpJJWZlX2ocd4ivDjUsHkc3Tp6FLr&#10;LSKNpl/w0O5ZP4kHxDRad8n/AMZU7JPWXhsIHxbyHcxsPMklt7KDEMLdTpRz7EhHwXhvkBKmFtpZ&#10;Y1clVTh7V7NvsIBd6DYjRzlQlGou3J+3Z7SE8S4OvuDazuW+2ittFR0Mq4HR7XgJG8doUqt7u3u4&#10;61CakupkHu7C6sJatzTcH1r3Pc+49WGMxcUYMmbJY7/cLYQddmnqHNYfC3XQ+MLhXsLS5+2pJ93x&#10;O22xW+s9lCtKK5JvLw3E7YG5duMrIWQYkoqPEtHwc/ZEE+nhaNk+Nqit3onaVfSt5OD8V8/aTSx0&#10;5vqGUbqKqR8H7NnsJUtvLLyikcKuowpWUdcTq5zLbTvcD0nbDgTvWgnoziq9CNVNf1P3ZEop6YYI&#10;/TlQal/TF+3MpOOfRAaCOikgwhh6d9SRssqroWsYzt5thOvR7YLItND5uSld1FlyXzfyMW+09pqL&#10;jY0nnzlu8F8zEPGGMrzj6/1F5vtdLcLhOe+kkO5o6GtHBrR0AblY1ta0bOmqVCOUUVNeXtxiFZ17&#10;mblJ/rJckUVZRgkn8mJ72Z94LMbg13duhJ6ixwI8mq0OOpPDa2fL4km0abWMW+X4vgzLvl4291Xk&#10;rTzgAilusEhPUCyRn/EFXOiU1HEGucX8GW1pzBywpSXCS9zXxNequQ8/hASFldnxjHKGYiw3M9wu&#10;dtSW+pHOU7z8E+tPa0grTX+EWmIr6+O3mtj/AF2kgwzHb7CX/wAPP0fwvavDh3GQ1l9EOkbABdsG&#10;NkmA3voq3YaT8FzDp5VDauhqz+qrbOtfJlgUfKA0vrrfb1S+aZ93j0Q4up3NteDObnLTsvq67aaD&#10;0HRrBqPGF8p6G7fra2zqX5n2t5QNn1Nvt65fJGOmY2fONs0Zn+nd7mNGTuoKY81TtHwG8fC7UqaW&#10;WEWdgvqYbeb2vxK+xDHcQxN/X1HlyWxeHzPrKfInFucVdsWOh2KBjtma5VOrKeLs2vbHsbqV8xDF&#10;rXDY51pbeCW9/rrGFYHe4xPK3j6PGT3L59iMyct+Q/gnCbIqjEDpcU3AaEifWOnaeyMHU/pE+BVp&#10;e6VXlw3Gh9XHq2vx+RcGHaFWFolK5+tl17F4fNk/2ix27D9GyktlBTW+lYNGw0sTY2jxAKIVKtSt&#10;LWqSbfXtJ7RoUreOpSiorklke5dR3GNuK+QZl9i2+3G7z3C+wVlfPJUzOjqmOBke4uce+jPSTuWJ&#10;O0o1JOcltfWSq20mxC1oxoQcWopJZrgtnUWrX+hvYQlce48VXqmb0CVkUnX1Nb2LpdhRfPx/I2EN&#10;ML9LKUYPufzLVuXoakwa40GO2OOp2W1NuIGnRqWyfUup4dDhJ+Bnw01qJ+nQXdL8mUnD3ofOMcP4&#10;1sddPeLLcrTTV8EtQGSSskdE14c7RpZproDu1XGOH6s03LYd9fTClWt5wjSam00tzWb8PcZ+LcFX&#10;kC4wgqziK4zTU8zGuncWuewgbOu7f1aLyHpnZX9TGbm5nQmoOWyWq8mkks08ssthZeF3NDzWnTU1&#10;nluzWfgUXXeq7N8cofAUBNeWtOYMI0hPGRz3/wC8R9S9d+T+h0Oj9Fv7zk/+Zr4FZ41PXvZ9WS9h&#10;dCsU0YQBAEAQBAEAQBAEAQBAR5gj2XVHxV/02ICQ0AQBAEAQBAEAQBAEAQFqZnUZqsJzuHGB7JfP&#10;p/xKCacWvnWAXCS2xSl/i037Mza4VU6K9pvm8vFZe8hYcF46LTOUAQFRw7Xelt9oanXQRzNLvBro&#10;fMt9gN59H4pb3WeyMln2Z5P2GHeUunt50+aZkCDqNRwXuFPPaiozUvyqsHOwRn5i+iDCyCpqzXw7&#10;tAWTDnN3YHOc39FROtDo6ko8mX9gNz5zh1KfFLJ92wihdJvwgOY5HRSNexxa9pBDhxBX0NZrJm4T&#10;I3H0eZuVGGsQtkD56mka2p09rOzvJB+s0+IhSuhU6SmpHnfFLR2N5UocE9nY9q9hfa7zVBAeG82O&#10;3YioJKK6UNNcaOQaOgqomyMPiIXZCpOlJTg2muKOupThVi4VIpp709qMZc3eQvYr/HUXDBM/pFcT&#10;3wt8zi6lkPU073M18Y7Apth2lVxQahd+nHn95fP9bSusW0KtLpOpZfVz5fdfxXds6jCbFeErvgi+&#10;1NnvlDLbrjTnR8Mo03dBB4EHoI3K07W6o3lJVqEs4spS9sbjD6zoXMdWS/Wa5opCyzACAIAgJP5M&#10;THvz7wWGNDnd26kHqDHEnyarQ47ksNrZ8viSbRpN4xb5fi+DM7eVfZDfcg8VRtbtvp4WVTd3Dm5G&#10;uPmBVT6P1eixKk3xeXii8dKqPT4PXS4JPwaZrDV7HmgIAgCAICd+TDyb585LubrdhJTYUopAJXt3&#10;OqnjQ80w9A907o4Ded0Sx3G44ZDoqW2o/Yub+BOdGdHZYxU6atsox3/zPkvizYnZLHb8N2qmttro&#10;4aCgp2BkVPAwNa0DsCpmrVqV5upUebfFnoOhQpW1NUqMVGK3JHuXUd4QETZzcpDDuSF1ttBeqG41&#10;ctdC6ZjqJjHBrQ7TftOHSpDhmCXGKwlOjJJReW3P5EVxjSK1wWpCnXjJuSz2ZfFosik5eeXU73Ca&#10;lvdM0aaOdSsdr5HlbSWiWILc4vvfyNLDTrC5P0ozXcvmVih5bGVlY4iS6VtHoNdZ6GTQ9negrHno&#10;vicd0E+xoy4aaYPPfNrti/hmXHbeVLlZdA3m8YUcTnHQNqGSReXaaNFhTwDEqe+i+7J/E2NPSfB6&#10;u64S7c170Xba80sHXsgUGKrNVuJ0DYq6Ik+La1WuqWF3S9elJdzNrSxOxrfZ14v+5fMuSGeOoZtx&#10;SNkb7pjgQsFprYzYqSks0z7IDgQRqDxBXw5FLrcLWi4DSe3U7u0MDT5RoVp7zB8Ov8/OreE+txTf&#10;jvO+lXq0fspuPY2i3q7Ke01Gpp5Z6Vx6nbTR4j9qhF75OsCuttKMqT/ll8Ja3syNtSxu9p75KXav&#10;lkW3cspLjBqaSohqm9DXd477POoDfeS26p5ysbiMuqScX4rWXsRuqWkUHsrU2ux5+/IknDtuNpsd&#10;FSO3PiiAdv177ifOr5wu0dhYULR74QjHvSSZDq1Tpas6nNt+LKitodIQBAEAQBAEAQBAEAQBAR5g&#10;j2XVHxV/02ICQ0AQBAEAQBAEAQBAEAQHivNCLlaayl2Q4yxOaAevTd59FiXlvG8tqltPdOLi+9ZH&#10;OE3Tkprenn4GPJaWEtcNCNxC8H1acqNSVOaycW0+1FxQkpxUo7mF1HMIAgJ8wnc/TfD1DU66vMYa&#10;/wCENx+Ze2dGcQWKYRb3Oe1xSfatj9qKnv6Hm9zOn1+x7TC/0R/ADmVeGMaQR949rrXVPHQRrJFr&#10;4QZB4gsjEKeU1PmWDobd+jVtJP8AmXufwMJlqyzAgCAzT9DvzZZRV92wBXzbLasmvtwcd3OAaSsH&#10;haGuA/JctxYVcm6bK10ww9yjC9gt2yXZwfwM7VuyrAgCAICGOU/klR5tYDqqiCnaMR2yJ09DO0d8&#10;8AauiPWHAbuo6dqkOCYpPDblNv0JbJL49xFtIcGp4xaSil9ZHbF9fLse72ms4gtJBGhG4gq9k89q&#10;PM7Ti8mF9OIQBATHyQ6Btw5QOFw9m22J00x1HAtheQfLoo1pHPUwyrlxyXtRMNEqaqYzRz4ZvwTN&#10;j+LbIzEuFrxaZBqyupJaY/psLfrVKW9V0K0Kq+60/Bnom7oK5t6lF/eTXijUHW0klBWT0szSyaGR&#10;0b2niHA6EeZejoSU4qS3M8kzg6cnCW9bDpXI4BAEBXcCYPrcf4vtOHre3WquE7YWnTUMB9c49gGp&#10;PgWJd3MLOhOvU3RWZn2NnUv7mFtS3yeX59xtfwTg+3YBwrbbBaohDQ0MQiYNN7j7Zx6yTqT2lefL&#10;q5qXlaVeq9smep7K0pWFvC2orKMVl+feVxYpmhAEBgp6IRFI3HmF5DpzTra9rd+/USu1+cK19Dmv&#10;Nqq/m+BR+n6fndF8NX4mKSsEqwIAgCAqVrxPeLHIJLdda2geN4dTVD4z5iF0VKFGqsqkE+1IyaVz&#10;XoPOlNx7G0X/AGDlPZn4c2RTYvrp2N0AZW7NSNB/WArUVsBw2v61FLs2e431vpNi9t6ldvt2+/Mk&#10;3DnL8xrbthl3s9qvDBoC5jX08h8YJb/urRV9ELOe2lOUfBr9d5JbfTy/p7K9OM/FP4r2Es4Y5fmD&#10;LkWMvVmullkPF8ezUxDxgtd/uqPV9ELuG2jNS9j+K9pK7bTywqbLinKHhJfB+wmTCWfGAMcFjbRi&#10;q3zTv4U80vMy+DYfoVGrjCb61+1pNLnvXiiX2mOYbe5KhXi3ybyfg8i/GuDgC0gg8CFqDe7zlAEA&#10;QBAEAQBAEAQBAEAQEeYI9l1R8Vf9NiAkNAEAQBAEAQBAEAQBAEAQED44trbViiuhY0Njc/nGjo0c&#10;NfrK8c6bYdLDscrp7pvXXZLb7813Fn4RXjXs4Jfd2eH5ZFEUFNyEAQEl5R3fVlXbXu3j8NGD1cHf&#10;UvQfkuxTONbDJvd6cfdL4PxIVpDb7YXC7H8Dt5QGWzc2MpMQ4eawPrJYOeoyeioZ30e/o1I2Sepx&#10;V5XVLpaTS3rajSYTe+YXtOvwTyfY95qEkjfDI+ORpZIwlrmkaEEcQouehU01mj5QBAVjB2K7hgbF&#10;Nrv9rlMNfb52zxO6CQeB7CNQR1ErnCThJSXAx7m3hdUZUKi2SWRt8yszFtua2BbViW1vBhrIgZIt&#10;dTDKNz4z2g6jyHpUrpVFVgpo8831nUsLiVvU3r2rgy7F2mAEAQBAagcbMpo8Z35tGdaRtfOIT+Rz&#10;jtnzaL0TYOTtKTnv1V7keUsWUFiFwqfq68svFlFWeakIAgMkeQZaDXZyVVbodmitkrtdNwLnMaPM&#10;SoTpbU1LBQ/FJezNljaC0dfE5VPwxftaRsHVOl+mq3lF2yjs+d+MaahcHU4r3v0A0DXO0c5vicSP&#10;Er+wWpOph1GU9+X/AIPL2kNKFHFbiFPdrP27X7SOVuiOhAEB77HiC5YZuLK+019Rba1gLW1FLIY3&#10;tB3EAjfvXTVo068NSrFSXJmRQuKttPpKMnGXNPJk55actPHWDayKO+VAxTa9QHx1egnaOtsgGuvw&#10;tVFL7RiyuYt0VqS6t3h8ib4bpliFnJK4fSQ69/c/nmZyZX5s4czdsDbph+sEoboJ6WTRs1O73L29&#10;HYeB6Cqqv8PuMOq9FXXY+D7C7cMxW1xaj01tLPmuK7UXktabcIDBb0QmTXHOFY/c26R3llP2K19D&#10;l/w9V/zL3FIafv8A4ugv5X7zFBWCVWEAQBAEAQBAEAQF6YPznxvgItFjxLX0cTdNKcymSH9R2rfM&#10;tZc4ZZ3f21JN8+Pijc2eM4hYfs9Zpcs814PYT1gnl/4gt5ZFiixUl3iG41FE408vh0OrT5lEbrRC&#10;hPbbVHF8ntXzJ3Zae3NPKN3SUlzWx/Fe4yIwDysMuMemOGO9CzVz9B3LdhzB16g/UsP6yhl3o9iF&#10;pm3DWXOO32b/AGFg2GlWF3+UVU1JcpbPbu9pL8UrJ42yRvbIxw1a5p1BHYVHGmnkyWpqSzR9r4fQ&#10;gCAIAgCAIAgCAjzBHsuqPir/AKbEBIaAIAgCAIAgCAIAgCAIAgI3zftmsdFcGt3tJhe7s4t+tUV5&#10;UMJdShRxOC9T0Zdj2p9zzXeS7R+6UKkreXHau7f7PcRoOC86E6CAICpYdu7rFeaWtbrpG7vwOlp3&#10;EeRb/AcUng2JUb2O6L29cXsa8DDvLdXVCVJ8ffwJ+hlZPEySNwfG9oc1w4EHgvblKrCtTjVpvOMl&#10;mnzT3FSyi4NxlvRrL5b+UBy4zZlvNFDsWXEe1WRFo72Oo1/DM/WIf+noOCjt3S6Kq8tz2ouvRjEf&#10;PLNUpv0qezu4P4dxjssMmAQHCAyu5A2YGJ7HjqfD1Ja627YYuRBqnQsLmUMoHezE8ADwI6dx6FtL&#10;GpOM9VLNMgellpb1bdV5SUakd3WuXyNia35TwQBAWNnXmDBljlnfL9JIGzxQOjpWk73zuGywDxnX&#10;wArY4faSvrqFCPF7ezj7DV4nfQw2zqXU/urZ1vgu9mqGSR0sj3vJc9xLnOPSSvQsUopJbjynOTnJ&#10;yk9rOFyOAQBAZreh64bMdtxbfns3Syw0Ubvggvd9Jqq/TKvnOjQXDN/Aubyf22VOvcvi1Fd21+9G&#10;YLnBjS5x0aBqSehVvvLcby2mobH13diDHOILk9weauvnm1HAgyEjRejbOn0NtTprgkvYeTL+s7i7&#10;q1X96TftKCsswAgCAIAgLoy4zIvmVmKKa+2KpMFTEdJInb452dLHt6QfKOI0KwL2yo4hRdGus0/F&#10;daNph2I3GF3CuLeWTXg1yZsxyZzksudGFY7rbHcxVx6MrKB7gZKeTTh2tPQ7p8OoVG4nhlbDK3RV&#10;Nq4Pmj0jg+MUMZt1Wo7Gt64p/Lky/wBag3xRr1gvD2JKqKpu9itl0qYm7Ec1bRxzPY3XXQFwJA1J&#10;OiyaV1XoJxpVHFPk2vcYdaztrmSnXpRk1xaT95TxlTgkSOkGD7AJHHVzvSyDUntOyu76QvMsuml/&#10;k/mY/wBF2Gefm8P8Y/IS5VYJmbpJg+wSDqdbID/wosQvFurS/wAn8w8LsHvt4f4x+QkyqwVMWmTB&#10;9geW8Nq2QHTwd6ixC8W6tL/J/M+vC7B77eH+MfkeGsyPy9rtnnsE2A6HXvLdEzXw7LRr412xxW/h&#10;ury/yZ0TwXDJ+tbQ/wAV8ik1nJoyvr2BsuC7Y0D/AELXRHhpxaQsmOOYlDdXfv8AeYk9G8InsdvH&#10;u2e4oNdyOMqK12rcOPpd3CCunA87ysuGkuKR/wDUz7UvkYM9EMGn/wCjl2Sl8y2bjyC8uqpp7mq7&#10;3ROJ1GxUseB2aOYfnWdDS2/j6yi+5/M1tTQXC5erKa718UWjd/Q8rc/aNsxlUw+5ZV0TZPKWub8y&#10;2NPTKovtKKfY/wAmamr5P6T+xuGu1Z+5osi8+h/4zpNo26+We4N1OgkMkLiOj2pGvjW1paYWkvtK&#10;cl4M0tbQK+h9lVjLxXwZYV85IWaljDnHDZr2D21DURy6+La18y21LSPDKv8A6mXamjRV9EsYobeh&#10;1uxp/HMji+4BxLhhzm3awXK3bPE1NK9g8pGi3dK8t6/2VRPsaI7XsLu22VqUo9qaKDwWWYBe2Ac6&#10;MaZZytOH7/VUkAOppHu5ynd4Y3at8YGq1d5hdnfL6+mm+e5+JurDGb/DX/w1Vpct68HsMn8t+X7T&#10;T81S42sppn7gbha9XM8LoidR4ifAoJe6ISWcrOefU/mWZh2nkJZQxCnl/NHd3r5MygwZmJhrMKgF&#10;Zh280t0h01cIX9+zscw983xhQO5srizlqV4OL/XEs2zxC1xCGva1FJdW/vW9FxrCNgEAQBAEAQBA&#10;R5gj2XVHxV/02ICQ0AQBAEAQBAEAQBAEAQBAU7ENpbe7NVUbgNZGHZJ6HdB8q0eN4bHF8OrWUvvr&#10;Z2ravbkZdpXdtXhVXB/+TH+WJ0Er43tLXsJa4HoIXh+rTnRnKnNZNPJ9qLbjJSSktzPldZyCAICW&#10;srsQ93211tmdrPTb2a9LP+X2L075OMd89snhtZ+nS3dcfyezsyIBjtn0VXp4rZLf2/mUvlEZPU+d&#10;mWVxsRDGXOMd026d+7m6hoOzqepwJaex3YrXuqPTU8lvW4wcHxGWGXca33dz7Py3mpS5W6ps9xqq&#10;CtgfS1lLK6GaGQaOje06OaR1ghRgv+E41IqcHmntR6MPYdumLLtBbLNb6i53Cc7MdNSxl73HwDo7&#10;V9SbeSOFatTt4OpVkoxXFmZ2SPofOop7tmTVHfo9tioZPNNKPos/W6FtaNg5bauzqK2xPS7fSsF/&#10;c/gvn4GZuGcK2fBtphtljttNaqCEaMgpYwxo7TpxPad63cYxgsorIrivXq3M3UrScpPiyqrkdAQH&#10;DnBjS5xDWgakngEBro5XWfDc1MXNstnnL8NWh7mxvae9qp+Dpe1o4N7NT0q5NG8IdjR84rL6yfsX&#10;LtfEoHS/HViNfzS3f1cHv/FLn2Lcu98jH9TQroIAgCA2a8knCBwhkZYWyM2Km4B1wlBG/wDCHvf9&#10;wNVGaRXPnOI1Gt0dnh+eZ6U0UtPNMJpJrbL0n37vZkS3cXFtvqiOIicRp4Co7D1kSup6j7DTnUuL&#10;6iVx4lxJ18K9Jx3I8hS2yZ1rkcQgCAIAgJ75PvJbbnXb33SXFNHQ0UEnNz0dK0y1bPhNOgbr0Hvh&#10;5FEcYx94XLolSbb3N7F+fsJ3gGjCxqHTSrpRT2pbZd+5Lqe0zVymyAwjkyJpLDT1Dq6dnNzVtVMX&#10;ySN1100GjQNeoKsMRxe6xPJV2sluSWz5lzYVgNlg+btk9Z723m38PYSQtISIIAgCAIAgCAIAgCAI&#10;AgPl8bZGlr2h7T0OGoX1NrcfGk9jLNxJkvgXFzX+muFLVVPeNDKKZrJP126HzrZUMTvbb7KrJd+z&#10;wNPc4Nh139tQi+7J+K2kT4o5CmXl6Mj7ZJcrDK71op5+djB+DICfOpDQ0sv6WyplPtWT9nyIrc6D&#10;4ZWzdJyg+p5r25+8h3Fnof2J7ftyYev9vu8Y4RVbXU0pHV7Zp8ZCklvphbT2V6bj2bV8GRG70Cu6&#10;ebtqsZrr2P4oiO65Q5pZQ3AXF1ku9qlpzqLhbiZGN3/6SIkAeEqR08SwzEo9HrxknwfyZE6uEYxh&#10;M+l6OUWvvR2+1EuZW8uy/wBgkhoMbUQvlE07Lq2naI6tg6y3c1/+6e1Ry/0ToVk52ctV8ntXzXtJ&#10;ZhmnFzQap4hHXjzWyXyfsMvsvc2sJ5o0PdOHLxBXOa0OkpydieL4TDvHh4dqri8w66sJatxBrr4P&#10;vLbw/FbPE4a9rUUuriu1by8FrjbBAEAQBAR5gj2XVHxV/wBNiAkNAEAQBAEAQBAEAQBAEAQBAQ/m&#10;fYvS29CsjbpBV98dOAeOPl4+VeWPKLgv0fiSvaa9Ctt7JLf47/EsTA7vpqHRS3x93AsxVMSQIAgP&#10;dZLvNY7nBWQ+ujdvb7odIW5wfFK2DX1O9o74vaua4rvRi3VvG6pSpT4k9224w3aghq6d21FK3aB6&#10;uw9q9r4ffUMTtad3bvOE1mvl2rcyqK9GdvUdKa2oxpz95FdJnBmXQ4kt1yisUFS3S8gRlz5S3TZf&#10;GOG2RuOpA3A7zrr017J1KmtB5J7yY4TpLLDrSVvOOs16vyfUTNlVkrhLJuzihw3bGU8jmgT1svf1&#10;FQet7+PiGgHQFm0beFFeitvMjd/iVziM9e4lnyXBdiL5JABJOgHSsk1ZAGcXLGwjlyJ6CzPbie+t&#10;1bzVK/8Ai8Lvy5BuPgbqd2/RSjDNHrvEMpyWpDm+PYvjsRCMW0tscMzp030lTknsXa/gs2dXJFzb&#10;xJnBS4uuuIapkhiqoY6emhYGRQNLXEho47928kncvukGH0MNrU6FBfdzbe9vNr4H3RbF7nGKNatc&#10;ZbJZJJbEsl+tpkKosTYwy5XvKea5tbgPCdUddTDdbhC7xOgYR5HHxdasPRzAnVcb26j6O+KfHrfV&#10;y5792+o9LdJVBSw6zlt3SkuH8q6+fhzMNFapTJ3MoqiSAzNgkdCOMgYS0eNdTrU4z6NyWtyzWfgd&#10;qo1JR11F5c8th0rtOkIC4cvMJT47xxY8P07S6S4VTISR7VpPfO8TQT4lhXtzG0t515fdWfy9pscP&#10;tJX93Ttob5NLu4+CNt9BQw2ygpqOmYI6enjbDGwe1a0AAeQLzvObqSc5b3tPV9OEaUFCO5LJdx2V&#10;EXPwSR66bbS3yhcU8mmfZLWTRp5v1C+13y40bxo+nqJIjr1tcR9S9I0ZqpTjNcUjyLXg6VWdN8G1&#10;7TwruOgID02221V5uFPQ0NPJVVlRIIoYYm6ue4nQABcJzjSi5zeSW87adOdaap01nJ7Eid4eQ9md&#10;LaRWGntscxGvcT6wc7w137tnXo9cok9KsOU9TN5c8tnz9hOVoTizp6+Uc+We35e0hrF+CL7gK7vt&#10;mILXUWqtbv5udmgcOtp4OHaCQpNbXVC8h0lCSkuoh13ZXFhU6K5g4y6/hz7iq5VZo3nKPF1NfbPK&#10;QWkMqKYnvKiLXvmOHzHoO9Y+IWFLEaDo1V2Pk+Zl4XidfCblXFB9q4NcmbR8A44tmY+ErdiG0S85&#10;RVke2Gn10buDmO6nNOoPgVC3drUsq8qFVbV+sz05YXtHEbaFzQfoy9nNPrRcKwzPCAIAgCAsqtzQ&#10;o7deqihqaSZkcLywzNIJJG7XZ6vGq0utPcNsMRqYfdwlDUeWtlmu3LflyeTz3m7p4RcVqEa9Jp58&#10;M9vy9pc9qvVDeoedoqlk7ekNO8eEcQp3ZYhaYlS6azqqceafv5djNTVpVKMtSpFp9Z7lsDqCAIAg&#10;CAIAgCAIAgLJxlkrgfHzH+neGqCqldvNQyLmptfhs0d51tLbFLyzf1NVrq3rwew015g2H36/4iim&#10;+eWT8VtIPxFyGaK33Fl1wFiq4YZuMR2oxM4yNafyXtIcPHqpRS0rqTg6d7SVRPu+aIXX0IpU6irY&#10;dXlTku/2rJ+8ubDOPM18sS2izBw0/FVqZuGIMPATStHXJCAHOHaGjxrV1qOGX3pWc+il+Ge7ultS&#10;72ba3u8Yw30MQpdLD8cNr747G+5eJNOGMW2fGdrZcLLcIbhSuOhdE7ex3S1zTva4dRAKj1ahUt5a&#10;lVZP9bua7CW291Ru4dJRlmv1sa3p9TKuugyggCAjzBHsuqPir/psQEhoAgCAIAgCAIAgCAIAgCAI&#10;Cj4rsTcQ2Sel0HO6bcTj0PHD7PGotpNg0cdwypafe3xfKS3eO59TNjYXTs7iNThufYQNLE+GR8b2&#10;lr2Etc08QQvFlSnOjOVOospJ5Ncmi1YyUkpLcz5XWcggO6jo57hUMgponTTPOjWMGpKy7W0r31aN&#10;vbQcpvckddSpCjFzqPJImfAmG6vDdtfFVVG26VwfzLd7Yz07+s/UvWehmAXmAWUqV3VzcnnqrdHn&#10;t5vjw2FbYre0r2qpU45ZbM+ZcysI0hH2bGemE8nbfzt8rg6ue3agttNo+ol8Dfaj8p2gWzscNucR&#10;nqW8c+b4Ltfw3mjxTGbPCKevcz28Etrfd8XsMEs5uVbi/Nl81FDM6wYeduFuo5DtSj/Wybi/wbm9&#10;nSrXwzRu1sMp1V0k+b3LsXxe3sKQxjSy9xTOnTfR0+S3vtfwWS7SFVLiEGb3oeTP8ncZv66qnHkY&#10;/wC1VHph+2U/6f8AqkXhoAv+ErP+Ze4kPlc51yZU4CFBa5ubxDeg+Cne06OgiA/CSjqI1AB6zr0L&#10;W6P4SsSuHKr9nDa+vkvn1G70qxt4TaalF/WVM0upcX8uvsNbznFzi5xLnE6kniVdqSSyR50bcnmz&#10;Lrks8kylxLb6bF+NaZ0lDIRJQ2mQFomb0SSdJaehvSN53bjXWkGkMqMnaWb28ZcupdfXwLZ0X0Vh&#10;cQjfX8fRfqxfHrfVyXHsM06a0UNFbm0FPR08FC1nNtpo4mtjDdNNnZA007FVzbk9ZvNlyxpwhHUi&#10;kly4GtrlY5VUuVmak0VshFPZ7nEK2lhb62LUkPYOwOBIHQCFd+jt/K+sl0jzlHY+vk/A856V4ZDD&#10;MRapLKE1rJcua8SF1KCGGW3IFy2NwxBdsbVcWsFAw0VE5w4zPGsjh8Fmg/8AiFVtpffZRhZRe/0n&#10;7kvHN9yLb0Dw3WqVMQmti9GPa978NneZxKsC6AgNYHKnwe/BueOJINjYp62bu+E6bi2Xvjp4HbQ8&#10;SvfALlXOHU3xisn3fkeZ9KLR2eK1o8JPWXft9+ZYuEcA4jx7VS02HbNWXeaFu3I2ljLgwdZPALa3&#10;N5b2iUriainzNHaWF1fycbWm5tckUi426qtFdPRVtPJSVcDzHLBM0texw4gg8CsmE41IqcHmmYlS&#10;nOjN06iya3pmTvICwjTXbMC+32ohEr7TRsZA5w12JJXEbQ7dljh4yoJpfcSp21OjF+s9vYvzaLL0&#10;DtI1byrcSWeotna/yTM81UpehauY2WWH81MPS2jEFCyqhIJimA0lgf0PY7iD5j06rPsr6vh9VVaE&#10;sn7H2mrxHDbbFKLoXMc1wfFPmma3c88ir1kliLuWsBq7RUOcaK4sHeyt9y7qeBxHkV2YVi1HFKWt&#10;DZJb1y/I8645gdfBa2pPbB+rLn+ZLPIVzXfh/GNTgytmPpfeAZaUOO6OpaOA+E0EeFrVHtLMPVag&#10;ruC9KG/s/Jkq0HxV29y7Co/RntXVJfNe5GeaqUvQIAgCAICLMd4st1wqnUlLboLg9hIdUuB49OyW&#10;7/GqI0v0nw65rvDqFpG5nHPNtPZlvUWvSzXFppLrJXhuH14R84lV6NPd19vDxPdldDan1VVUUrpY&#10;6vmw11PI4ENGo1LT0jUdPBbLyfU8GqdNdYfrRqtJShJ56vHOOxNp83tW7Zx6cZd0pRp18nFZ5NLf&#10;29ZIquUjQQBAEAQBAEAQBAEAQBAEBT/SC3C6C5No4o6/TR1TENh7x1OI02h2HULsVSah0afo8jod&#10;Cm6nS6vpc+Pfz7yoLrO8IAgI8wR7Lqj4q/6bEBIaAIAgCAIAgCAIAgCAIAgCAICK80cM9yVQu0Df&#10;wMx2ZgB61/QfGvNvlH0d82rrF7dehPZPqlwff7+0neBX3SQ82m9q3dn5FgcVSJLSr4dwxW4lqubp&#10;mbMTT+Emd61g+s9ilOA6OXukFfo7aOUV60nuXzfUtpr7y+pWUNao9vBcWTHhzCtFhqn2Kdm3MR38&#10;7x3zvsHYvVmA6N2Oj9HUto5ze+T3v5LqRXF5f1r2Wc3s4LgVKurqa2Uc1XWVEVLSwsMks0zwxjGj&#10;iSTuAUsScmoxWbZq5zjTi5zeSW9sw9z05cTYjUWXLvR7t7JL7MzUDr5lh4/Cd4gdxVhYTorOrlWv&#10;/RX4eL7eXZv7CqMc01jTzoYZtf4+H9q49r2dTMOrpdq2+XCeuuNXNXVs7i+WoqHl73nrJO8qz6NG&#10;nQgqdKKjFcEU7Wr1bmo6taTlJ729rPLxK7jpJXyy5MWPc0TFNRWp1stb9/pjctYYiOto02n/AKII&#10;7VHr7HbGwzU560uS2v5LvJVhujOI4nlKENWH4pbF3cX3Izs5PuQ9NkTh6uoo7pLdauvkZNUSujEb&#10;A5oIAY3eQN54k+JVPjGLSxatGo4aqislz7y8MAwOOB0JU1Nycnm+C7kYJ8p/MR+Y+cV7q2S85b6G&#10;Q2+jAOrRHGSCR8J207xq2MBslZWEItelLa+1/JbCjtJsQeI4nUmn6MfRXYvm82XryTOTk/M68sxJ&#10;fqcjC1DJ3kTxp3bKPaD8ge2PTw69NZpDjSsafm9B/WS9i+fLxN1opo68Sq+dXK+qj/zPl2Lj4Gwq&#10;ONsTGsY0MY0ANa0aADqCpxtt5sv5JJZI+l8Pphz6IfbWGiwVcADzgkqYCdN2mkbh8xVlaGzetXp9&#10;j95UPlBprUt6vH0l7jDa12yqvVypaCihdUVdVK2GGJg1L3uOgA8ZVlVJxpQc5vJLayn6VKdapGlT&#10;WbbyXebWsm8u4MrcubNh6INM1PEHVMjR/KTO3vd5ToOwBefsSvHf3U7h7m9nZwPUuD4fHDLKnare&#10;lt6295eq1huQgMa+V/kHcc1ZMM3OwQNku0dQLfUa7gIHnUSOPUw6k9jj1Kb6OYvTw9Vadd+jlmu1&#10;cO8rnS3AauKOjVtl6aeq+x8e74kyZVZYWjKTB9JYbTENIwHVFSRo+ol0757vD0DoGgUaxC/q4jXd&#10;eq+xclyJfheGUMJto21Fbt74t8WzGnl35PskpaTH9sptJWFtLdObbuLTujlPgPek9repTjRLEmpO&#10;xqPZvj8V8fErjTnCE4xxKktq2S+D+HgUz0PCvDL1jSi03yU9NMD1bLpAfpjyLv0yhnToT62vd8jG&#10;8n1TKrcU+ai/DP5mbKq4ucIC3MwMAWbMvDFXYr5Sioo527nADbif0PYehw61m2d5WsayrUXk17ep&#10;muv7ChiVCVvcRzi/Fda6zWrj3AV/5OeaVKyfac+hqWVlvrmt0ZUxtdq1w7d2hHQdVd9pd0Mas24/&#10;eWTXJ/rcecb+wudHsQipfdacXzSf6zRs9sV6p79YKC7U7taWspo6lh/Jc0OHmKomtSlRqSpS3pte&#10;B6YoVo16Ma0d0kn4rMhy444vVTcpJ2V80LQ87EcbtGAa7hpwPjXknFtOsaliNWVrX1acZNRSSyyT&#10;yWeaeefHMsq1wa1dvHpY5yaTbze/uL5lzCaMFtrmzxemhHN83pvD9eOz1ab+pXFU0yox0cWLRlHp&#10;WstX/wDk3NZZ55fe/pIvHDJu+81eeWe/+Xn8O0tTDePrtHfKfuurdPTTSBkjZBqACeI6tFW+jmne&#10;LXOK0Le9qKVOpJRy1Uss9iaaS45c9hvb/BrajbTq0U04rPe3u37+olS+XyisNGZq6XYY7vQ0DVzz&#10;1AK+sXxmywS384vZ6qexLe2+SREra1q3c9SksyMLTi+y4cmnfQ2iaoMpP4SolaHBvuRuO5ef8H0t&#10;wPAKtWdlaTbm/WlJa2XLdsXft4kyu8MvLyMVUqLZwSeXae7CF5w63ETqwRzW6omBa2N7gYWk8dCN&#10;PONFutGsd0d+mql5BSoTqrLJ5ambeb2rdm0t+xGLfWV95pGlLKajt2b/ANe0k2epipYHzSyNjiYN&#10;pz3HQAK/alWFGnKrUeUYrNvgktrZDlFyait7KLRY7sdfJKyKuaDG0uJkaWDQcSCQofaaZYHeznCl&#10;cL0U2804rJb2m0jZ1MLvKSTlDfy2nbQ4ys1x57mK+M800vftAt0aOJ3garIs9LMFv9foLlPUTbzz&#10;Wxb3tSz7jhVw27o5a9N7dnP3HptGIbffRIaGqbPzfrgAQR4iAthheOYdjKk7Csp6u/emu5pPvOm4&#10;tK9rl00cs/1wKit6YZw5wY0ucQGgaknoXGUlFOUnkkfUm3kiiW3Gdou9d3HTVYfPv2QWkB2nUSN6&#10;iWH6WYPil15na1s57clk1nlybWTNlWw26t6fS1IZI+q7Gdlt1S6nqK+NkzTo5oBdoe3QFZF7pPg2&#10;HVOiubmKlyW1rtUc8u866NhdV1nTptrw95U6Oup7hAJqaZk8R4PjdqFu7W8t76kq1rUU4vinmjFq&#10;Up0ZalRZPrO2SRkMbpJHBjGjVznHQAdayKlSFKDqVHlFbW3uSOEYuTUYrNlvszBsEkxj9MGtcDpq&#10;5jg0+PTRQqnpvo/UqOmrpJrmpJeLWXtNrLCb2MdZ037Cu09TFVxNlglZNG7g9jgQfGplQuKNzTVW&#10;hNSi9zTzXijVzhKnLVmsmdF1u1JZaR1TWSiGEHTXQkk9QAWFiWJ2mEW7ur2erBbOL28kltZ20Ler&#10;cz6Oks2dFrxJbbxSSVNNVNdDF/KOf3mx4dVhYdpBhuK287q1rJwh6zfo6vbnll27jtr2VxbTVOpH&#10;a93HPwPNFjexTVHMNuUO3rpqdQ39YjTzrChpbgVSr0MbuOt27PHd7TteG3ijrOm8itghwBB1B4EK&#10;WpqSzRrd285X0EeYI9l1R8Vf9NiAkNAEAQBAEAQBAEB4Ky/W23g90V1PEep0g18i093jOHWGauri&#10;MHycln4bzKpWtet9nBvuKHV5mWKm1DZ5Kg9UUZ+vRQ658oWAW+yNRzf8sX8cjaU8EvJ74pdrKHV5&#10;wsBIpra5w6HSyaeYD61Gbjyp2Uf2e2lLtaXuzNlT0dm/tKiXYs/keCLMu/XiqjpaGlp2TSO2WhrS&#10;4+c+daWl5RcYxOvG0w+1jryeSzzl8Uu0754Fa0IupVqPJb93yJNt0NRBRxtq5xUVGmr3hoaNewDo&#10;V9WNK4pW8Y3dTXqcXlks+pLguBDq0oSm3TWUeB6VnnSea4UEN0opqWobtwyt2XBYl3a0r2hO2rrO&#10;M0012nZTqSpTU4PJojC3ZWVct6mhqX83QRO3TDjKOgD615ysfJvd1MSqUbp6tCD9bjJcMvi+D5k6&#10;rY7SjQUqazm+HLtJPt9vp7XSspqWJsMLBua35/CvRVlY2+HUI21rBRhHcl+tr6yD1q0683UqPNst&#10;jM7NbDmUmH33XEFaIGnUQU0ejpqh3uWN6fDwHSQt5Z2Ve/qqjbxzfsXW3wRpcRxK2wui69zLJcFx&#10;fUka8c8OUhiXOmtfDPI614eY/WC1QPOyep0p9u7w7h0AK48JwK3wxKb9Kpz5dnL3soDHNJbrGJOH&#10;q0uEV8efuRE0cbpXtjjaXvcdGtaNST1AKStqKzZEVFyeSW0nnKzkbY3zB5qrucIwtaX7+er2Hn3j&#10;8mHcf1tnxqG4hpRaWucKH1kurd48e7MnuF6G399lOv8AVQ69/h88jL3K/kq4DyxEVRFbherqzf3f&#10;cwJHNPWxmmy3xDXtVd32O31/mpz1Y8lsXzZbWG6M4dhqThDWn+KW193BdyJgAAAAGgCj5Ki2szcR&#10;nCOXeJLy12zJRW+aZh/LDDs+fRZtjRVxdUqT3Skl7TW4lcO1sq1db4xb9hrl5PuR1wzxxlzT+cgs&#10;dK8S3Gt6gTrsNPS93m3lXVjOK08Kt81tm/VXx7EeedH8Eq43dZPZTjtk/gut/mbMbFY6HDVno7Vb&#10;KZlJQUkYihhjGga0KjatWdabqVHm3tZ6RoUadtTjRpLKMVkke9dR3hAYh+iHtHpBgs7R1FTUjTTc&#10;e8jVjaG/a1uxfEqbygfY2/bL3ItbkMZNm8XubHlzg/iVA4w24Pbukn00dIOxo3a9Z7Fn6V4n0dNW&#10;VN7ZbZdnLvNXoRg7rVXiNVejHZHrfF93vM5VVRdoQBAEAQFJxbhqjxjhm52OvYH0lfTvp5AegOGm&#10;o7Qd48CyLevO2rRrQ3xeZiXdtC8oTt6m6SaMI+ShbKzKrlO3XCNzAbUvpaii6dHlpbK1w7C1hI7C&#10;rS0hqQxDCIXVPdmn47Peyl9FaVTC8enZVd7Ul4ZNPwRnkqlLzCAICPM8MnLZnRgye01YbBcItZKG&#10;t2dXQS/dPAj7FucKxOphlwqsNsXvXNfMj+N4PSxm1dGeyS2xfJ/LmUfIWS6WTJKO1XuB0F3w+2ot&#10;9RE7/VElhHWDGWEHpBC+4/On51UuKLzjNay71t9uZ0aPKrTw6NvcLKdPOL7t3syLHJ1JK/OipJzm&#10;5Piz0bFKMUkcab1wOR2QvMczHDi1wIW1wmcqeI28471OL/5kYd4lK2qp/hfuJkx7hCfFENK6lkYy&#10;aAnvZCQHA6fYvUOmujFxpHRo+azSnTb2Pc08u3bsIDhOIQsZy6RbJcuoodLk+0wfxi4kTHoij1aP&#10;Kd6hdv5K4ul/xN16f8sdnteb9htZ6RPW+rp7Otlj4jsM2HLpJRSuEmgDmvG4OaeBVP4/gtbAL6Vl&#10;WeeWTTXFPcyT2d3G8oqrFZF+XO7Pq8qYpHO2nva2FxJ3967T/hV81sRqXWgjuG85amq+6Sj7iF9D&#10;GnjCp8NbP2ZkYAkcN2u4rzKm1uLCOQ4t10JGu7cibjuZ8yzLxyqnMeJywcJIHA7+rQ/UrX8mlZ08&#10;bcFulCS8Mn8COY9HO0z5NEwr1QV2UjF0rocMXN7Toe53jXwjRRjSerKjgl3OLyepL2rI2GHxUruk&#10;nzRAscz4HiSN7o3jg5h0I8a8VU6tSjNVKUnGS4p5MtaUVNZSWaPgnUkk6kneuDk5PNs5Jci8Msbp&#10;LSYkiphIRBUhzXsJ3agEg+Hd51aPk7xGta4zC1UvQqpprhmk2n27Mu8j2OUI1LV1MtsfmXDmzfHw&#10;QU9sicW86Ocl06Wg7h5dfIp15TsYnRpUsLpPLX9KXYtiXe833Go0ftVKUriS3bF28SL9dF5zJwXD&#10;grE8uH7rFq8mjlcGyxk7gD7bwhTvRHSKrgV/DWl9TN5SXDb97tXu2GoxOxjeUXkvSW5/Au7OCcij&#10;tsI12XPe/s3AD61Z/lUrtW1rRW5uT8El8SPaOw9OpLkkiMxPIyN0bZHNjfptNB3Hwheeo1qkYOnG&#10;TUXvWex5c1xJs4xbUmtqPjVdRyJbyous1dZqinmeXimeAwk7w0jh5ivUHk0xKveYdUtq0s+iaS7G&#10;t3YsnkV/j9CFKvGpFZay29qL4VwEXI8wR7Lqj4q/6bEBIaAIAgCAICm3nEVvsMW3W1DYyeEY3ud4&#10;AtPiWMWGEU+lvaqgva+xb2ZdvaVrqWrSjn7iwr1m3M8vjtlMI28BNNvd4dnh86pfFPKjvhhlD+6f&#10;/avi+4ldto8ltuJ9y+ZZ1yxPdbuT3VXSvad+wHbLfINyqrENKsZxJvzi5lk+C9FeEcvbmSOhYWtv&#10;9nBZ+L9pTN+u/eoq23tZnhfAfUUT55GxxtL3uOjWtGpJXZTpzrTVOms5PYkuLOMpKKcpPYiZsC4N&#10;Zh2kFRUNDrhK3vj/AKMe5H1r1loZopDAbfzi4WdxNbf5V+FfFlb4riTvJ6kPUXt6y61ZRoQgCAIC&#10;Ic/eUZZMk7SYtWXLEs7NaW2Ndw/1kpHrWec8B0kb3CsIr4rUyhsgt8uXUub/AEyLY5j9vgtL0vSq&#10;PdH4vkvfwNc+PMf37M3EU14v9dJX1sp0Y32kTddzI28GtHUPOVdVlY2+HUeioLJcXxfW2eeb/Ebr&#10;FK7rXEs29y4LqSJYyj5HeMsxxBXXOM4Ysj9Hc/WsPPyN62Rbj43aDq1UcxHSi0tM4UPrJ9W5d/Hu&#10;z7USvCdDr6/yqV/q4PnvfYvnl3maOVnJ0wTlIxktptgqrqBo66V2ks5P5J00Z+iB26qtL/F7zEX9&#10;fP0fwrYvDj35suLDMAsMJSdCGcvxPa/Hh3ZEmrTEiCAICxM8MI3PHuWV2w7aHRx1dyMVOZZfWxxm&#10;VnOO8TQ5bLDa1K2u4V6u6O3ta3e3I0uM21a9saltQ3zyXYm1m/DMqOWmXFoyrwjR2CzQhkEDdZJi&#10;BtzyH10jz0k+bcOhcL69q4hXlXrPa/YuSO7DcOoYXbRtqC2Ljxb5supYBtAgCAxZ5W2Crlm3mXl7&#10;gu2F4L46irqpQ3VlPCXMa6U+ANIA6ToOlTvR+8pYZaXF3U5pJcW9uwrLSqxq4vfWtjS5SbfBLNLM&#10;yOwjhW34IwzbrFaoRBQUELYYm9J04uPWSdST0klQ25uKl1WlWqvOUnmWFaWtKyoQt6KyjFZIrCxj&#10;LCAIAgCAICAc78vvSXNfAmZ9shAko7jBQXfZaTrTyu5oSnT3O2Wnwt6lJ8PvZVLKths3sks49q25&#10;d+X6zITi+HqliFti1NbYyUZ9kvRz7s/1kT8owTYIAgCA8N4Y5touBgaBM6B5BA4u2dBr18Auuq30&#10;by5M4tZZ5GPWm/ReBWvSyLpW4uysy/rKO5VLHNkNvihfN3WG6ggMJ08Ou5WrV0Avad9VpbeghFyU&#10;9mT9HNLtz2Pq2kcWN0XRjL77eWXf8i1GeuHRvVdYb+3UP64+9G5u/wBnqf0v3EqZm4sqrQYKCikM&#10;MkzS+SVvrgOAA6l6H8oekd3hUaVlZy1XUTbkt+W7Jcs+e8heCWVK5lKrVWajwLFtltvtdBJX0IqZ&#10;GxuIdLHIdrXienU8VSuHWGP3lKWIWKnJRe2Sk889745vuJZXrWdKSoVslnwaKZX3GpudRz1XM+eX&#10;QN23nU6DoUfvr66xGr015Uc55ZZvfkjNpUadCOpSjki7w502VOh3CKr08Wuv1q6bKbn5P66fBtf8&#10;8X8SH11ljVN9n+1llsifKHljS4MG07QcBw186oyFKdRScFnqrN9S3Z+0mjko5ZveIoXzFwY0u2Wl&#10;x06AOJSnSnVzUFnkm32LexKSjvZdGWIP7rqf+rf9FWP5Os/9QU/6Ze40WOfsUu1E0L1oVsUTGg1w&#10;rc/6kqI6WrPArvL8DNnhv7ZS7SCYmh8sYd60uAK8ZUkpVIqW7NFpybUW0ShmRYaGjwvFNS00VO6K&#10;VuhjYG6gjQ+Ho8i9I6fYRZW+AwnbUow1JLLJJbGmn47H3ECwa5qzvGpybzT4lk4EcRiy2acec+oq&#10;ndDW1pBaZfi+DJVii/4Kp2HszKldJi+rDjqGNY1vYNkH5yVsvKDUlPSGspPZFRS7NVP3tnRgsUrK&#10;DXHP3l3YFqrLSYP2aqem1eXunZKRqTroBpx4AK19B62D0MAUa1SGbcnNSa55bU+GWRGsYjczvM4x&#10;eWzLLP8AW8i2odG6olMQ0iLzsDqGu5ebLp05XFR0fU1nl2Z7PYTykpKnFT35LPtL4zFldPYsNSPJ&#10;L30+049pazVXBp7UlWwvCqlT1pQzfa4wzIzg8VG4uYrcn8WUzLagp7jiZsdVEyeNsTnhkjdWk7hw&#10;PhUe8n9lbX2NKF1BTioyeTWaz2Lc+0zsaqzo2mdN5NtbjnMq3w2/EzhBE2GOSJr9hg0brw3DxLO8&#10;pFnbWeK01bQUdaCbSWSzzks8l1JeBjYDUqVLeXSPPKWzwRcGTpIZcx0axnX9ZSzyVN6t2uHof9Rg&#10;aR76T7fgSSr9IYR5gj2XVHxV/wBNiAkNAEAQBAR5jfMV9BUSUFrLeeZukqDv2T1N7e1Utpjp08Nn&#10;LDsN21VslLhHqXN+xdu6W4Xg6rxVe49XgufaRnVVM1bO6aolfNK7eXvOpK843FzWu6jrXE3KT3tv&#10;Nk4hThSjqwWSOsLGOYQBAcgFxAA1J3ABfUnJ5LeNxLGX+Bxao2XGuZ/HXDWONw/kh1/C+Zem9B9D&#10;lhkFiN/H65+qn9xf9z9hAMXxTzhuhRfore+f5F9K5CLBAEAQEDcpLlPW/J6iks9pMVwxdPHqyE99&#10;HSNI3Pk7ekN6eJ0HGT4LgdTFJ68vRpre+fUvnwITpFpJSwaHRUvSrPcuC638FxMMsCZTY95ReJ6q&#10;4wslquflL6y915LYWu6e+0749TWg6buAVl3WI2GBUVRjvS2RW/v5dr39ZT9jhOJaR3Eq2/N7Zvd+&#10;fYvYjN3JvkqYPymZDWSQC/X9o1NxrWAiN3+qZvDPDvPaquxLHLvEm4yerD8K+L4+7qLowjRmxwlK&#10;aWvU/E/guHv6yaVHiXBAEAQBAEAQBAEAQHhjstHHeZrqIW93zQMpnTH13Ntc5waOoauJ/wDsvuby&#10;1c9h19HBTdTL0sss+r9M9y+HYEAQBAEAQBAdFbRQXKklpaqJs9PK3ZfG8ahwXKMpQkpReTRwnCNS&#10;LhNZpneuJzCAIAgPl7dtjm9Y0XGSzi0fVvMcqqE01TNE4aOjeWkdoOi8FXNKVCvOjLfFteDyLjhJ&#10;TgpLc0TTeKh8uXz59DtvomOIHa0ar2Zc1HLR2pUe90W//wDWVRFf8XFL8a/3EO2ekNddaOnAJ52Z&#10;jNB1EheQsGoyuMStqUN7nH3otC7ko29Ry3ZP3Ei5r2CerZTXGCN0ghaY5Q0akDXUH51evlLwW4u4&#10;UsRt4uSgmpJcFvT7N+ZEMAuoU3KhN5Z7UWNa8W3OzUMlHSVHNQvJJGwCQTuJB03KnsM0oxXB7aVr&#10;Z1NWDbe5Pa+TaJRcYfbXU1Uqxza62Uc6k6k7+tRRvWebNktiyJMgt2zlJIHx98Wmcbvy+PkXoe3s&#10;5w8n801tacu7Xz9yIPOopY0nyeXsLKsB/A3Y9HcT/pNVP4J9ne//AAy/3RJRd76X9S9zGHTq646D&#10;X+JS/MF8wLPO6yWf1NT3I+3m6n/UiuZVQmTE5f0RwOPzD61MfJpSc8bc/wAMJe3JfE1ePSytMubR&#10;MK9UFdFLxRB3Rhy5xjiad5HiaSo7pHR6fBrumv4cvYmzOsZal1Tl1r3kBRkCRhPAEarxLTaU03uz&#10;LZe1MmDM8/5IHThzsa9U+UR//t95figV1gf7bt5Mj/LuAz4vodPaFzzp2NKpDQSi62kFvl93WfhF&#10;/wDgluMTUbKfXkvaVzNWwSw3Ft0jaXQTNDJCPauG4a+EaeRS/wApWCVaV2sVprOE0lLqktiz7Vl4&#10;GswG7jKk7aT2rauwsA8VSRLD12i11F5r4qSmYXyyHTsaOknsC2mGYbcYtdQtLWOcpPwXFvqRj3Fe&#10;nbU3VqPYiQ806EUlgtLGjVlO7mQ79Hd9FXp5SLJW2E2UIbqb1c/7dn+0iGBVekuare+W32/mW/la&#10;4DFjOjaheB27v+Sg/k4ko49FPjGXzNvjqzs32o9GbY0xHCf/ANu36TlneU798U//AI175HTo/wDs&#10;sv6n7kVvJ2IihuUuh2XSMaD4AftCl3krpNW11V4OUV4J/NGs0iknUpx6n+vYSGr0IgR5gj2XVHxV&#10;/wBNiAkNAEAQFJxXcnWjDtfVMOy9kejT1OJDR5ytLjV88Nw24u474RbXbls9pm2VFXFxCk9zZARc&#10;XOLidSd5J6V4cnOVSTnN5t7WW2kkskFwAQBAANToOKJZ7ECUcAYC7kEdyuUf4c99DA4es/KPb2dC&#10;9HaEaF+aqOJ4lD098Iv7vW+vkuHbug2LYr0mdvbvZxfPqXUSEryIgEAQBAQnyj+UHDlNa2WizNFx&#10;xncW7FHRxt2zCHbhI5o47/Wt6T2AqQ4PhUsRqOdR6tKPrS3dy/WxdxENIMdjhVNUqK1q8/Vjv72v&#10;cuLIfyY5HFfie4fuszRmmlnqn90m1PkPOyuJ12p38R8Ab+sjgpHiOkkKMPNMLWrFbNb/ALV8X+ZE&#10;8I0QqXFTz3GG3KW3V/7n8F+RmFa7VR2S3wUNvpYaKigaGRU9OwMYxvUANwVeylKcnKbzb4lr06cK&#10;UFCmkktyW49S4nYEAQFr45zOwrlrQGsxNfaO0RaEtZPJ+Ek+Awaud4gV0VK9Ol67M61sbm9lq28H&#10;L3eO4sLJ/lUYRzrxndcPWGOriko4O6Ip6xgjFU0O2XFjddRpq079DoeA0XVQuY120llkbPEcEucL&#10;owq18vSeWzh29u3wJlWYR4IAgCAIAgCAIAgCAIAgCAIAgCAIAgCAICjVeD7NXVpq56CJ85OpdvAJ&#10;6yAdCo9W0ewm4ru5q20HNvPNpbX18zLjeXEYakajS7WVYxMMfN7Deb02dnTdp1aLfyhGUXCSzT4G&#10;Km080U2hwtabbVd001DFFP0PA4eDq8Sjtno3hFhX85treMZ8+XZnu7jOq39zWh0dSbaKoRqFJN5g&#10;FKqcJ2erqDPLbqd8p4u2NNfCFoa+A4TcturawbfHVWfjlmZcLu4h6tSS72fFTg6y1fNiS2waRjRo&#10;YNn5tNfGsK40UwS61OktY+juyWXuyz7zvhiN3Tz1aj29/vKk+igfRmldE00xZzfNad7s6aaKQStK&#10;E7d2jgujy1dXhluyMJVZqfSJ+lvz6ykUmB7LRCoEVGAJ2lj9XE96egb93/JaC10WwWzU1RtorXWT&#10;zzeafDa3l3GVUv7qrk51Hs3cPcdltwdaLTzppqNrTIwxuLiXEtPEbyljotg+HOcra3Sc00823se9&#10;bW9jOVXELqskpz3be877Phu3WF0jqGmbC6T1ztSSR1b1k4XgGG4K5SsaSg5b3m2+za3sOu4va92k&#10;q0s8ipqQmEcOaHtLXAEEaEHpXGUVJOMlmmfU8nmigtwJYm1HPC3R7Wuump2dfBrooYtC8AjV6ZWq&#10;z7Xl4Z5G1eK3rjq9I/YVavt1Pc6R9LVRNmgeNCxyk95Y22IUJW11BSg96ZrqVWpRmqlN5NHgs+Er&#10;XYZ3TUdMI5XDTbLi4gdW9avDtHsLwmbq2VBQk9me1vxbeXcd9a8uLhatWba/XIqk8EdTE6KWNssb&#10;ho5jxqD4lvK1GncU3SrRUovems0+4xYzlBqUXkyiSYDsEkm2bbFr+S5wHkB0UQnoZo/UnrytI59T&#10;kl4J5G0WK3qWSqP2FTt9oorU0to6WKnB482wAnwlSKywyyw1ONnRjDPkks+172YNW4q13nVk32n1&#10;crXSXemNPWQNnhJ12XdB61yv8OtMUo+b3lNThvyfP3o+Ua9S3nr0pZM8VpwparJOZqOkbFMQRtkl&#10;xAPVqtThujWE4RV6azoKM+e1vb2t5GTcX9zdR1Ks80fV6wxbcQbBracSPYNGvBIcB1ahd+J4BhuM&#10;yjO+oqbjuebT7NjR10LyvbJqjPLM9NrtNJZqQU1HC2GIHXQdJ6yetZ9hh1phdHzezpqEN+S583xf&#10;edNWtUry16ss2exbE6SPMEey6o+Kv+mxASGgCAICj4utrrthuvpWDV749poHSWkOA8y0WO2UsRwu&#10;4tIb5xaXbls9pnWNZULmFR7kyBNC0kHUEbiCvD0k4tqSyaLazz2hcQNUByxjpHhjGlzidAANSSuc&#10;ISqSUILNvcj42orN7iU8C5fC3llwubA6p4xwO3iPtPb8y9I6G6DKx1cQxOOdTfGL+71v+bq4du6C&#10;Ypi/TZ0Ld+jxfP8AIv8AV2ETCAIAgLMzKxzV4XoYqCw0IvOK7hqy32/XRvQHTSn2sTNdSTpruaN5&#10;WXbUYVZZ1ZasFvfwXNvgu97EzWX11O3goUI61WXqr4vlFcX3La0WvlNkFR4KulRinEVSMSY7rnGW&#10;qusze9hceLIWn1oHDXjp1Dcs+9xOdzBW1JalGO6K98ub/XWazDMEp2dSV3cPpK8t8nw6orguHP3E&#10;trSkmCAIAgIcz7xlV3XKvEkeXmLKRmKqGA1XM26ohmqHRRn8M0N3lp2dd4AOoAB3rW3VVSpPop7e&#10;p8P1tJFhNvCF5Td9SfRt5bU0s3u9pgNhDk35s501/pk61Vzm1B2pLtfpXRtd+VtP79/6IK1ELWtU&#10;WtGJatfG8Lw5dEprZwis/dsXiZP5MclawcnnFlpxPizMSmpL7G15hpGTRUsDwWlr2kynakbo7oDd&#10;NyzqVvG3mpVZpMhOJY9WxejK3trduHPa31bti9pl1FKyoiZLE9skb2hzXsOocDwIPSFuk01miv2m&#10;nkz7X0+BAEAQBAEAQBAEAQBAEAQBAEAQBAEAQBAEAQBAEAQBAEAQBAEAQBAEAQBAEAQBAEAQBAEB&#10;HmCPZdUfFX/TYgJDQBAEAQEZ43y6mfUyV9qj5wPOslO3iD0lv2KhdMdBKtzWliOFRzctsodfOPbx&#10;XPdyJpheMRjFULl5Zbn8yPZ6WemkMc0MkTxuLXtIKoWvZXNrPo69OUZcmmn7SYQqQqLWhJNHutGG&#10;LnfHhtJSPczXQyuGjB4yt/hei2LYvNK3oNRf3pLKPi9/dmzDuL+2tV9ZPby4+BKuEcA0uHNKiYiq&#10;rtPXkd6z4I+tekNGtC7LAUq1T6yv+J7l/SuHbv7NxBMQxareehH0YcufaXWrFNEEAQBAEB4aOzUt&#10;FXVVaxm3WVOglnedXFo12WA9DRqdAOsniSSzeWR1qEYyc0trPch2BAEAQBAa2sx8os0OT3nbXYpw&#10;dbLhXUklTNU0VwoKR1UzmpCS6KVoB0IDtCHAa6ajsi0qNS1nsW7cy5rPEMOxiwjbXUknkk03ltXF&#10;HtZyteUGGgG0SO7TYHfYu6VzdN5p5d35HStHsES2zz/vRQqfA2cHKxzEtdTie318FHDswyV9TRGl&#10;pqWAO1dsAgBzjv3DUk6a7uHWqVe5lnLfzZmO6wvALWUbeSbe3JPNtmzClpo6Klhp4mhsUTBGxo6A&#10;BoApLGKilFcClZScpOT4nauRxCAIAgCAIAgCAIAgCAIAgCAIAgCAIAgCAIAgCAIAgCAIAgCAIAgC&#10;AIAgCAIAgCAIAgCAICPMEey6o+Kv+mxASGgCAIAgCA65YI59nnI2SbJ1G00HQ9YXxxT3o+ptbmdi&#10;+nwIDVPivlN5p0WKbzTwY3ukUEVbNHGxsg0a0PIAG7qUYnc1lJpSL4t8Ew6VGEnRWbS9xSv30mbH&#10;493X5Rv2Lj5zW/EZH0Fhv8BH1FyqM2IpGP8A3c3R2yQdHPaQfCNE85rfiPjwHDGsugRsT5OWe9vz&#10;1wNFXtLIL5SBsVyomn+Tk09e0e4doSOreOhb+3rqvDPjxKfxnCp4VcOD2wfqvq+aJYWUaAIDX3yw&#10;M9cf4Fzzu1osGKa+122KnpnMpqd4DGl0TS48OklaG7r1IVXGMskW3o7hVldYfCrWpKUm3tfaQzDy&#10;o813TRg46upBcARzjevwLE85rfiJI8Cw3L7BG2K3yOloKZ7ztPdE0knpOgUoW4oOayk0j0L6cAgN&#10;fvK05VuJqbNGexYIxBUWm22dppqiWjcP4xUa6vJOnBu5o7QetaK6upqpq03kkW1o/gNvK0Va7pqU&#10;p7VnwXDx3kKfvpc2Px6uvyjfsWH5zW/ESb6Cwz+Ait4J5XuZFgxbabhdcUXC72yCoY+qoZngtmi1&#10;75vDjprp26LnC7qxkm5ZoxbrR6wq0ZwpUlGTWx8mbRLHeqTEdmobrQTCeirYWVEMjeDmOAIPkKkk&#10;WpJNFHVaUqNSVOayaeTPcuR1BAa6uVRn7mHg3PXE1nsmLLhbbZTOhENNA8BjNYWOOm7rJPjWguq9&#10;WFVxjLYXDgWE2Nzh9OrWpJyee3vZE/76TNj8e7t8o37Fi+c1vxG/+gsM/gIfvpc2Px6uvyg+xPOa&#10;34h9BYZ/ARmtyOuUuc27G7DmIakOxbb49oTPIBroR7f4Tdwd4j1rcWlx0q1Zb0VppHgn0fU6egvq&#10;5ex8uzkZLrYkKCAxE5eeamLctqnBzcMX6rsoq2VRnFK4DnNkx7Ou7o1PlWqvqs6erqPIsLRSwtb1&#10;VvOKalllln3mJv76TNj8err8oPsWr85rfiJ99BYZ/ARsh5OOJbhifIvCd6vVc+tr6ikdJUVc5755&#10;EjxqT4APIpBbycqUZSZTWM0YUMQq0qMcop7F3Ixmzt9ECraW8VVpy9pKcU0D3RuvFaznDKQdNYmc&#10;A3qLtdeoLXVr9p6tLxJrhmiUJQVW+bzf3Vw7X8iArlyuM3LpPzsmNa2E8A2mjihaPE1oWC7qs/vE&#10;sho/hlNZKiu/N+9nk/fSZsfj3dflG/YvnnNb8TOz6Cwz+Ah++lzY/Hq6/KD7E85rfiH0Fhn8CI/f&#10;S5sfj1dflG/YnnNb8Q+gsM/gIHlSZsfj3dflG/YnnNb8Q+gsM/gIuXLLlKZn3fMjClDWY0udRR1V&#10;2pIJoXvGy9jpmhzTu4EEhdlO4rOcU5cTCvcFw6na1ZwopNRk14M2kKSlGBAEAQGq3HHKZzRt+M79&#10;S02NrpDTwV88UcbXjRrRI4ADd0AKMzuayk0pF7WuCYdOhTlKim2l7iifvpM2Px7u3yjfsXDzmt+I&#10;yvoLDP4CPZZuVlmpbLvRVk2MbjXQwTMlfTTvBjlaHAljhpwI3Hwr6rqsmm5HXV0fw6cJRVFJtb+R&#10;tJwhiiixtha1X63P5yhuNOypiPSA4a6HtB3HtCksJKcVJcSi7ihO2rSo1N8XkVhczHI15RGaTMoM&#10;pr3f2Pa24c33NQNPtqh+5m7p2d7j2NKx7ir0VNy4m6wexeI3sKH3d77Fv+Xea3P30ubH49XX5Rv2&#10;KPec1vxFzfQWGfwIj99Lmx+PV1+Ub9iec1vxD6Cwz+AiXOShn3mFjXPvDNnvmLLhc7XU9087SzvB&#10;Y/ZppXN13dBAPiWVa16s6yjKWwj2P4TY22HVKtGkoyWW3+5GxFb8qAIDwX++0OGLJX3e5TtprfQw&#10;vqJ5ncGsaNSfMuMpKKcnuO2lSnXqRpU1m28kaucY8rzMq/YqutwtmKLhZ7dUVD301BA8bEEevet4&#10;dA017dVGp3dWUm1LJF5W2j2H0qMYVKSlJLa+bKP++lzY/Hq6/KN+xcfOa34jJ+gsM/gRJw5I3Kqx&#10;LXZoQ4fxtf6i60F4aKellqyDzNRr3gB04O3t8Jasy0upupq1HnmRjSHAbeFo69pTUXDa8uK4+G8z&#10;9W9KmCA8N8mfTWS4SxOLJI6eRzXDiCGkgrjLYmdtJJ1Ip80aoXcqTNjU/wCXV1G//SD7FGPOa34i&#10;+/oLDP4CJa5KGfeYWNc/8LWa+YsuFztdT3Vz1LO8Fj9mlme3Xd0Oa0+JZVrXqzrRjKWa/Ij+P4TY&#10;22G1atGklJZZP+5IzPwR7Lqj4q/6bFvynyQ0AQBAEAQBAEAQGljGvsyv3x+o/aOUPn6zPSlt9hT7&#10;F7josGHbhietkpLZTPq6pkElRzUY1cWRtL3kDp0aCfEvkYuTyRzq1oUI61R5LNLx2Ipq4ncX1kxm&#10;5d8lsc0eIbU4vY083V0hOjKmEnvmH5weggFd9GrKjPWRq8Sw+liVu6FTufJ8zbNgLHVozJwnbsRW&#10;OoFTb62MPafbMd7Zjh0OadQR2KUQnGpFSjuKBu7WrZVpUKyykv1mXAuwxDWBy6/5xt7+K0n7Fqjd&#10;79u+4vDRb91w7Ze8gGn/AJeP4Q+dYJLHuZuztf8A2ZSf1LPohTFbjzNP132nqX04EU8pjN+PJnKq&#10;5XaKRou9SDR25hO8zuB0dp1NGrj4AOlYtzV6Gm5cTfYJhzxK8jSfqrbLsXz3GpieeSqnkmme6SWR&#10;xe97jqXEnUkqL7y/klFZI9tHh+4V9or7pT0kktvoDG2pqGjvYi8kM18JBX1RbTa4HXKtThONOT9K&#10;WeS55bynridpn56H3nL6dYerMv7lODV2wGptxe7e+Anv2D4Ljr4Hdi3thWzXRvgVPpdhvRVVe01s&#10;lsfbwff8DMRbYroIDVXyzv5yGLvhU/8Ah41Gbz7eRe+jf7rpd/vZDduoJrrcKaip27dRUSNijaTp&#10;q5x0A8pWGlm8kSOc1Ti5y3I4uFvqbVXVFFWQPpqunkdFLDK3Zcx4OhaR0EFGmnkz7CcakVODzTPd&#10;hXFFywXiGgvdnqXUlyoZWzQyt6COgjpB4EdIK5Rk4SUo7zqr0KdzSlRqrOL2M2v5AZ22zPPAlPeK&#10;XYp7nDpDcaEO1ME2m/Tp2HcWnq3cQVJ6FZV4ay3lB4thlTC7h0pbYvc+a+fMkxZJpTBn0Sv/AK3g&#10;L4FZ88S0uI7495aOhXq1/wC34mEq0xZhsQor7U4b9DzbW0jzHP6SmnDwdCBLUGJxHbo8rfqTjZ5r&#10;kVBKlGtpNqS3a2fgs/ga71oC3yV8puTFjvOezTXfD1FTC2RTGDumsqBE1zwASGjeTpqN+miyqVtU&#10;rLWjuNDiGOWeG1FSrt62WeSWZfn8H/mp7my/24/cXf5hW6jVf6tw3+bw/Mfwf+anubL/AG4/cTzC&#10;t1D/AFbhv83h+Y/g/wDNT3Nl/tx+4nmFbqH+rcN/m8PzH8H/AJqe5sv9uP3E8wrdQ/1bhv8AN4fm&#10;V7AHIZzMw3jvDl3rG2juSguVNVTc3Wku2GStc7QbO86ArnTsqsZqTy2MxLvSnD61vUpQ1s5RaWzm&#10;suZsPW/KgCAIAgNMGYns/wAS/nKp/auUQn677T0lZ/s1P+le4oEcT5SQxpcQC4gdQGpPkXAy20t5&#10;8r4DPj0PLNj0zw9dMB102tRbnGtoA47zC4/hGj4LiD+n2LeWFXNOm+BVGl9hqVY3sFslsfat3ivc&#10;ZkLblcmuv0QHNf8AdTmFSYPoptq32Fm1UBp3PqngE/qt0HhLloL+rrT1FwLh0SsOgtndTXpT3di+&#10;b+BimAXEADUngAtWTw+6inkpJ5IJmOimjcWPY4aFrgdCCOtfdx8TUkmtxNvIo/nLYQ/2v/CTLMs/&#10;t4/rgRjSb91Vf7f9yNqCkxRQQGGnog2cwtlmosvbbPpU12zV3MsdvbCD+DjPwnDaPY0da1F/WySp&#10;LvLH0Rw3XqSvqi2R2R7eL7txgUtGWsVG44duVpttsuFZRy09Fco3y0kz26Nma15Y4tPY4aeTrXJx&#10;aSb4nTCtTqTlCLzcd/VntPFTVMtHUxVEEjoZ4nh8cjDo5rgdQQesFfE8tp2yipJxe5m2zk35tx5y&#10;5U2q9Pe03SFvclxjBGoqGABztOgOGjh8LsUpt6vTU1Lief8AGcPeG3kqK9V7V2P5biUFkmjKdiP2&#10;PXT4rL9ArjL1Wd1H7SPajSi71x8Khx6XJv5FH85vBv8Atv8Agp1m2f28e/3EY0m/dNb+3/dE2G4I&#10;9l1R8Vf9NikxRJIaAIAgCAIAgCAIDSxjX2Z3/X/xCo/aOURqpxqST5s9I2c1O2pTW5xXuJd5EYD+&#10;UdhxrgCDFVAg9P4B6yrJZ1l3mg0olq4XU7V70Xdy1OTYct74/GOHqXTDNxl/jMMTe9op3HhoODHH&#10;h1Hd1LtvLbo30kN3uNdo3jivIKzuH9Ytz5r5r3beZi0tWTwyB5JHKNlyXxaLZdpnvwldJA2pYTqK&#10;WTgJmjzO6x4As+1uOhllLcyJaQYMsSo9JSX1kd3WuXyNnlPURVdPFPBI2aGVoeyRh1a5pGoIPSCF&#10;JN5SDTi2nvNYfLs/nHXv4rSfsWqN3v27Lv0W/dcO2XvICp/5eP4Q+dYJLHuZuztf/ZlJ/Us+iFMV&#10;uPM0/XfaepfTgav+WjnL6qeak1voZ+csNg26Om2Tq2WXX8LKOvUgNB6mA9Kjd5W6WpktyLw0aw3z&#10;CzU5r057X2cF+uZj+1pe4NaCXE6ADpKwCWt5bTaDkXyb7fhvk9TYSv1Kw12Iad010Oz3zHvb3jfD&#10;GNnT8oEqS0bZQo9HLe95RuJ41O4xJXVB7IP0exb/AB9xrdx9gu4Zd4yu+G7ozYrbdUOhedNzx7V4&#10;7HAgjsKj1SDpycHwLntLmF5QhXp7pLP9dh6MssfV+WGO7Pia2uPdFBOJHR66CWPg9h7HNJHjX2nU&#10;dKamuBwvrSF9bzt6m6S8Hwfcbg8J4noMaYZtl9tcvPW+4U7KiF/TsuGuh6iOBHWCpXCSnFSXE88X&#10;FCdtVlRqLKUXkyrLmY5qr5Z385DF3wqf/DxqM3n28i99G/3XS7/eyMcv/Z3h3840/wC0aseks6kU&#10;uZub2Sja1ZPcov3Ga3Lj5NPp1R1GYuGaQm4U7NbvSQt/lowP5cAe2aPXdY39B1297bay6WG/iVro&#10;xjfRSVjcP0X6r5Pl38OswKB1WjLXJFyJznumR+Oqa+UJdNRP0irqLa0bUQniPhDiD0HxrIoVnRnr&#10;I0+K4bTxO3dGe/g+T/W82x4Oxda8eYZt9+stS2rttdEJYpG8d/FpHQQdQR0EKUQmpxUo7ig7m3qW&#10;tWVGqspRMMvRK/8AreAvgVnzxLUYjvj3lkaFerX/ALfiYSrTFmGf10/9nCz82w/45q3r/Yu74lTU&#10;/wD7o/uf+0wBWiLZNmHIC/m/Q/nOp/4VI7H7HvKV0t/eT/pXxMkFsCGGLucvLipsoMx7thOTB8t0&#10;fQc1rVtuIiD9uNr/AFvNnTTa049C1ta9VKbhq55E5w3ReWI2sLlVtXWz2ZZ7nlzLK/hLaP8A8v5/&#10;72b/AOiun6RX4fabL/RU/wCOv8fzH8JbR/8Al/P/AHs3/wBFPpFfh9o/0VP+Ov8AH8z02z0SCjuV&#10;ypKQYCnjNRKyLb9NQdnaIGunM9q+rEE3lq+04T0MnCDl0+7+X8zM5bcrcIAgCA0wZiez/Ev5yqf2&#10;rlEJ+u+09JWf7NT/AKV7i8eTBZaTEeemF7VXwieirXz080TuDmOp5AR5Cu62ipVYpmtxypKjh9Wp&#10;B5NZNeKLezfy6qsqcxr3hiq2ndxTkQyuH8rCe+jf42kePVddWm6U3BmZh15G/tYXEeK29T4n3k3m&#10;NU5UZk2PE1OXFtHOOfjb/SQu72RvjaT49Eo1HSmpo+YlZxv7WdvLitnbwNq+YeaFswPlXcsa88ye&#10;hioRVUrgd07ngc0B8Iub5VJ6lVQpuoUNZ2NS6vI2mWTbyfVlv8DUDe7zV4ivNddK+Uz1tbM+omkd&#10;xc9xJJ8pUUk3Jts9D0qcaNONOCySWSJj5H+Ufqq5v0JqotuzWbS4Vm0NWv2SObjPwnaeIFZdpS6W&#10;os9yI5pFiHmFlLVfpT2L4vuRGuZ+7MrFn52q/wBs5Y9X15drN1Y/slL+le5Elcij+cthD/a/8JMs&#10;iz+3j+uBpNJv3VV/t/3I2oKTFFFExri634DwndcQXSURUFup3TyHXedBuaO0nQAdZC4TmoRcnwMm&#10;2t53daNCmtsnkafMw8cV+ZGNbviS5vLqu4TulLSdRG32rB2NboB4FE6k3Uk5PieiLO1hZUIW9PdF&#10;fp9535XYArc0MfWbDNACJa+cMfIBqIoxve89gaCV9p03UmoLicb67hY207ie6K8XwRsO5TnJ6ocV&#10;ZCU9psNGBcMK04ltjGN758bGgSR9pc0a9rmtW+ubdSo6sd8dxUGCYvOhiLq1nsqv0u/c+5+w1kEa&#10;FRwu0yJ5EucoyzzQZZ6+cRWLEBbTTF50bFONeaf2byWnsd2LYWdbo6mq9zIfpNhvntp0sF6cNvau&#10;K+Js3UjKSKdiP2PXT4rL9ArjL1Wd1H7SPajSi71x8Khx6XJv5FH85vBv+2/4KdZtn9vHv9xGNJv3&#10;TW/t/wB0TYbgj2XVHxV/02KTFEkhoAgCAIAgCAIAgNLONvZpf/zhUftHKKXP20+1+89F4Z+w0P6I&#10;+5EuciH+chhv+qqf2D1k2H23czR6VfuufbH3mznEWHrfiux11nutLHW26tidDPBINQ9p/wDrj0FS&#10;FpNZMpSnUnSmqlN5NbUzVJyisirhkTjqW2ybdRZaomW21rhukj19a4+7brofEelRm6t3Qns3PcXv&#10;gmLQxW31nsnHZJfFdT/IioLDJEZvchnlK7DqfLbE1V3p3WWrmdwPvYk+Vn6vUt7ZXOsuinvW75FV&#10;aUYL0cnf262P1lyf4u/j17eLIj5doH7429fFKT9i1Y2IpKrHLl8Wb7RCTeHtPhJ+5EA0/wDLx/CH&#10;zrWE2e5m7O1/9mUn9Sz6IUxW48zT9d9pDfK6zkGUOU9Y6kmDL7d9qhoAD3zCR38n6Ldd/WWrGuqn&#10;RUm+O4kGAWH0hfRjJejHa+xcO9/E1WklxJJ1J4kqLF9Eq8miLB0OaluumObrT2yyWv8AjYbUMe8V&#10;EzT+DZo1p3B3fHXdo3TpWVbanSJ1HkkaHG3dOzlTs4OU5bNnBcX8DYV++8yg/Hej+Qn+4pBG5oy3&#10;SXu95T08CxOms3Ql3bfdmYictvE+XGZNxtGKsHYipLjeQ3uS4U8UcjHSRjfHJ3zACW72nfroW9S1&#10;F7KlUanB5ssXRijf2cZ211TajvT2b+K39/iYtrWE6M5fQ9M5Odp6/Lq5T9/HtVtrL3cWn+ViHgPf&#10;gdrlurCtvpPuKu0vw7Jxvqa37JfB/DwM21uSszVXyzv5yGLvhU/+HjUZvPt5F76N/uul3+9kY4A9&#10;neHfzjT/ALRqx6bynFrmbq9Sla1U+MX7jdA9jZGOa4BzXDQg8CFLjzca1uWRybHZT4jdiWw0xGE7&#10;nL/JsGoopzvMZ6mneW+MdAUdu7fopa8dzLp0cxrz+l5vWf1kfaufbzMaSNVriaGSHI65SLsosTDD&#10;18qXfuRukoDnPO6imOgEo/JPBw8B6N+0s7no30c9z9hCNJMFd/T85oL6yPD8S+a4eHIkn0SaRk0+&#10;AJI3B8b4qtzXNOoIJh0IXbiLXod5qdC015xn/L8TCdaYs0z+un/s4Wfm2H/HNW9f7F3fEqan/wDd&#10;H9z/ANpgCtEWybMOQF/N+h/OdT/wqR2P2PeUrpb+8n/SviZILYEMMI+UVyN8d5qZwX7E9mntDLdX&#10;czzTaqpeyTvIWMOoDD0tPStNcWlSrUc45ZFm4PpHZWFjC3qqWss9y5tvmRt/B65n++bB/bJP/TWP&#10;5hW6jdf6vw7lLwXzIfzhyavuSOIqay4gko5KyophVNNFIZGBhc5o1JaN+rSsSrRlRlqyJFh2JUcT&#10;pOtQTyTy2lr4X9ktp+Nw/TC6o+sjOr/ZT7H7jdapieaAgCAIDTBmJ7P8S/nKp/auUQn677T0lZ/s&#10;1P8ApXuL/wCSJ/ONwT8Zk/YyLvtPt4mp0h/ddbsXvRk/6IPlAL1hehx9QQk1lqLaWv2R66nc7vHn&#10;4Lzp4H9i2V/Sziqi4EH0RxHoq0rKb2S2rt4+K9xgAtEWyShijPi8YnySwzl5OXdzWipklfMXamaP&#10;+hYfgbUg8Gx1LJlXlKkqT4GjoYVSoX9S+jvkl3Pi+/Z7SL1jG8NpHI2yi9S3KKjnrKcRXu96V1US&#10;O/awj8FGfA3fp0FxUltKXRU83vZRmkeIefXrjB+hDYvi/E1u5of5ysWfnar/AGzlH6vry7WXNY/s&#10;lL+mPuRJXIo/nLYQ/wBr/wAJMsiz+3j+uBpNJv3VV/t/3I2oKTFFGDPohWcvOz0GXVsqO9j2a26l&#10;jtxd/RRHwevI7WdS0t/W3Ul3lo6IYbkpX9RdUfi/h4mEq0xZhlryJcX5a5WQXfEmLMS0dBf6v+K0&#10;1NJFK98MA3udq1pALjp4m9q2tnOlSzlN7SAaTW+IX7hb21NuC2t7Nr8eBlUeV5k+R7NqP+zz/wDp&#10;rZ+d0PxED/09in8F+K+Zrn5QVHhKDNG61WCbrDdcP1zu64jCx7RA55JfFo4A7nakdhCj9dQ6Rum8&#10;0XFhErp2kI3kdWcdnbluewjmOR0T2vY4se0gtc06EHrWOblrPYza5yVc4m5x5UUFZUy7d7t2lFcQ&#10;eLpGgaSfpt0Ph16lKLWt01NN70UJj2HfR15KEV6Etq7OXcSliP2PXT4rL9ArJl6rNHR+0j2o0ou9&#10;cfCocelyb+RR/Obwb/tv+CnWbZ/bx7/cRjSb901v7f8AdE2G4I9l1R8Vf9NikxRJIaAIAgCAIAgC&#10;AIDSxjY64zv5/wD5Co/aOUTrtOtNrm/eejMNTjZUU/wx9yJd5EP85HDf9VVfsHrJsftu5mi0q/dc&#10;+2PvNpSkZSBYWdeUFpzrwLWYfubRHKQZKOsDdXU0wHevHZ0EdI1XRWpKtDVZtcNxCrhlwq9PvXNc&#10;jU1jvA93y4xXcMO3ymNNcaKQsePavHtXtPS1w0IPUVF5wlTk4y3l+2t1SvaMa9F5xZRIJpKaeOaG&#10;R0U0bg9kjDo5rhvBB6CuCbTzRkyjGcXGSzTLlzIzEueaGIYr5eHNfcu5IKaaVo050xsDA89pABPb&#10;qu+vXlXalLelkazDsOpYZTlRo+q2348O4tqn/l4/hD51jo2j3M3ZW1wZaqVziGtELCSeAGyFMluP&#10;M89s32mrDlYZxnOLNitqKWUvsds1obeBwcxp76T9J2p8GyozdVumqbNyL1wDDVh1nFSXpy2v4Lu9&#10;+ZDKwySBAcaIBogOUBW8E4vr8BYttWIbXJzddbqhs8ZPB2h3tPYRqD2Fc4TdOSkuBjXVvC7oyoVN&#10;0lkbhcAY0t+YmDbRiO1v26K4wNmaOlh4OYe1rgQe0KWU5qpFSXE87XdtOzrzoVN8Xl+u01l8s7+c&#10;hi74VP8A4eNR28+3kXZo3+66Xf72Rll/7O8O/nGn/aNWNT9dG7u/2ep2P3G6FS882lIxZhS143w5&#10;X2O80rKy21sRimif0g9IPQRxB6CFwnFTi4y3GRb16lrVjWpPKS3Gp/PzJO6ZG47qLLWbU9ul1mt9&#10;dp3tRDru16nN4OHXv4EKMV6Loz1XuL7wnE6eKW6qx2SWxrk/lyI1WMbovLFmaN3xtgzDFgu0pqm4&#10;f56KkqHnV5hfsaMcenZ2NB2HToXdOrKcVGXA11vY0rWvVr0ll0mWa61nt78yzl0mxM/7kwv9DiYG&#10;gk+lkR3dla0rev8AYu74lTQ/+6P7n/tMAFoi2TLHku8sLDuSuXz8M3+zXOq2ayWpjqbcI36teG96&#10;Wve3fqDv16ltLa7jRhqSRAcd0dr4nc+cUJpbEsnnw7EyZf4RrLj/AMCxT/Zab/5hZn0hS5P9d5G/&#10;9HX/AOOHjL/tH8I1lx/4Fin+y03/AMwn0hS5P9d4/wBHX/44eMv+0H0RrLjTdYsUa9tNTf8Arp9I&#10;UuT/AF3j/R1/+OHjL/tMROU1ndTZ8Zhx32it0ttoaakZRwx1DgZHAOc4udpuBJedwJ4cVqrmsq89&#10;ZIsLBMMlhVt0M5ZtvN5biPsEUM1zxpYaOnbtzz18EUbetxkaAFjwWckkbe6koUKkpbkn7jdMpgea&#10;wgCAIDTBmJ7P8S/nKp/auUQn677T0lZ/s1P+le4v/kifzjcE/GZP2Mi77T7eJqdIf3XW7F70bT8R&#10;WCixVYbhZrlCKigr4H088Z9sxwIPj38VJpRUk4viUTRqzoVI1abycXmjT3mpl/WZXZgXvDNaCZKC&#10;ocxkhGnOxnex48LSConVpulNwfA9EWF3C+toXEPvLwfFeJai6jPJh5KeUnqu5v2yiqYTJZbee7rg&#10;dO9MbD3rD8N2y3wa9Sy7Wl0tRJ7kR3HsQ+j7KU4v0pbF2vj3I2vNaGgAAADcAOhSgoQ0zZof5ysW&#10;fnar/bOURq+vLtZ6Qsf2Sl/TH3IkrkUfzlsIf7X/AISZZFn9vH9cDSaTfuqr/b/uRsozOx/QZX4E&#10;vGJrk4dz0EBe2PXQyycGRjtc4geNSGpUVKDm+BTFjaTvriFvT3yfguL7jT5ivE1fjPEtyvl0mM9w&#10;uE76iaQ9LnHXQdg4AdQUUlJzk5PieiLehC2pRo01korJFKXA7wgCAIAgJ15HecYymzZpY62fm7De&#10;tKGt2naNjJP4OU/BduJ9y5yzrSt0VTbuZFtIsO+kLNuC9OG1fFd/vNnWIiDh65kHUGll3/oFSOXq&#10;spGj9rHtRpRd64+FQ49Lk38ij+c3g3/bf8FOs2z+3j3+4jGk37prf2/7omw3BHsuqPir/psUmKJJ&#10;DQBAEAQBAEAQBAaV8aDYxlfmtG4V9QAP/iOUTrrVqzXWz0bh0tayoyfGMfciXuRCf+khhvX/AEdV&#10;+wesqw+27maDSv8Adc+2PvNpSkRSIQGPnK55OMWc2FDdbRAxuLrZGXU7gNDVxjeYXHr6WnoO7pWB&#10;dW/TRzjvRLtH8ZeG1ujqv6uW/qfP5msSogmpJ5IJo3RTRuLHxvGjmuB0II6Co5llsLuTUkmtx17+&#10;pDkdlPrz8fwh86HF7mbLOWJnMMssmoLRQz7F9xDB3JDsnvooNkc9J2biGjtdr0KRXdbo6Wqt7KW0&#10;dw3z6+dWa9Cm831vgvia0NVHC6jI/kRZKR5n5jvvV1pG1OHrEBLJHMwOjnnP8nGQdxA3uI7ADxWw&#10;sqPST1pbkQ3SfE3Y2vQ0nlOfilxfwNg/qT4I/E3D/wDdcH3Fvuip/hXgVH9IXn8aX+T+Y9SfBH4m&#10;4f8A7rg+4nRU/wAK8B9IXn8aX+T+Y9SfBH4m4f8A7rg+4nRU/wAK8B9IXn8aX+T+Zity78gLdTYS&#10;oca4ZtNJbW2w9z3GnoadsTXQvd3kha0AatcdCepw6lrL2glFVILcTvRXFqjrStLibettTbz2rh3r&#10;3GCWq0haZmj6HtnJ3Fc6/Ly5TnmavarLYXu3NkA/Cxj4QG0B1td1rcWFbJuk+4rbS/DtaEb6mtq2&#10;S7OD+BDXLOP/AEkcX/Cp/wDDxrEvPt5Ej0b/AHXS7/eyMsvj/l3h3840/wC0asan66N3d/s9Tsfu&#10;N0Sl55tCAjjPjJe1544EqbJW7MFdHrNQVuzq6nmA3H4J4EdI7QFj16KrQ1WbnCsSqYXcKtDauK5r&#10;9bjU7jDCd0wJiW4WG80zqS5UMpiljdw1HAg9II0IPSCovOEoScZby/Le4p3VKNak84yKOuBkHGqA&#10;2ocnfDVFjTknYbsVyYZKC42qWmma06HZc+QEg9Y4qTW8VO3UXxRRWMV522M1K1PfGSa8EYH5z8mH&#10;GmT12qBPbZ7rY9omC7UURkiLejb0HeO6wfEStJWtqlF7VmuZamG45aYjBZSUZ8Yvf3cyISC0kHcR&#10;uIKxCQnGqAaoBqgO6ko6i4TtgpYJKmZx0bHCwvcfAAvqTe44ylGCzk8kZgckPkl4gdjC3Y0xhbpb&#10;Pbbc8VFHQ1bdmeomHrHOYd7WtO/foSQN2i21pay1lUmskivNIdIKHQStLWWtKWxtbkuO3i2Z9reF&#10;ThAEAQGl/MQ/5f4l/OVT+1cohU9d9p6Ss/2an/SvcSByRD/0jsE/GZP2Mi77T7aJqdIf3XW7F70b&#10;YFKCgzDT0QvKFtysVvzAoIP4zQltHcS0euhcfwbz8Fx2f0h1LUX9LNKouBY+iGI6lSVlN7JbV28V&#10;3r3GBOq0Zaxs65EeUfqcZSw3Wsi2LxiEtrZdoaOZDp+CZ5CXeF6klnS6Onm97KR0mxDz29dOD9Gn&#10;sXbxfw7jIdZ5EDTLmgf/AMy8Wfnar/bOURq+vLtZ6Qsf2Sl/TH3IkrkUfzlsI/7X/hZlkWf28f1w&#10;NJpN+6qv9v8AuRKHogecovuJqPANtqNqitRFRcNh259Q4d6w/AafK7sWTf1taXRrgaTRHDeipO9q&#10;LbLYuzn3v3GH2q1JYZn5yGuT5a2YEqMX4ns9Jcp7ydmigr6dszY6dp9eGuBALna7+oDrW9srdamv&#10;Nbyp9KMXqO4VrbzaUN7Ty28tnIya9SfBH4m4f/uuD7i2PRU/wrwIT9IXn8aX+T+Y9SfBH4m4f/uu&#10;D7idFT/CvAfSF5/Gl/k/mPUnwR+JuH/7rg+4nRU/wrwH0hefxpf5P5murloZMMypzSkrrbSinw9f&#10;QaqlbG3SOGXX8LEANwAJDgOpwHQtBeUeiqZrcy4dG8Sd/Z6lR5zhsfWuD/XIx/B0PFYBLTZxyXc4&#10;/VYyHq4a2fnb7ZKV9FWbXrntEZ5qTt1aNCetpUktq3S0tu9FI47h3mGIpwXoTea8dqNY7j3x8KjZ&#10;dxN/IoP/AEm8G/7b/gp1m2f28e/3EY0m/dNb+3/dE2HYI9l1R8Vf9NikxRJIaAIAgCAIAgCAICmu&#10;w1aHuLnWqic4nUk07CSfIuWtLmfMkdlNYrbRTNmp7fSwSt4SRQNa4eMBHJvexkj3LifQgCAp0uHL&#10;TPI6SS10UkjjtOc6nYST1k6LlrS5nzJHz+5ezf8AhND/AGZn2JrS5jJD9zFmH/dND/ZmfYmtLmMk&#10;fF3wlY7/ACxy3SzW+5SRt2GPq6Vkpa3qBcDoFwaT3ndCrUp7ISa7GeD1M8IfipZP7uh+6mS5HPzm&#10;v+N+LKtaLDbMPwPgtdupLbC9226OkgbE1ztNNSGgDXcN6ZZHVOcqjzm8+096+nAIAgOmso6e4Ust&#10;NVQR1NNK0skhmYHseDxBB3EIfU3F5ooHqZ4Q/FSyf3dD91fMlyO/zmv+N+LO+hwFhm2VcVVR4ctN&#10;JUxHajmgoYmPYesODdQmSPkq9WSylNtdrPfU2G2Vkzpqi3Uk8rvXSSQNc4+EkLmpNbmY+WZ8MwzZ&#10;43h7bVQtcDqHCmYCD5Fxe3azsU5JZJ7CpIcAgCA8NXY7bXzGapt9LUSkaGSWFrnaeEhDmpyiskzp&#10;/ctZf/CKD+zM+xfMkfeln+J+Jz+5ezf+EUP9mZ9i560lxOt7Xmz309PFSQthgiZDEwaNjjaGtHgA&#10;XEbzsQFFueCcO3uMx3Gw2yvjI0LaqjjkB8TmlfMkd0a1WG2Mmu88MuVuDJtOcwjYpNPdWyE/8K+a&#10;q5HNXNdbpvxZ1jKTAwOowXh4H81QfcTVXI++dXH8R+LOx2VeC3tY12ELC5rHbbAbZAQ13WO93Hed&#10;/amquR885r/xH4srdDZbda/+p0FNSdH4CFrPmC+5HTKcpes8z2r6cAgCAIAgLdmy5wnUSvllwxZp&#10;ZXkuc99viLnE8STs7yvmSMhXFZLJTfiztoMCYatVXHV0WHrVR1UZ1ZPT0UTHsPDc4N1CZI+Sr1ZL&#10;KU212srq+nQdFdQU1zpJaWsp4qumlGzJDOwPY8dRadxQ5Rk4vOLyZQfU0wh+Klk/u6H7q+ZLkd3n&#10;Nf8AG/FlxxxshjaxjQxjQGta0aAAcAAvpj7z6QFvT5dYUqZpJpsMWaWWRxc+R9viLnE7ySS3eV8y&#10;RkK4rJZKb8Wd1twPhyz1kdXQYftdDVx67E9NRRxvbqNDo4NBGoJHjTJHGVarNaspNrtZ1VWX2Fq6&#10;plqKnDVoqKiVxfJLLQROe9x3kklupJ60yR9VetFZKby7WdXqZ4Q/FSyf3dD91MlyPvnNf8b8WXBT&#10;UsNFTx09PEyCCJoZHFE0Naxo4AAbgF9Ohtt5s7UPgQBAU+8YfteIYo4rrbaO5xxu2mMrIGShp6wH&#10;A6FfMszshUnTecG12FK9TPCH4qWT+7ofupkuR2ec1/xvxZULVhOyWLnvSyzW+3c83Zl7kpWRc4Op&#10;2yBqPCmSRwlVqT9eTfeU/wBTTCH4qWT+7ofupkuRz85r/jfiz027A2G7PWx1lBh+10NXHrsT01FH&#10;HI3UEHRwaCNQSPGmSOMq9Wa1ZSbXay2MEey6o+Kv+mxfTpJDQBAEAQBAEAQBAEAQBAEAQBAEAQBA&#10;EAQBAEAQBAEAQBAEAQBAEAQBAEBwCDrv4IDlAEAQBAEAQBAEAQBAEAQBAEAQBAEAQBAEAQBAEBwC&#10;CNQdQgOUAQBAEAQBAEBHmCPZdUfFX/TYgJDQBAEAQBAEAQBAEAQBAEAQFkOztwEy7+lZxbahcee7&#10;n7m7oG3zm1s7GnXru0Wf9H3ep0vRS1cs88nllzNZ9J2PS9D00dfPLLWWefLLmXusA2Zw5wY0ucQ1&#10;oGpJ4BAWJX585d2uplp6nGlmjmiOj2CrY7Q9W4lbKOGXs0pRoyaf8rNPLGcNi3GVxDNfzL5nlbyi&#10;8s3cMbWfx1AC5/RV/wDwJf4s4/TWGL/8mH+S+ZcmFcxcL44dI2wX+3Xd8Y1fHSVDXvaOGpaDqB26&#10;LErWte3y6am45800Ztve2t3n5vVjPLk0/cUevz0y+tdZPSVeMbRT1MEjopYn1TQ5jwdCCOsFZMcL&#10;vpwVSNGTT45Mw54zhtObpTuIqS2NNrYyu4Vxzh/HNPPPh+8Ud4igcGSvpJQ8MJGoB04LFr21a2aV&#10;aDjnzWRnW95b3acreoppcmn7io3e8UVgtlTcblVRUVDTM5yaomdssjb1k9AXVTpzqyUKazb4I7qt&#10;WFGDqVZJRW9vcij4UzIwtjmeohw/fqG8S07Q+VlJMHlgPAnRd9ezuLZJ1qbinzWRi29/aXjcberG&#10;bW/Jp+4p95zpwHh6uko7ji6z0tXEdmSF1WwuYekEA7j2FdsMOvKkVKFGTT6mdNTFbClNwqV4Jrg5&#10;L5nh/fCZa/jtZf7U1dn0Xf8A8CX+LOv6aw3/ANxD/JfM9Nuzyy/u1wpqGixfaaqsqZWwwwRVLXOk&#10;e46NaB1knRcZ4be04uc6MkltzyZyp4vh9WapwrwbexJSW1l8rWm3KRifFtmwXbRcL7c6a1URkEQn&#10;qpAxheQSG6np0B8i76NCrcS1KMXJ8kszGuLmjaw6SvNRjuzbyXtLU/fB5bfjtZf7W1Zv0Xf/AMCX&#10;+LNd9NYZ/wC5h/kvmct5QOWzuGNrL46toXJYRiD29BLwZxeO4Wnk7mH+SLstWKrNfbQ+62260dfb&#10;WNLnVVNO2SNoA1OrgSBoFgVKFWlPo6kGpcmsmbOlc0K9PpaU1KPNNNeJQLLnRgXEVxioLZiu111b&#10;KHFkEFQ1z3BrS46DsAJ8SyamH3lGLnUpSS5tMxKWK2Feap0q8ZSfBSTZFec/KDZUUNut2XuMsLQT&#10;1kj46y5VtcwGjZoNHNaeOu/oJ4bukb/C8JevKd9RnlHclF7er9eJGMZx1dHGnhtxTTk8nJyXornl&#10;+uwiRlRW5WO9P8HZ32jEl4mPO3O2XSrbzNY/p2S5xAOm7eQd249CkM9S/wAre7sZQj92UVtXbs/X&#10;IilPXwzO6ssRjUnvlGUllLs2/LtMocJZ4YQxFaGSvxNZ3XCChFXXw0tUHspwAOcOvuWk6a+BQKth&#10;11Sll0Usm8lmms+XeWdQxWzrQz6aDaWbyknlz7lzA5QeWp/99rL/AGtq+/RV/wDwJf4s4/TWGL/8&#10;mH+S+Ze1ovFDf7bT3C21cNdQ1DduKogeHse3rBHFa+pTnRm6dRZNb0za0q1OvBVaUlKL3NbinYrx&#10;1h/A1PBPiC70lohneWRPq5AwPcBqQNexdtG2rXLaowcmuSzOm4u7e0SlcVFBPm0veejDeKbRjG2C&#10;42S4090oS8xiopXh7C4cRqOpcK1Grby1KsXF8msjnQuKN1DpKE1KPNPNFVXSZAQBAEBZt0zjwPZb&#10;xLaa/FVrpLlFIIn0ktQ0SNedNGkde8LYww68qU1VhSk4vjkameLWFKq6E68VNbMm1mXktcbYoOK8&#10;eYdwLDTy4gvNHZ46hxbE6slDA8jTUDXjpqFk0LavctqhByy5LMw7m8trNJ3FRQT3ZtL3now1iuz4&#10;ytvphY7lTXWh2zH3RSyB7NocRqOkahca1Crby1K0XF8nsOdvc0bqHSUJqUeaeaKNm3suy3v8b8Qx&#10;4UbLTmL04k4U20Q3XiNCddkEHUE7lkWDyuoPo+kyeerzy8TFxNa1nUi6vRZrLWfDPZzXvIKyCzRx&#10;JQY4jwviPMHDWLLNLEW0dZDVtfVSS6gMjHBxJ3nvgeHFSfFrOhUoec29vOnLimnllz/WXYQ3A7+5&#10;o3Pml3dU6sMvRaknJvgv1n2mUihJYoQHivN5ocPWupuNyqoqGgpm7c1RM7ZZG3rJ6F2U6c601Tpr&#10;NvckdVWrToQdSrJKK3t7kWX++Dy2P/vtZf7W1bD6Kv8A+BL/ABZqvprDP/cw/wAl8y+aCvprpRQV&#10;lHPHVUs7BJFNE4OY9pGoII4ha6cJU5OM1k0beE41IqcHmnuaKLi3MTDOBDSjEN7orOara5kVcoZz&#10;mzptaa9Wo8qyKFpcXOboQcst+SzMW4vba0aVxUUM92bSz8T0UeNbBX4cbiCC80T7G4FwuJnaINA4&#10;tPfk6cQR4QuMratGr0Lg9fllt8DlG7t50fOI1FqfizWXjuMaM283KzMHFkuH7PmXhzCeCubYZbrT&#10;VodV1GvrmAA6jTQ8CBppvPBTXDcPjaUfOKttOpV4RayS6/14Fd4vik76v5rQvIUqOSzkpZyfNbN3&#10;s7eBRsC49qMnMV2y1WfNOwYuwJPMGTR3SrDZ6GPiXNOvQOAadCfajisq7tY4lSlUq2sqdZLZqrZJ&#10;/r/yYVjeSwivClQvYVbdvJ60tsV1fl4GWVrxhY73ZJLxb7vRV1qiY58lZTztfGwNGrtSDu0G86qv&#10;529anUVKcGpPg1tLSp3VCrTdanNOK4pprxKVhrNrBuMbm23WTEttulc5peKemnD3lo4nQdS7qtjd&#10;UIa9WlKK5tNGPQxKyup9HQrRlLkmmy7VgmyCAIAgCAjzBHsuqPir/psQEhoAgCAIAgCAIAgCAIAg&#10;CAIDVTWDXlBS7Z1/ymOpHxpXpHbgn/8AV/0nmqb/AP3E/wD5v+s2rKiz0qQjyybzW2XIa8voah1M&#10;+eaCnkewkOMbngOaCOvgezVSXRylCriVNTWaWb8EyIaWVqlDB60qbybyXc2kzETk+cmd+e9qu9c3&#10;EDbMKCZkOwaUzF+00nX1zdOCsfGMdWE1Y0+j1s1nvy+DKjwDRl45RnV6XU1Xluz+KJYPod03Rjhn&#10;jtp/9VR96Z8qH/N+RKl5Pudz/wAv/wD0Qrh/D9xyb5S9rsdJczJU2+8U9K6riaWCVj3N2gW68C1x&#10;BGqkNxXhimDTuJwyzi3lvyaz+KIra2tTBdIKdrCebjOKz3Zp5cOxlvYusFTi3PK82WkcwVdxv81J&#10;CXnvdt85a3U9WpCzrOvG1wqnXlujBP2Gtv7ad5jVW3p75VGl3tlXyazQvPJ7zMfJVQTR07JTR3a3&#10;P3FzQdDu9007x/zXDE7CljNn6D25Zxf64M54NidfAL/OaaWeU4/riuBnZnrfKHEvJwxTdbbUMq6C&#10;stJmhmZwc06EFVPhFOdHFaVOosmpZMvHHasK+CV6tJ5xlDNPqML+T/iKrwpl3m9cqGR0VWyzwRRy&#10;MOjmc5NzZcD0EB5I8Cs/GKELi6s6c1s1n7Fn8Cm8AuJ2tlf1abyagl4vL4nkyC5OFbnzT3qogvcN&#10;pZbnxsdzsJlMheHHoI09b51zxfGoYQ4RlDW1s+OW46cB0dqY6qko1FHVy4Z555/Iv67ciSlslUaa&#10;uzPsFDUt0LoasCJ4BGo3GTXgtGtK5yipwtpNc8/yJN/oinCThUvIqXLLb/uK1l3yT7VhzHuHLtHm&#10;fYLg+huFPUtpICzbmLJGuDG/hDvOmg3dK6rzSGrXtqlJ2slrRaz5ZrfuO6w0Vo215SrK8hJxknls&#10;zeT3bzNxVcXOY48vP/MlTfniD9nKprol+8H/AEv3orzTr91L+te5mMGRmQuHs18O11xu+OqTC09P&#10;VGnZTVDYyZG7DXbY2pGnTUkcOhTrFcYr4fWVKlQdRNZ5rP4Jla4JgFtilvKtXuVTaeWTy5LbtaLr&#10;x1yVMH4SwhdrxS5q224VNFTumjpAyIGZwG5g2ZnHU8BoCsC00gu7ivClK0aTeWe3Z17kbK+0WsbS&#10;2qV4XsZOKzS2berZJ+46ORjV3Jtxx9SxOkNqdh6eSdmp5sSDQMPVtaF4HZr1LlpPGnq28n62usuz&#10;j8DhodOrr3UF6nRvPlnw795YXJiOmddh/qqv/CyrbY9sw+p/b/uRpNGNuK0uyX+2Ra+WmDabH+N6&#10;KxVd3gsUFTzm1X1OnNx7LHOGupA36acelbC+uZWdvKtCDm1lsXaarDbOF/dxt51FBPPa9yyWfUTt&#10;+85w7/5uYe/Wj/8AVUT/ANS3H/s5e35E4/0ha/8Av4ez/uK5aOTpb8tMG4/v9Bja24nDcPVVK+Ch&#10;DSWbeyQ4lr3aesKxKuNVL6vb0KlBw9NPN9XcuZnUtHqWG2t1c0rmNT6uSyWXHvfIxiwrge6YxpL5&#10;Na4TUPtNEa+eJo1cYg9rXEDp02wT2Aqd3F1TtpQVR5a7yXbk38CtLWyrXkakqKz1FrNdWaT8MzIT&#10;kY5//uPvLME32p2bLcJf4jNK7vaac+07GvPkd4SodpNg/nNPzygvTjv61817if6HY95pV8wuH6En&#10;6L5Pl2P39pIfohXsLwn+cJf2a02hv7RV/pXvN/p/+y0P6n7i8eQ3/mIpvzhU/OFrdKv3k/6UbjQn&#10;90L+qRkCoeT0IAgCA1iZ/TMp+UviOWVwZGy7Ruc48ABsElXrg6csIppfhfxPNOPNRx2s3uU18DPD&#10;98plh+Otq+UP2KpvoTEv4Ei8v9R4R/7mPiYz8t3NDCmYNiwrFhy+0l4kpamd0zaZ+pYC1oBPh0Kn&#10;Gi1hdWdSq7im45pZZ95W+muJ2eIUaEbWqptN55diJc5Cv+YwfnOo+Zijuln7x/tXxJZoP+6f7pfA&#10;jjl75qbTrZgOhm3N0rrjsnp/ooz53EfBW70Rw/1r2a6o/F/DxI7p3inqYdTf80vgvj4GMF9wXiHL&#10;mDDF7q4X0PpnA240EzToQA/vT2Hc13gcFO6Vzb3rq0YvPVeq/wBewrOvZ3WHKjcTWrrrWi+//wAP&#10;vNm+TOY1PmrlxZ8Qwubz08Qjqo2/0c7d0jfLvHYQqLxOylh93Og9y3dnA9KYPiMcUsqd1He1t6mt&#10;/wCuRey1ZuiMeUz/AJhca/ED9Jq3uBfvKh2ka0k/dFx/Sa07Hgq54iw9fLxQQmop7M2KSrawauZG&#10;8uG34AWjXwq76t1To1adKo8nPPLtXA84ULKtcUatems1Tyz7HntMouRRn/3DUR5fX6p/i8ribTUS&#10;u9Y87zASeg8W9uo6QoHpRg+snf0FtXrL4/Ms3QzHtRrDLl7H6j/6e/h4Ho9ER/l8D/Bq/niXDQzd&#10;X/t+J2eUHfbf3f8ASQ9mZeK2Lk8ZRWts5bb5Rcqh8LSQHyNqiAXdB0Djp1anrUksaUHil5Ua9Jai&#10;7tUiOJVqiwWwop+i9d5dakXvlbyJ35l4Bs+Jm4tbQC4xGTufuAv2NHubptc4NfW9S1d/pQrG5nb9&#10;Dnq8c/yN1hmhjxKzp3fT6ust2rnlty5lx1/oe01JQ1E7MbRvdFG54a63EA6DXTXnNywoaYqUlF0N&#10;/wDN+RsZ6ASjFyVzu/l/MjLkr3atpLvjq2R1L20NRhiufNBr3j3MaNl2nWNTv6ietbzSCnCUKFRr&#10;aqkcn2ka0Xq1I1Lmkn6LpTzXZuPZyHP8/FL+b6n6IXXpV+7X2o7tCf3uv6ZGxhUuehQgCAIAgI8w&#10;R7Lqj4q/6bEBIaAIAgCAIAgCAIAgCAIAgCA1T3WeOlz+qpp5GwxR4lc98j3bLWgVWpJPQB1q9aUX&#10;LBVGKzbp/wDSeaasow0hcpPJKt/1myf1ZMBfjrh/+9IfvKmPMLv+DL/F/I9CfSdj/Hh/kvmQ3yvM&#10;b4dxXkLeGWW+227yQ1dKZG0NXHMWaybidknTXQ+dSPR23rUMTp9LBx2S3prgyJaV3VC4wat0M1LJ&#10;x3NP7y5Fi8hPG+HcKYVxRFe79bLRLNWxOjZXVkcLngMOpAcQSO1bjSu0uLi5pyo03JavBN8eo0Gh&#10;F9a2tpVjXqxi3Li0uHWZP+rHgL8dcPf3pB95QZ4feLfRl/i/kWWsUsJbVXh/kvmYFY1vNBe+V+Lh&#10;bqyCuoZsQUhjqaeQPjeA6MEhwOhGoO9WrbUalLR906kWpaktj3/eZSV5XpVtKI1aUk4upDans+6t&#10;5TLL/O2od2n+WTNw+OBd803gH/8AX8DFptLSfb/G/wCoyC5amQHp3QSY9sNLrX0rNLpBE3fLEOEu&#10;nW0cezf0KLaL4x0UvMa79F+q+T5d/DrJppngPTweI20fSXrLmufauPV2EBZbZ5zWTKXGWALtK6S2&#10;3ChldbXu38xNxMfwX6HwO8JUtvcJjUvqN/S9ZNa3Wufavd2EFw7HZUcNuMMrvOMovV6ny7H7+08u&#10;UgLspc4QBr/+GUR3fG2LuxH9us/6pf7WdGE/u6//AKY/70TFyEsd4cwhacYR32/W6zPmmpnxi4VT&#10;INsBsgJG0RroSPKo1pZaXFzUouhTcsk9yb5ciXaDX1raU7hXFWMM3HLWaXPmXJm/ldlNm9jqrxLV&#10;ZuWe3z1MccZp4a6le0bDA0by/p0WFht/imG2yt42kmlntylx7jZYthmDYtdyu538Yt5LJSjwWXMx&#10;zwnYrZhflK4ftVoubLxbKTENLFBXsc0tnbzrO+BadOPUpncValxhFSrVjqycJZrlsZXtpQpWuO0q&#10;NCevGNSKT57VyNoaog9MmOPLy/zJU354g/Zyqa6JfvB/0v3orzTr91L+te5mLGSmRdizUsVdXXXH&#10;dDhOamqOZbBVsY4yjZB2htSM69OlT7FMWr4fUjClQdRNZ5rPZ7GVfguB2+KUZVK1yqTTyyeW3xki&#10;+L5yScIWmy19dHnBZqmSmp5JmwiOIc4WtJDd05O/TTcCtVS0iu6lSMHZyWbS4/8AabuvonZUqUqi&#10;v4tpN5bNuX9zKRyTMxrhartfsJbMT7XdbTWSHZhaHsljge8OLwNSNGuGhOm8LJ0isqdSFO6+9GUe&#10;PBtLcYeimI1aVSrZfcnCXBb1FvPPf1FncmH/AD2WH+qq/wDCyrZY7+76n9v+5Gp0Z/etLsl/tkWx&#10;lhg2ix/jqhsdxvMNgpKnnNu4ThpZFssc4a7TmjeQBxHFZ1/czs7aVanDXay2Ljt7zWYZZ07+7jb1&#10;aignn6T4ZLPmveT9+86wX/5y2f5OH/5hRH/Ul5/7KXt/7Sef6QsP/wDIR8F/3l32LKTD2UmUmaMV&#10;qx1b8V1Nxs7iYKXm2vjbGHanRsjyR346tFra2I3GI31q6tB01GXHPjl1LkbahhNthOG3saNzGq5w&#10;3LLZlnyb5li+h/sbLmhiFj2h7HWR4c1w1BHPxblttMHlZ02vxfBmk0CSd/VT/A/90S3eVjkNJlRi&#10;43q0wObhm6Sl8JYO9pZuJi7B0t7NR0LM0exdYhQ6Gq/rI7+tc/ma7SrAnhVz09FfVTezqfL5fkUj&#10;M3POXNTJvC9nu0jpMQWWtcyWZ281MJj0ZIT7oaaHxHpWTY4UsPv6tWl6k14PPavkYmJY28UwyjQr&#10;P6ynLa+ay2Pt4PxMseQ3/mIpvzhU/OFXulX7yf8ASi1dCf3Qv6pGQKh5PTXDjbLLOWqxnf5qK04o&#10;fRyXCofA6J8uwWGRxaW7+Gmmiuu1v8Ijb01OcM8lnu35Hne9wzHZXVWVOnU1XJ5b92by4mTfI2w5&#10;i7DeDb9DjCluVLWSV4fC25lxeWc20ajaPDXVQXSava17im7RprLbl2llaH217bWtWN9GSk5bNbPd&#10;kuZkGocT41fcoukNw5RWK6UODDPc2xBxGum0GDXzq98FlqYVSlyj8zzNpDDpMarw5yy9xLf8HriL&#10;8bLX/Z5FHv8AWVv/AAX4olf/ANP7r+PHwZFue3JuuWRNBaaqvvFJc23GWSJjaaNzSzZAJJ18K32E&#10;43TxaU4wg46uW/rIzjmjlXA4U51KilrNrYnwMmeSNiqiwRyY7nfri8Mo6Csq537950azRo7SdAO0&#10;qDaRW87rF40Ke+SiveWRondU7LAZ3NV+jFyfuMKr9jJ+L8fVOJL9C+uFXW901NOyTYL2bWpja7Q7&#10;I2e9B0OnUrPo2ytrZW9B5ZLJP4/EpqveO7vJXVytbWlm1nls5Z8NmwlrPPlNWfObBdFZBgo2aot8&#10;jX0dW24CUQtA2SzZ5purS3Tp6B1KPYVgVXDLiVbp9ZS3rLLPr3sleOaS0MZtY2/m+o4vY9bPLqy1&#10;VsyLk5C2a/7m8ZVWDq2XSgvX4SmLjuZUtHD9No08LWrB0rw/p6Cu4LbDf2fl8zY6D4r5tdSsaj9G&#10;ptXVJfNe5GeyqQvUjHlM/wCYXGvxA/Sat7gX7yodpGtJP3Rcf0mNfoflJDX3bHNNURNmp5qKCOSN&#10;41a5pc8EEdRCm+mEnCFCUXk038CuNAYRnUuYSWaaXxIv5SWSVXkhjts9v5xthrZDUW2pYSDC4HUx&#10;E9DmnTQ9I0PWt9gmKQxW21anrx2SXPr7yNaR4LPBLvWpfZy2xfLq7V7jqzszsdnHgrBHd+vp/aW1&#10;NPXO03S681sSj4QadR1g9YXLC8L+jLivqepLJrq35ruOGNY19MWtt0n2kNZS692T7+PWdGZ72nI/&#10;J1oI2hT3Qka7wDV7vmPkXKw/eN4+uH+04Ym//wBKw9dVT/eZhcmvMzCFiyOwnQXHFVkoa2GneJae&#10;ouELJGEyvIDml2oOhG4qt8bsbqriNWdOlJpveovkuotzRzErGhhVCnVrwjJJ5pySe99ZIN4ziwH6&#10;U1v+WlgJ5h+5tzhJPengA7etPTw2914/Uy3/AIX8jf1cYw7o5f8AEQ3P7y+ZgXyYCDizGJB3HC1y&#10;0/Varax77Cj/APJAovRn9puP/in8Cr8hz/PxS/m+p+iFj6Vfu1/1Iy9Cf3uv6ZGxhUuehQgCAIAg&#10;I8wR7Lqj4q/6bEBIaAIAgCAIAgCAIAgCAIAgCAwgxZyEcYX/ABVebnDf7JHBW1k1SxsjptoB7y4A&#10;6R6a7+tWVaaV0be3p0XSb1UlvXBFQ32hFe7uqtwqySnJvLJ8XmUv+D6xn3v+Udi16e+m3f8A9ayv&#10;9ZUf4L8UYP8A9P7n+PHwZJmU3I0nw1h/F9lxXcqO4UV8p4Yo3W8vD4XxuLg/vmjeCQtFiOkjua9G&#10;vbw1XTz37c88iTYVokrS2uLa6mpRqpbtmWWbz29xYNw9D1xCyqcKHFdtlptrc6ohkY/Z8A1GvjW6&#10;hplTa9Oi8+p/kR2p5P6uf1dwsutP5nn/AIPjFRB/ymtAPRqyXf5l2vTK34UpeKOlaAXXGvHwZIeT&#10;PIgiwLiygxBiO9xXaWheJoKOkiLY+dG9rnOdvIB36aDfotNiWlMruhKhRp6utsbbz2eBIMJ0KhYX&#10;Mbm4q6+rtSSyWfDizot/IzvVHnNTY0OIqB1LFfBdjSiF+2WCfnNjXhrpu1XH/UsPo/zLonnqauef&#10;Vlnlkcv9IVPpT6R6ZZa+vll155Z5mV0sTJ4nxyMbJG8FrmuGoIPEEKCptPNFltKSyZh1jrkCTXbF&#10;lwrcO3+jtlnqJDLFR1EL3Oh13loI3FoOunYrHtdL3ToxhXpOUlveeWfsKlvdA1WrzqW9ZRi3mk1n&#10;l1by9ckOSRJlzTYsoMQ3SlvVtv8AQiikipmOjc0akk6nw7j1havE9IneypTow1JU3nvz+BucG0TW&#10;HRr07iopxqx1WksviRzevQ9LiK55tGLqV1GSS0VtM5sgHQCWkg+Hct1S0yjkulo7ep/kRyt5P56z&#10;6G4WXWvkym/we2J/xptHyUv2LvemVDhRfijHXk/uc9tePgySMluRLT5fYsoMRYgvbLvVUDxNTUtL&#10;EWRNlG9rnOJ1dod4Gg3geBaXEtKZ3lCVCjT1VLY3nns8CRYRoXTw+5jdV6uu47Ukslnz3vcZRqCF&#10;lkV8o/KS450ZfxWC2VtLQ1LK6OqMtXtbGy1rwR3oJ174Lf4LiMMMuXXqRbWTWzuIxpDhNTGbNW1K&#10;Si9ZPN9WfLtMYB6HzjLaOuI7EG9BBm1/ZqbPTKhwovxRXP8AoC5y+3j4MfwfOM9o/wCUdi2d2h1m&#10;8f8ARr5/rKj/AAX4o5f/AE/uP48fBky5Ncj+mytZd6+qvDbtfaygmooHiExw0/ONIcQNSSejXq13&#10;b1HsS0jnf6kFDVgmm9ubeXgSnCNEaeF9JUlU15yi4rZkln4lmZR8i7E+XeYFtv8AWXy01VNSsna+&#10;KDnds7cL4xpqzTi8eLVbLEdJ6F5bSoQptN5b8uDT+BqcI0NucPvI3NSrFpZ7FnxTXxLOk9D6xkSS&#10;3EdjJ14EzD//ADWf/rKh/BfijV/6Auf48fBnz/B9Y03/AOUVi47u+m4fJr6tMqHGi/FB+T+54V4+&#10;DLzy35FeJMHyYk7tv9qlZdbNUWxhgEhLHyFhDiC0bhslYF7pPQuej1Kb9GSlty4Zmyw7Qy5s3W16&#10;sXrwcdmezPLb7C9uTZyXrrkdi+5XmvvdHc46qhdSNiponNLSZGP2iT8AjxrVY1j0MVoRoxpuOTz3&#10;58GuXWbvR7RieCXM68qqlrRyyyy4p8+omrH2B7XmPhO4YfvEPO0VZHskgd9G72r29Tgd4UatLqpZ&#10;Vo16T2r9ZEwvrKjiNvO2rrOMvZ1rrRh470PS/wC27ZxdbdjU7OtNJrp0a71Y60ypZbaL8V8ipJeT&#10;+vn6NwvB/Myc5P8AlVVZN5eRYcrK+G4zMqZZ+fgYWt0eRoND4FBsXxCOJ3TuIx1Vkll2FkYDhc8H&#10;slazlrPNvNdZJC0pIggCAIDEXMjkb4nxnm9csWUt6tMFDVVzapsMxl5xrRs7jowjXd1qwLPSala2&#10;UbV022llnmircQ0OrXmITvY1klKSeWT6jLpV+WkQhyoMh7vnpa7BS2m4UVvdb5pZZHVm3o4Oa0AD&#10;ZaeoqT4Hi8MJnUlODlrJbuoh2kmBVMcp04U5qOq29vWR/U8lTHLMkKLL+ixBZ4ozcZa6ulJlDZgQ&#10;zmmDvNdAQSdekN4rarSG2+kHfypNvVSSzWzmzSPRW7WFxwyFdJazk3k9u7JfrqLs5PfJSt+V9ruZ&#10;xVBasR3SslbsPMHOxQxNG4N5xoOpJOp06AsHF9Iat/KPQZwiuve+42OBaK0MLhPzlRqSk+K2JLtJ&#10;b9S3Bn4p2T+74vurQef3f8WX+T+ZKPoyx/gQ/wAV8jF3E/IdxDDmHV37B9+tdqo21grKCGfnQ+nO&#10;ocG96wjQO107AFN6OlVN2yoXNJyeWTea2lcV9CaqvJXNpWUFnnFZPZx9jMwbYKsW6lFeYjXCJvPm&#10;AkxmTTvtnUA6a66ahV5PV1nqbuBa8NZRWvv49pbma2DJsw8u77hynqWUk1xpzC2eVpc1h1B1IHgW&#10;bh9yrO6p3ElmovPI12KWcsQsqtrF5OayzIu5M/JvuWRNzv1TX3ilujbjFFGxtNG5hZsFxJOvhW8x&#10;vG4YtGEY03HVb457yN6OaOTwOdSc6ilrJLYst3eSdmrlpa82cF12H7owBszdqCoA1dTyj1sjfB5w&#10;SOlaTD76rh1xGvS4b1zXIkWKYbRxW1lbVuO58nwZiQPQ9MQ6nXFts06P4vIrCWmVLjRfivkVW/J/&#10;X4XC/wAX8yWLpyQabEOSmG8H3G7tjvVifO+mulPESwiWVz3NLCdSCC3p11atBT0jnRxCrd04ejPL&#10;OLfJZbyUVNEoXGF0bGrU9OnnlJLm82siB8aciqvy/s094vmN7PQ2mJzWOqZKec6Fx0bq1rSd58Kk&#10;9tpVG6qKlToScnwTX5ELu9CZ2VJ161zFRW9tP8zwYB5I0maFDPWYYx5ZbpTU0whnkbTVMewSNdNH&#10;sGp0/wDuu660m8ymoV7eUW9u1o6bLQ76Qg6ltdRlFPLNJ7/YZG5Tckakyww/iMm6tumIrtbpreyq&#10;dGY4adr2kaNGpJ1OySezcOuIYjpFO/qU/Q1YQkpZcXkTzCdE6eGUauc9apOLjnlkkn1FA5O/JLxH&#10;k9mNDiO6Xi11lMymlgMNIZC8l4AB75gHQsjGNIqeJ2rt402nmnm2uBi4DonWwe9V1OqpLJrJJ8TK&#10;dQUsoIAgCAICIhdK/D9zkq6GKGSV0ZiInaS3QkHoI6ggO31ScT+9Ld8lJ99APVJxP70t3yUn30A9&#10;UnE/vS3fJSffQD1ScT+9Ld8lJ99APVJxP70t3yUn30A9UnE/vS3fJSffQD1ScT+9Ld8lJ99APVJx&#10;P70t3yUn30A9UnE/vS3fJSffQD1ScT+9Ld8lJ99APVJxP70t3yUn30A9UnE/vS3fJSffQD1ScT+9&#10;Ld8lJ99APVJxP70t3yUn30A9UnE/vS3fJSffQD1ScT+9Ld8lJ99APVJxP70t3yUn30A9UnE/vS3f&#10;JSffQD1ScT+9Ld8lJ99APVJxP70t3yUn30A9UnE/vS3fJSffQD1ScT+9Ld8lJ99APVJxP70t3yUn&#10;30A9UnE/vS3fJSffQD1ScT+9Ld8lJ99APVJxP70t3yUn30A9UnE/vS3fJSffQD1ScT+9Ld8lJ99A&#10;PVJxP70t3yUn30A9UnE/vS3fJSffQD1ScT+9Ld8lJ99APVJxP70t3yUn30A9UnE/vS3fJSffQD1S&#10;cT+9Ld8lJ99APVJxP70t3yUn30A9UnE/vS3fJSffQD1ScT+9Ld8lJ99APVJxP70t3yUn30A9UnE/&#10;vS3fJSffQD1ScT+9Ld8lJ99APVJxP70t3yUn30A9UnE/vS3fJSffQD1ScT+9Ld8lJ99APVJxP70t&#10;3yUn30A9UnE/vS3fJSffQD1ScT+9Ld8lJ99APVJxP70t3yUn30A9UnE/vS3fJSffQD1ScT+9Ld8l&#10;J99APVJxP70t3yUn30A9UnE/vS3fJSffQD1ScT+9Ld8lJ99APVJxP70t3yUn30A9UnE/vS3fJSff&#10;QD1ScT+9Ld8lJ99APVJxP70t3yUn30BQsa3CszEw/NZMQ2e3XC1zOa98H4eLUtOrTtMla7j2rKtr&#10;mrZ1VWoPKS47H7zDvLOhf0ZW9zHWg96za3PPhkzw5e0oyqt9VRYWsNutdLVSiaaPaqZtp+mmuskz&#10;iNw6F23l9cX81UuZazSy3JbO5I6LDDbXC6bpWkNWLee9vbu4t8i6/VJxP70t3yUn31gGzHqk4n96&#10;W75KT76AeqTif3pbvkpPvoB6pOJ/elu+Sk++gHqk4n96W75KT76AeqTif3pbvkpPvoD7izIxIXd/&#10;SW/Tsik++gPut9eUB40AQBAEAQBAEAQBAEAQBAEAQBAEAQBAEAQBAEAQBAEAQBAEAQBAEAQBAEAQ&#10;BAEAQBAEAQBAEAQBAEAQBAEAQBAEAQBAEAQBAEAQBAEAQBAEB9M4oD//2Q=="/>
  <p:tag name="ISPRING_PRESENTERDATA_0" val="TMOKIFRI4buKIEjGr8agTkc=|R2nDoW8gdmnDqm4gbeG6p20gbm9u|bGV0aGlodW9uZzk5OTlhQGdtYWlsLmNvbQ==|aHR0cDovL21ubmFuZ21haS5lZHUudm4=|ezVGMjdBMTZDLUUyMTQtNDQ1NS05REU0LUY1N0EzODc5NEIwQ30=|R2nDoW8gdmnDqm4gdHLGsOG7nW5nIG3huqdtIG5vbiBO4bqvbmcgTWFp|SVNQUklOR19QUkVTRU5URVJfUEhPVE9fMA==|MQ==||SVNQUklOR19QUkVTRU5URVJfUEhPVE9fMQ==|MDM3NDIwMTA4MA=="/>
  <p:tag name="ISPRING_PRESENTER_PHOTO_2" val="jpg|/9j/4AAQSkZJRgABAQIAJQAlAAD/2wBDAAMCAgMCAgMDAwMEAwMEBQgFBQQEBQoHBwYIDAoMDAsK&#10;CwsNDhIQDQ4RDgsLEBYQERMUFRUVDA8XGBYUGBIUFRT/2wBDAQMEBAUEBQkFBQkUDQsNFBQUFBQU&#10;FBQUFBQUFBQUFBQUFBQUFBQUFBQUFBQUFBQUFBQUFBQUFBQUFBQUFBQUFBT/wAARCAIJAg8DAREA&#10;AhEBAxEB/8QAHQABAAEEAwEAAAAAAAAAAAAAAAcFBggJAQMEAv/EAGgQAAEDAgMDBQYQBwsIBwYH&#10;AAEAAgMEBQYHERIhMQgTQVFhFCJxgZGhCRUXMjZCUlRydJOxssHR0iNWYnWCkrMWGBkkMzhDc5SV&#10;tCY3U2OEosLhKDQ1RVVX0zlGg9Tw8SUnRGRlo8P/xAAdAQEAAgIDAQEAAAAAAAAAAAAABgcEBQID&#10;CAEJ/8QATxEAAgECAgYFCAcHAgUDAwQDAAECAwQFEQYSITFBURNhcYGRBxQiMqGxwdEVIzNCUuHw&#10;NDVTYnKCkhayJKLC0vFDVHMXNkQlJmODVaPi/9oADAMBAAIRAxEAPwDYhgj2XVHxV/02ICQ0AQBA&#10;EAQBAEAQBAEAQBAEAQBAEAQBAEAQBAEAQBAEAQBAEAQBAEAQBAEAQBAEAQBAEAQBAEAQBAEAQBAE&#10;AQBAEAQBAEAQBAEAQBAEAQBAEAQEeYI9l1R8Vf8ATYgJDQBAEAQBAEAQBAEAQBAEAQBAEAQBAEAQ&#10;BAEAQBAEAQBAEAQBAEAQBAEAQBAEAQBAEAQBAEAQBAEAQBAEAQBAEAQBAEAQBAEAQBAEAQBAEAQB&#10;AR5gj2XVHxV/02ICQ0AQBAEAQBAEAQBAEAQBAEAQBAEAQBAEAQBAEAQBAEAQBAEAQBAddRURUkL5&#10;ppGxRMGrnuOgAXRXr0ranKtWkoxjtbexI5whKpJRgs2yyLnm1QUspZSUslYBxeXc20+DcT5lUGIe&#10;U7D7apqWdGVXLjnqru2N+xEnoaP1pxzqyUfadNHm/SyyAVNvlgYfbRyCTTxaBYlp5U7SpNRuraUF&#10;zUlL2ZROypo7Uis6dRN9ay+Ze9uudNdqVlTSTNmhd7Zp4dh6irgsMQtcToRubSalB8V7nyfURitQ&#10;qW83TqrJnqWxOgIAgCAIAgCAIAgCAIAgCAIAgCAIAgCAIAgCAIAgCAIAgCAIAgCAjzBHsuqPir/p&#10;sQEhoAgCAIAgCAIAgCAIAgCAIAgCAIAgCAIAgCAIAgCAIAgCAIAgCAiXNDEclZdDbInkU1PptgH1&#10;7+3wfavMflFx+pd3rwulLKnTyz65b9vZu7cywMDs406PnEl6Ut3UvzLGVNkoCAuPA2I5LBeogXnu&#10;SdwZMwndv3B3iU90Nx+pgmJQUpfVVGlJcNuxS7V7szT4pZxu6DyXpLavl3k4L2GVeEAQBAEAQBAE&#10;AQBAEAQBAEAQBAEAQBAEAQBAEAQBAEAQBAEAQBAR5gj2XVHxV/02ICQ0AQBAEAQBAEAQBAEAQBAE&#10;AQBAEAQBAEAQBAEAQBAEAQBAEAQBAY+Yie6S/XFziS41Em8/CK8OY9KU8VupSe3pJ/7mW5ZpK2pp&#10;cl7inrRGYEA4L6t4MjKJxfRwOd64xtJ8i96WknO2pylvcV7inKqyqSS5s71lnUEAQBAEAQBAEAQB&#10;AEAQBAEAQBAEAQBAEAQBAEAQBAEAQBAEAQEeYI9l1R8Vf9NiAkNAEAQBAEAQBAEAQBAEAQBAEAQB&#10;AEAQBAEAQBAEAQBAEAQBAEAQGP2JYTBiG5RniKh/D4RXh/SGk6OL3dN8Kkvey27KWvbU5dS9xTVH&#10;zNCA7IIXVE8cTRq57g0AdZOi76FKVerClHfJpeLOE5KEXJ8DIyKMRRsYODQAF71pwVOCgtyWRTkn&#10;rNtn2uw4hAEAQBAEAQBAEAQBAEAQBAEAQBAEAQBAEAQBAEAQBAEAQBAEBHmCPZdUfFX/AE2ICQ0A&#10;QBAEAQBAEAQBAEAQBAEAQBAdFZWwW+nfPUyshhbxe86BYl1d0LGi69zNQgt7ew7adKdaShTWbZZt&#10;fm1bad7m01PNVae23MafLv8AMqnvfKdhlCTjbUpVMuOyK9ub9hI6Wj9xNZ1JKPtPTacz7TcZWxTc&#10;5RPduBl0LdfCPrWwwzyi4RfzVKtnSk/xer4r4pHTcYHc0VrQykurf4F3tcHtDmkOad4IO4q0YyUk&#10;pReaZHmmnkzlcj4EAQBAEAQBAEAQBAEBCOYtJ3Ji2s3aNl2ZBu6wNfPqvIGnlq7bH6+zZPKS70s/&#10;bmWdg9TpLKHVmvaW0q+N0EBXcEUPphiq3R6atbJzrvA3vvqUy0Ps/PsdtaeWxS1n/b6XwyNXilXo&#10;bOpLqy8dhOy9nFVhAEAQBAEAQBAEAQBAEBbF8zCtNkkdDzjqqdu4sg3gHtPBV5jGnWEYRN0dZ1Ki&#10;4R25dr3e9m7tcHublKWWqub+RSKbN6gkk0nop4W6+ua4O825Re38qVhOeVe3lFc01L5fE2M9HqyW&#10;cJp+wvK13ejvVMJ6Ods8fTpxaeojoVrYbilni1FV7Kopx6t66mt6faRyvb1baepVjkz2LamMEAQB&#10;AEAQBAEAQBAEAQBAEAQBAR5gj2XVHxV/02ICQ0AQBAEAQBAEAQBAEAQBAEAQHHBNwIRxviiXEV1k&#10;a15FFC4tiZruP5R7SvHumGkdXHb6UYy+pg2org8vvPrfsWws/DLGNnRTa9N7/kW2oCbkICQcs8XS&#10;Q1TLTVSbUEm6BzvaO9z4Cry8nulFSlXjg93LOEvUb4P8PY+HX2kRxvD4yg7qmtq39a5kpL0cQUIA&#10;gCAIAgCAIAgCAICMc37ds1FBXNG5zTC49o3j5z5F548qdjq1ba+it6cX3bV734E30drZxqUXw2kd&#10;KhiYhASDlFbucuFbWuG6KMRNPa46nzDzq8fJbYdJd3F9JbIxUV2yeb9i9pEdIa2VOFFcXn4f+SUl&#10;6PIKEAQBAEAQBAEAQBAEBYeZeLX2yJttpJNiolbrK9p3sb1DtKpjyg6T1MOprDLOWVSazk1vUeS5&#10;N+7tJVgmHxry84qr0Vu63+RFC8zE+CAqeH79U4duMdVTuOgOkkeu57ekFSHAsbucCvI3Vu9n3lwk&#10;uKfw5Mwry0p3lJ05rsfJk9UdXHX0kNTEdqKVge09hGq9q2lzTvbenc0XnGaTXY1mVRUpypTdOW9b&#10;DuWUdYQBAEAQBAEAQBAEAQBAEAQBAR5gj2XVHxV/02ICQ0AQBAEAQBAEAQBAEAQBAEAQHlue36W1&#10;fN685zL9nTjrsnRa/EdfzKt0frassu3J5HfQy6WGtuzXvMdl4PZcIQBAfUUroZGyMcWvaQ5rhxBX&#10;ZTqTozjUpvJp5p9aOMoqScXuZPmGLy2/WSmqwe/c3ZkHU8bivbGjuLRxrDKV4t7WUuqS2P59hVF9&#10;bO0uJUuHDsKqpIYAQBAEAQBAEAQBAEBbmP7Ubrheqa0bUkOk7P0ePm1UE03w36TwOtGKzlD01/bv&#10;/wCXM3GE1+gu4t7ns8fzyIPXjotAICast7Z6XYXgc4aSVBMx8B3DzAL11oDh/mGB05SXpVG5vv2L&#10;2JFaYzX6a7klujs+ftLpVjGiCAIAgCAIAgCAIAgOiurI7fRzVMx2YomF7j2BYd5dU7G3qXVZ5Rgm&#10;33HbSpyrVI0473sMfrtcpbvcqismPfyvLtOodA8QXh/FMQq4reVb2t603n2cl3LYW3b0Y29KNKO5&#10;HkWrMgIAgJywBzn7kLbzmu1sO016to6ebReyNCek/wBPWvSb8n4a0svZkVdi2XntTV6vci4VODUB&#10;AEAQBAEAQBAEAQBAEAQBAEBHmCPZdUfFX/TYgJDQBAEAQBAEAQBAEAQBAEAQBAcEajQ8F8az2MEE&#10;YxsL8P3yeDZIgeTJC7oLT0eLgvGGleCzwPFKlDL0JPWg/wCV/Lcy1cOu1d28Z8VsfaURQ82YQBAS&#10;JlHdiyqq7c93eyN55gPWNx82nkV7eS/E3CtWw2b2SWtHtWx+Ky8CH6Q2+cIV1w2P4Enr0UQcIAgC&#10;AIAgCAIAgCA4c0PaWuGrSNCD0rjKKknGS2M+p5PNEAYktRsl8q6MjRrHks7WnePMvEWkGGPCMTr2&#10;bWyL2f0vavYW1ZXCureFXmtvbxPLbKF9yuFNSs9dNIGDs1K12HWc8QvKVpT3zkl4s769VUKUqj4L&#10;MyGp4GU0EcMY2WRtDWjqAGi900KMLelGjTWUYpJdi2FQTk5yc5b2di7zgEAQBAEAQBAEAQBAWNmv&#10;djSWaGiYdH1T9XfAbv8An0VO+UzE3a4bCxg9tV7f6Y7fa8iUYBb9JXdZ7or2siVeYSwAgCA9dptk&#10;14uMFHANZJXbPgHSfEFs8Mw+tit5Ts6CzlN5di4vuW0x7ivG3pSqz3IyBoKOO30UFNENI4WBjfAB&#10;ovcNla07G2p2tL1YJJdyyKkq1JVqkqkt7eZ3rMOoIAgCAIAgCAIAgCAIAgCAIAgI8wR7Lqj4q/6b&#10;EBIaAIAgCAIAgCAIAgCAIAgCAIAgKFi7DEWJ7Y6E6MqY++hkPQeo9hUO0o0dpaRWTovZUjthLk+T&#10;6nx8eBtMPvpWNXW+696IPrKOagqpKedhjmjdsuaegrx3d2tayrztriOrOLyaLQp1I1YKcHmmdKxD&#10;sCAq2E7j6VYioKjXRolDXfBO4+YqT6M3/wBG4xbXGexSSfZLY/YzX39Hp7WpDq9q2k+r2yVOEAQB&#10;AEAQBAEAQBAEBGubln/6pc2N/wBTIR5Wn51QHlQwr7HFIL+SXvj8V4E00eufXt32r4lMyptXdd8k&#10;rHDWOlZuP5Ttw82qjvk0wzzrE53sl6NJf80ti9mZm49cdHbqkt8n7F+kS6vUJXwQBAEAQBAEAQBA&#10;EAQEM5nXHu3FEkQOrKZjYx4eJ+fzLyd5RL/zvG5Uk9lJKPfvfvy7iyMDo9FaKXGTz+BaSrAkAQHL&#10;Wl7g1oLnE6ADiVyjGU5KMVm2fG0lmyZMAYPGH6PumpaO75hvH+jb7nw9a9XaEaKrA7fzq5X181t/&#10;lX4e3n4cCucWxHzufR036C9r5/Iu5WgR4IAgCAIAgCAIAgCAIAgCAIAgCAjzBHsuqPir/psQEhoA&#10;gCAIAgCAIAgCAIAgCAIAgCAIC1ccYLjxJTGeACO4RjvXcBIPcn6iq20w0Sp4/R6e3SjcRWx/iX4X&#10;8Hw7DfYXicrKepPbB+zrRDU8ElLM+GZjo5WHZcxw0IK8n16FS2qSo1ouMovJp70yx4TjOKlF5pnW&#10;ug5nIJBBG4hfU2nmgZC2as9MLTR1Ouplha8+EjevdWE3Xn1hQufxxi+9rb7SoLmn0NadPk2e1bUx&#10;ggCAIAgCAIAgCAICmYktQvdkq6PQF0jDsa9DhvHnCj+P4asXwyvZvfJbP6ltXtM2yuHbXEKvJ7ez&#10;iUrLmzm04biMjdmaocZXg8QOAHkA8qjWgeFPDMGg6iynUbk/cl4JPvM/Gbjzi6ai9kdnzLoVimjC&#10;AIAgCAIAgCAIAgOCQ0EncBvXxtJZsbzHi71huF1q6k/0srn+Urwpit072/r3L+/KT8WXBb0+iowp&#10;8kjyLVmQcgEkADUnoC+pNvJDcSpl/gT0uDLlcGDukjWKFw/k+09vzL0poPoX5hq4niMfrH6sX93r&#10;f83u7d0DxfFemzt6D9Hi+f5e8v5XWRMIAgCAIAgCAIAgCAIAgCAIAgCAICPMEey6o+Kv+mxASGgC&#10;AIAgCAIAgCAIAgCAIAgCAIAgCAtTGuCIcRwmenDYrgwbn8BIOp32qtdLtD6OP03cW+Ubhbnwl1P4&#10;Ph2G+wzFJWctSe2D9nYQ5VUstFUSQTxuilYdHMcNCCvKVzbVrOtKhcRcZx2NMsanUjVipweaZ1LG&#10;OwmzLiq7qwlSDXUxF0Z8RJ+YhevdAbnzjAKK4w1o+Db9zRWWM09S9n15MudWGaQIAgCAIAgCAIAg&#10;CAIAgCAIAgCAIAgCAIAgCAp+IKruGx18+uhZC8g69Om5aPHLnzPC7mv+GEvHLZ7TLs6fS3FOHNox&#10;8Xhst05a0vcGtBc4nQADUkrlGMpyUYrNs+NpLNkqYEy/9LjHcLkwOqdNY4HDXm+09vzL0noXoR5h&#10;q4jiUc6m+MX93rf83u7d0ExXF+mzoW79Hi+f5F/K6yJhAEAQBAEAQBAEAQBAEAQBAEAQBAEBHmCP&#10;ZdUfFX/TYgJDQBAEAQBAEAQBAEAQBAEAQBAEAQBAEBbeL8GU2JqcvaBDXMHeTAcex3WPmUB0p0St&#10;tIaOvH0a63S59Uua9q9hucOxKpYyye2D3r4ohq52yptFY+lq4jFMw7weB7R1heT8Qw65wu4la3cN&#10;Wcf1mua6yyKFencQVSm80yS8oarbtVbTk/ycweBr0Ef8l6C8ltzr2Fxbt+rJPxX5EK0hhlWhPmvd&#10;/wCS/ldhEwgCAIAgCAIAgCAIAgCAIAgCAIAgCAIAgCAIC2MyKrubCVUAdDKWxjxnf5gq70/ufN8A&#10;rJb5uMfF5+5G8wWnr3serN+whenp5KqZkMLHSyvOjWNGpJXkqhQq3NSNGjFylLYkt7LJnONOLlN5&#10;JEt4JwBHZGsrK5rZa8jVreLYv+favT+iGhNLCIxvb5KVfguEPnLr4cOZX+J4tK5bpUdkPf8AkXor&#10;aI0EAQBAEAQBAEAQBAEAQBAEAQBAEAQBAR5gj2XVHxV/02ICQ0AQBAEAQBAEAQBAEAQBAEAQBAEA&#10;QBAEBR8SYYo8TUZiqG7Erf5OZo75h+sdii2P6O2ekNv0VwspL1ZLevmuaNjZX1WynrQ3cVzLVwDZ&#10;6zDGIq2gq2d7LFtxyNHev2TxB8fBVtoThV5o7jFxh93HZOOcZLdLVfB9+1b0b7FrmlfWsK1N7ntX&#10;FZ/+CQleREAgCAIAgPLW3Ojtzdqqqoacf6x4br5Vr7vEbOwjrXVaMF/M0ved9OhVrPKnFvsRbtbm&#10;dY6TURyyVTh0RRnTynRQO88oeBWuynOVR/yxfveRuKWB3lT1ko9r+WZQqvOEbxS20nqdNJ9QH1qG&#10;3XlUjtVra98pfBL4m0p6Ov8A9Sp4IpVRmxd5CebipoR2MJPnKjVfym4xU+zhCPc372Z8MAtY+s2z&#10;wy5k3+T/APVtZ8GJv2LT1PKBpBU/9dLsjH5GVHBbKP3M+9nScwL+f+8X/qN+xYj040hf/wCU/CPy&#10;Oz6Isv4ftfzORmBfx/3g4+FjfsX1ac6Qr/8AJfhH5D6Isv4ftfzO+LMu/wAfGqY/4UTfsWbT8oWk&#10;FPfWT7Yx+R1SwWyl93LvZ76fNu6xn8LT00w7Glp+dbqh5T8Wg/raUJdzXxMSej9s/Vk14FWpM4IX&#10;bqm3SM7YpA7zHRSe18qlCWy6tWv6ZJ+xpe8wKmjs19nU8UV6hzHsVaQDVGmceidhb5+HnU0s9PsB&#10;vGk62o/5k17dq9pqauDXlLbq59hcNLW09azbp5452e6jeHDzKc293b3cde3qKa5xaa9hqJ0p0nlO&#10;LT6zuWUdYQBAEAQFlZl0tTdae3W2jiMs00xfoOADRpqT0DvlUnlBtrrEqVrhtnDWnOTfYorLNvgv&#10;S4klwSdOhKpcVXkksvH/AMFQwhgmmwzCJH6T1zh302m5vY3qW60W0QtdHqaqTynXe+XLqjyXXvZi&#10;YjidS9lqrZDl8y5VYJpQgCAIAgCAIAgCAIAgCAIAgCAIAgCAIAgI8wR7Lqj4q/6bEBIaAIAgCAIA&#10;gCAIAgCAIAgCAIAgCAIAgCAIDgtBIJAJHA9S4uKbTa3H3NnK5HwIDoq62noITLUzMgjHF0jgAsS6&#10;u7eyputczUIri3kdtOlOrLVprN9RZt5zWoKMuZQxPrZB7c96z7SqnxXyl4fatwsIOrLn6sfm/Akl&#10;tgFaptrPVXiyyrpmFermSO6e5Yz7SnGz5+PnVRYlp1jeI5pVejjyhs9u/wBpJaGEWlDbq6z69v5F&#10;uSyvmeXyPdI88XOOpKgdSpOtJzqSbb4t5s3EYqKyiskfK6zkEAQBAEAQBAEAQBAdtPVTUkgkglfC&#10;8e2jcWnzLJoXNe1n0lCbjLmm0/YcJ04VFqzWa6y57TmXebcQ2aRtbEPazDvv1hv8qsTDPKFjVg1G&#10;tJVY8pb/ABW3xzNHcYJa1tsVqvq+Re1mzPtVxLWVO1QSn/Sb2frD61b+E+UXCb9qFznRl17Y+K+K&#10;RGLnA7mjtp+kurf4F3RTR1EbZIntkY7eHMOoPjVn0qtOtBVKUlKL3NPNeJH5RlB6slkz7XacQgON&#10;kbWug14ar5ks88tp9z4HK+nwIAgCAIAgCAIAgCAIAgCAIAgCAIAgCAIAgI8wR7Lqj4q/6bEBIaAI&#10;AgCAIAgCAIAgCAIAgCAIAgCAIAgCAIAgOisrae3wOmqZmQRN4vedAsS6u7expOvczUIri3kdtOlO&#10;tLUprNkfYgzYDdqG0xbR4d0TDd4m/b5FR2OeUyMc6OEQz/nl8I/F+BLrTAG8pXT7l8X8iP7jdqy7&#10;zmWsqJKh/W87h4B0Kjr/ABO9xSr015Vc5db3di3LuJbRt6VvHVpRSR5FrDICAIAgCAIAgCAIAgCA&#10;IAgCAIAgKlZ8RXCxS7dHUviGupjJ1Y7wjgt/hWPYjg09eyquK4rfF9qez4mHcWdC6WVWOfXx8SRc&#10;PZp0taWw3KMUcx3c63fGfrCvrAvKTaXmVHE49FP8S2xfxj7V1kNvMCqUs5271ly4/mXzFKyeNskb&#10;2yMcNQ5p1BCuOnUhWgqlOScXua2pkXlFxerJZM+12HEIAgCAIAgCAIAgCAIAgCAIAgCAIAgCAIAg&#10;CAjzBHsuqPir/psQEhoAgCAIDrqKiKkhdLNI2KJo1c950A8a6K9elbU3VryUYre28ku85whKpJRg&#10;s2y2arMyxU0hYJ5J9PbRRkjynRV7c+ULALeeoqjn/TF5eLyN3DBLyazcUu1lStOLrTenBlLWMdKe&#10;Eb+9cfADx8SkGGaUYRi8tS0rpy/C9j7k8s+7MwrjD7m2WdSGznvRWFKTXBAEAQBAEAQBAEAQBAEA&#10;QFp4pzCo7BtwQaVdaNxY096w/lH6lWekmnNlgmdvQ+trcluj/U/gtvYb+wwird5Tn6MPa+wim83+&#10;uv8AUc7WTuk09awbmt8AXmjFsbv8bq9Le1HLkuC7F+mT22tKNpHVpRy95TlojMCAIAgCAIAgCAIA&#10;gCAIAgCAIAgCAIAgCArWHsXXDDko7nl24Ce+gk3sP2eJS7AtKMRwCf8Aw884cYvbF/J9aNbeYfQv&#10;V9YtvNbyWcM40oMSxhsbuYqwNXU7zv8ACOsL03o9pbYaQQUab1KvGD393Ne3miv77Da1k85bY8/n&#10;yLgU3NSEAQBAEAQBAEAQBAEAQBAU27Yit1kbrW1ccLiNQzXVx8Q3rQ4njuG4Os72sovlvfgtpmW9&#10;nXuvsoN+7xKJHmfYny7BmmYPduiOn2qIQ8ouATnqOckubi8vZm/YbR4HeJZ5LxLkoLjS3SATUk7K&#10;iI+2YdfL1KfWV/a4jSVe0qKcXxT/AFl2M0tWjUoS1KscmelZ50hAEAQBAR5gj2XVHxV/02ICQ0AQ&#10;BAfMj2xMc9xDWtGpJ6AuE5xpxc5vJLaz6k5PJEH4xxZPiWvcA4soo3ERRDgfyj2rx5pXpPX0gu2k&#10;8qMX6Mfi+t+wtDDsPhZU1s9N738C3lBTbnIJaQQdCOBC+puLzW8by98K5l1NsLKe5F1VS8BJxkZ9&#10;oVw6N+UK5w9xtsTzqUvxfej/ANy7dvXwIvf4JTr51Lf0ZcuD+RKdDX09ypmVFNK2aF41DmlekbO8&#10;t7+jG4tZqUJbmiCVaU6M3Cosmj0LNOoIAgCAIAgCAIAgOueeOlhfLK9scbBq57joAF01q1O3pyq1&#10;pKMY7W3uRzhCU5KMVm2RbjDMmWv5yjtbnQ03rXT8HP8AB1DzrzhpV5QKt5rWeFNxp7nPjLs5L2vq&#10;J1h2CxpZVbnbLlwXzLCJ1KpTftZKwgCAIAgCAICpW/Dd0uunctDNK0+32dG+U7lILHAMVxL9lt5S&#10;XPLJeLyRhVr23ofaTSLjosqLtUAGeWClHUXFx832qe2fkzxeuk7icKffm/Zs9ppquP20NkE5ewrV&#10;Nk/Tt07ouMj+sRxhvzkqXW/krt1+0XUn2RS97ZrZ6RTfqU13sqMWVFlYBtvqpD06yAa+QLe0/Jpg&#10;kEtdzl/cvgjDlj929yS7vzPR6mVg007nk8PPO+1Z/wD9PNH8suif+UvmdP03e/iXggcsbCW6dzyg&#10;9Yldqvj8nmj7WXRS/wAmPpy9z9ZeCPLNlPZ3jvJaqM9YeD9S1tXyZYNNehOcX2p++J3xx+6W9J93&#10;5lNqsnoyCaa5OB6BLHr5wVoLnyV03m7a6a/qj8U17jNp6RS/9Sn4MoldlZeaUEw8zVD/AFb9D5Do&#10;ofeeTfGrfbR1ai6nk/CWXvNpSx20qbJZx7V8i26+zV1rcRV0k0GnS9hA8vBQC9wi/wAOeV3QlDtT&#10;y8dxuaVzRr/ZTTPEtSZIQBAEAQBAfcUr4JGyRvdHI06tc06EFdtKrOjNVKUmpLamtjRxlFSTjJZo&#10;kvB2ZQmLKO7vDX8GVR3A9jurwr0Jop5QVWcbLGHlLcp8H1S5Pr3cyFYjgrjnVtVs4r5fIkQEOAIO&#10;oPAhXsmms0Q7ccr6AgCAIAgCAIAgCA+JZWQRukke1jGjVznHQALrqVIUYOpUaUVtbe5HKMXJqMVm&#10;yNsV5oOcX0tnOy3g6qI3n4I+tUBpN5RZNytcG2LjP/tXxfcTSwwNLKpdeHzI7mmkqJXSSvdJI46u&#10;e86knwqh6tapXm6tWTlJ729rZMIxjBKMVkkfC6jkVOwX+qw7XsqaZ5010fGT3rx1FSHBMcu8Buo3&#10;NtLZxXCS5P4PgYV3aU7ym6dRdj5E7Wy4RXW309XCdY5mBw7OzxL2fh99SxK0p3lB+jNJr5dz2Mqu&#10;vRlb1JUp70epbA6AgCAICPMEey6o+Kv+mxASGgCAICiY1mfBhW5Pj12uaI3dRIB8xUR0uqzo4Fdz&#10;p79XLxaT9jNnhkVO8pqXMgdeLS1QgCAICt4YxXV4Yqw+E85TuP4SBx3OHZ1HtUv0d0lvNHa+vRet&#10;TfrRe59nJ8n4msvrClfQylslwf64E02W9Ut+oWVVI/aY7cWn1zT1Eda9cYTi9pjVrG7tJZxe9cU+&#10;TXP9IrS5tqlpUdOqtvvPetyYoQBAEAQBAEB5rhcKe1UklTVSCKFg1LisC+vrfDbeV1dT1YR3v9b2&#10;d1GjOvNU6azbIaxfjWpxNOY2awUDT3kQO93a7tXk/SnS+50hqunD0KC3R59cub6ty9pZGHYZTso6&#10;z2zfH5FtKvjdBAEAQBAd1JRT18zYaaF88p4NjbqVl2tpcXtVUbaDnJ8EszrqVYUo61R5LrL4suU9&#10;XUhslynFIw7+aj75/jPAedXDhHkyu7hKpiVRU1+FbZeO5e0i9zj9KHo0I6z5vYvn7i+LVgmz2cNM&#10;NGySQf0s3fu8/DxK4sN0QwbCknRoKUl96XpP27F3JEXuMTurj1p5LkthXAABoNwUxSS2I1ZQ8R46&#10;w5g+IyXy/W20MA11rapkWvgDiNV1TrU6frSSMqja17h5UYOXYmyLb9yz8orC+SN2KhXys1BbQUs0&#10;wJHU4N2T4ddFiSv6K3Zvu+ZvaWjeJ1tvRZdrSLDrvRF8vICBS2TEVV1kwQsHnlXQ8Rj92D78vzNr&#10;DQ6+frTiu9v4FGrfRJcNRn+J4Ous4656mKL5tpcfpH+T2/kZMdDLh+tWj4M+6L0STCr2/wAbwjeI&#10;HdUM0Ug8pLU+kf5Pb+RxloZcr1asfBletvoiGW1W5raq3YgoCTvc+lie0fqyE+ZdkcRg/Wi/YYs9&#10;D8Qj6sovvfxRfdg5YmUmIXBseLYaKQ+1r4JIPO5unnWVG7oy+8aqto7idHa6WfY0/cSpY8U2bE9O&#10;J7PdqK6QnhJR1DJR5WkrKjKMtsXmaKrQq0Hq1YOL61kVJ7GyNLXtDmniHDUFfJwjUi4zWa6zpTcX&#10;mi3Lvl7ZbttO7m7klP8ASU/e+bh5lA8U0GwTE05dF0cucNns9X2G5t8Xu7fZray5Pb7d5YN9ywud&#10;sLpKTSvgG/vBo8eFvT4lTmL+TbErJOpYyVaPLdLw3PuefUSq1x23rejV9F+zxLQfG6F5ZI0se06F&#10;rhoQVU9ajUt5ulWi4yW9NZNdxIoyU1rReaONV0nIIAgCAIC9cE5gSWZzKKvc6WhJ0a/i6L7Qre0Q&#10;04qYU42WINyocHvcPnHq4cCM4nhEblOrR2T9/wCZLcMzJ4mSRvEkbxq1zTqCF6dpVYVoKpSknF7U&#10;1uaK/lFwbjJZNH2u04hAEAQBAEAQHTV1cNBTSVFRI2KGMbTnuO4BYt1dUbKjK4uJKMIrNtnZTpzq&#10;zUILNshvGOOKjEczoIS6G3tPex9L+132LyjpXpjcY/UdCg3C3T2LjLrl8FwLHw3C4WUdee2fPl2F&#10;rKtzehAEAQExZVSvkwtsuOoZO9rfBoD85K9V+TWpOpgWrLdGckuzJP3tldY9FK8zXFL4l4q1SOBA&#10;EAQEeYI9l1R8Vf8ATYgJDQBAEB57hRMuNDUUsnrJmFh8YWDfWkL+1qWtT1Zpp96O6jVdGpGpHenm&#10;Y/3a1z2a4TUlQ0tkjOnYR0EdhXiHE8Or4Tdzs7lZSi/FcGupltW9eFzTVWm9jPItWZAQBAEBWcL4&#10;mqMM3ATRavhdulhJ3PH2qWaOaQ3Oj12q9LbB+tHg181wZrb6xp31PUlvW58icLZcqe70UVVSyCSK&#10;QagjiOw9q9h4fiFviltC7tZa0JfrJ9a4lYV6E7eo6dRZNHqWxOgIAgCAIDzXC4QWujlqamQRQxjU&#10;uPzeFYN9e2+HW87q5lqwis2/1xfBHdRozrzVOms2yFcXYuqMT1mp1io2H8FDr5z2ryLpRpRcaRXG&#10;fq0Y+rH4vm37NyLMw/D4WMOcnvf64FvqDm2CAIAgOWtc9wa0FzidAANSVyjGU5KMVm2fG0lmy+sM&#10;5X1NeGT3NzqSA7xCP5R3h6vnVzaPeTm5vUrjFG6cPw/efb+H39SIte45TpZwt/SfPh+ZJdrstFZY&#10;Oao6dkDekgb3eE8SvQOG4TZYRS6GypKC9r7XvZCq9zWuZa1WWZTsYY8w7l/bHXDEd5o7PSAHR9VK&#10;Gl+nQ1vFx7ACVsqlWFJZzeRytrSvdz1KEHJ9RivmV6IrZLY6WlwTY5b1KNQK64kwQeFrB37h4dla&#10;qpiHCmvEnVlodWqeldz1epbX47veYzY85W2aOP3ysqcSzWqjfr/FLR/FmAdW03vyPC4rW1K9Wr60&#10;ibWmj+HWiTjT1nzlt/L2ERVVVPXTvnqZpKiZ51dJK8uc49ZJXQSGMYxWrFZI6gh9OUAQBAEAQHqt&#10;11rbRUtqKCrnop28JaeQscPGCvqbW1HCdOFRas0musmrAPLQzQwM5kcl6GIKNp3094bzxI6hJueP&#10;KsyF5Vhxz7SNXejWHXW1Q1Hzjs9m4yey09EHwhiR8VLiu31GF6t241LCaimJ7SBtN8h8K2VO/hLZ&#10;NZEHvdEbqjnK2kprlufy9pk7YMR2rFVsiuNmuNLdKGUasqKSVsjD4wVsoyUlnF5kIq0alCbp1YuL&#10;XB7DovuFbdiGMiqgHOdEzNzx4+lR/F8Aw7G6epe0k3wktkl2P4buoybW+r2jzpS2cuBFuJsva+w7&#10;c0I7ro27+cYO+aPygvOukOgF9hOdez+tpLkvSS61x7V3pE5ssYo3WUJ+jL2PsLW1VVkgCAIAgCAv&#10;DAuOH2CZtJVuL7e8+ExHrHZ1hWnoZphPBKitLxt28v8AkfNdXNd6647imFq7j0tJemvaTBFIyaNs&#10;kbg9jhq1wO4heqadSFWCqU3mntTXFFdyi4txlvR9rsOIQBAEAQHxNMynifLK8RxsBc5zjoAB0rqq&#10;1YUKcqtWWUYrNt7kkcoxc2oxWbZC+N8ZSYkqzDCSy3xHvG8Ns+6P1LyXphpZUx+46Gg8qEHsX4v5&#10;n8Fw7SycLw2NlDWn6739XUWuq4N6EAQBAfcEMlTMyKJhkkeQ1rW8SV3UaNS4qRpUo5yk8klxZxlK&#10;MIuUnkkTzhSy+kFipqN2hlaNqQj3R3n7PEvaWjWEfQmF0rOXrJZy/qe1+G7uKpv7nzu4lVW7h2FX&#10;UoNeEAQBAR5gj2XVHxV/02ICQ0AQBAEBRMS4TosTwBtQ0xzsHeTs9c3s7R2KJaQaM2OkVJRuFlNb&#10;pLeurrXV4ZGzssQrWMs4bU964EXXvLy7WgueyLuyAf0kG86dreK844xoJi+FtzhDpYLjHa++O/3k&#10;5tcYtbjJN6r5P5lsuaWOLXAtcOII3hV5KMoPVksmbtNNZo4XE+hAEBc+B8XPw3Xc3K4uoJj+Eb7k&#10;+6H1qxNDtKJ6P3XR1nnQm/SXJ/iXx5rsRo8Uw9XtPWj663fImmKVk8TJI3B8bwHNc06gheuKdSFa&#10;CqU3nF7U1xRWsouLcZLJo+12HEIAgPiWVkET5JHBkbBq5zjoAF11akKMHUqPKK2tvgjlGLm1GKzb&#10;IXxxjCTElbzULi23xH8G3htn3R+peSdMdKqmP3PRUXlQg/RXN/ifw5LtZZWF4dGyp60vXe/q6i11&#10;XJvAgCAID32ayVd+rG01HEXvPrnH1rR1k9C3WE4PeY1cK2s4Zvi+CXNvgYtzdUrSHSVXkveS/hXA&#10;1FhtjZSBU1um+Zw9b8EdC9TaN6G2OARVVrpK3GT4f0rh27yu7/FKt69VbIcvmVS/4htmFbTUXS8V&#10;0Ftt9O3alqamQMY0eE/Mp7Ocaa1pPJGro0aleap0otyfBGF2dnog5D57VlvSDQEsdfK6PXXtiiPz&#10;v/VWlrX8pbKWxcyycM0R3VL9/wBq+L+XiYb4oxbe8bXaS53+6VV2r5PXT1cpe7TqGvAdg3LVNuTz&#10;ZY1C3o2sFToxUV1FJXwyAgCAIAgCAIAgCAIAgCAufAWZmJ8sbqLhhm81NqqPbtidrHIOp7D3rh4Q&#10;u2FSdN5weRhXdlb30NS4gpL9bmZuZIcvu0YlfT2nHsEdiuDtGNukGppZD+WN5j8O8eBbmjfRlsqb&#10;CscT0Tq0c6tk9aPLj3c/eZb0lZT3GkiqaWaOpppmh8csTg5j2ngQRuIW0TTWaK/lGUJOMlk0Wbi3&#10;LamurX1Nua2lq9NTGBoyT7Cqq0n0DtcYUrmyyp1v+WXauD613pkjw/GalvlTrelH2oiqso5rfUvp&#10;6iN0UzDo5rhoQvMl9Y3OG15W13BxmuD/AFtXWT6lVhWgqlN5pnTqsA7QgCAIC+8u8am2ystla/8A&#10;ijzpFI7+jcejwHzK6NA9LnYTjhd9L6qXqt/db4dj9j6iK4xhnTJ3FFekt65/mSwvTBAQgCAIAgIn&#10;zGxn6ZTOtlFJ/FYz+Fe0/wAo4dHgC8z6e6W+f1HhdlL6qL9Jr7zXDsXtfYifYNhvQxVxVXpPd1L5&#10;liKlyVBAEA4pvBXrLgi7XstMVMYYT/TTd637T4lNcI0PxfGGnSpOMH96WxfN9yNVc4na2uyUs3yW&#10;0k/CuBKPDWkxPdNaRoZnDQN7Gjo8K9E6NaGWWj/1zfSVvxPh/SuHbvIPf4rVvfQXow5fMuZWEaQI&#10;AgCAICPMEey6o+Kv+mxASGgCAIAgCAICnXPD9uvDdKyjimPuiNHeUb1o8QwPDcVWV5QjLry2+K2+&#10;0zKF5XtvsptfrkWpccpKCfV1HVS0ruhrxtt+o+dVnf8Akww+tnKyqypvk/SXwftZvqOkFeGyrFS9&#10;jLZr8rLzS6mDmato4bD9k+Q6Kvb3ybY1bZuhq1V1PJ+EsvebuljtpU9fOPavkW9W4fuVtJ7poZ4R&#10;7pzDp5eCgt5geJ2H7Vbyj1tPLx3G4pXdvW+zmn3lPWj3GWSBlvjPuORlqrZPwDzpBI4+sPuT2FXh&#10;oBpb5rNYTfS9B+o3wf4X1PhyfaRLGcN6RO5orat659ZKa9IEECAICL8zMX8/I60Uj/wTD/GHtPrj&#10;7nxdK86eULSnppvB7OXor12uL/D2Lj17OBOcEw7UXnVVbXu+ZHiool4QBAEBW8L4VqsT1nNxDm6d&#10;n8pORub2dp7FL9HNGrvSK46Oj6NNetJ7l1db5I1l9f07GGtLa3uRNFlsdJYKJtNSRhjR65x9c89Z&#10;K9bYRg9nglsrWzjkuL4t82+L/SK1ubqrd1HUqv8AIjbPflI4XyItWtwk9Mb7Mwmls9O8c6/qc8+0&#10;Zr7Y+IFZ1xdQobN75G0wrBrjFZ+gsoLfJ7u7mzW1nBnti3Oy8GsxBXEUjHE01tpyW01OPyW67z+U&#10;dT2qPVas60tabLnw7CrbDIatCO3i3vf65EeaLqNucoAgCAIAgCAIAgCAIAgCAIAgCAmPIjlQ4ryP&#10;rY4IJnXbDjnazWipedgDpMTt+w7wbj0hZlC5nRezauRHMVwO2xSOtJas+El8eZskylzkwznPh1t1&#10;w7WiQtAFRRy6Nnpne5e35iNx6CpDSrQrR1olM4hhtxhtXoq8ex8H2FbxThGkxPTaSDmqlo/BztG8&#10;dh6wo1pDo5Z6Q2/RV1lNerJb181zXxPljf1bGecdseKIWvFmq7DXPpauPYkbvB6HDrBXkfGcFu8C&#10;una3cdvB8JLmv1s4ll211Su6aqU3+R49VojKCAIAgJZy2xd6Z0wttW/Wqhb+DcfbsH1henNANKfp&#10;Gj9GXcvrYL0X+KK+K9q7yAY1h/QT84pr0Xv6n+ZfSuQiwQBAWHmNjP0uhdbKJ/8AGpB+Fe0/ybT0&#10;eEql9PdLPMKbwuyl9bJek191Ph2v2LtJXg2G9NLziqvRW7rfyIoXmcnp66O0V1wIFNSTT/1cZIW0&#10;tcLvr55WtCU+yLZj1LijR+0ml2suGgyyvlZoZIo6Rp6Zn7/INVObLyd47d5OpCNNfzP4LNmoq43Z&#10;0/Vbl2L55Fy27KGmj0dW10kx6WQtDB5Tr9SsCw8lttDKV9cOXVFaq8Xm/caWtpDUeyjBLt2l1WzC&#10;VptGhpqKMPH9I8bTvKVZeHaMYRhWTtreKfN7X4vP2Ghr4hdXH2k3ly3L2FYUoNcEAQBAEAQBAR5g&#10;j2XVHxV/02ICQ0AQBAEAQBAEAQBAEBT6ywW24a90UNPKT0ujGvlWkusEwy+/abeEutxWfjvMund3&#10;FH7ObXeUSryysdTqWQyUzuuKQ/MdVD7ryeYFcbYU3Tf8sn8czaU8bvIb2n2ouK3UjqGjjgfO+pLB&#10;oJJNNojo161PLG2lZ28bedRz1dmb35cM8t76zTVqiqzc1HLPgtx6VnnSWzjvE4w7aSInaVk+rIh7&#10;nrd4lX2mmkSwHD2qT+uqbI9XOXdw6zd4VY+eVs5L0Y7/AJEJucXuLnEucTqSeJXkKUnOTlJ5tlmJ&#10;JLJHC4n0IAgKzhfDNRia4CCLVkDd8s2m5g+1SzRzR640iu1QpbIL1pcl83wXwNbfX0LGlry2t7lz&#10;JvtdrprPRR0tLGI4mDxk9Z6yvYOHYdbYVbRtLWOrCPt63zbKxr16lzUdSo82zHzlQ8ra3ZOUs9gs&#10;DorljKVmmx66KhBG58nW7pDPGd3H5dXfR5wp7/cSnA9H6mIyVatspe19nV1mtzEGIbniu81V2vFb&#10;NcbjVP25qmoeXPefCfMOhaFtt5suajRp28FTpLKK3I8C+HcEAQBAEBI+BOTpmLmO2KSy4Vrn0km9&#10;tZVN7ngI6w9+gI8GqyIW9Wp6sTTXWM2Fnmq1VZ8ltfgidsLehxYqrmsff8TWy0g7zFSRvqXjs1Ow&#10;POVnRw+b9Z5EWr6ZW0dlGm5duS+ZJVq9DhwbTsHphia9Vj938g2KFvbuLXfOshYfDi2aWppldv1K&#10;cV4v5Fwu5AGVNPDtyyXoNYNXSOr2geE94uUrKhCLlJ5JdZiLSzEpPJKO3q/M4n9D6yulhLY5b5E8&#10;8JBWtJHiLNFy8wo9Z8Wl2Ip7VHw/Mte9ehu4YnYTasWXWjfpuFXDHO3zbBXVLD4cJGfS0zuF9rST&#10;7G18yLcW+h244tLHyWK8Wu/MGukby6mlPidq3/eWNPD6i9V5m8t9MLOpsrQcfavn7CBcdZM43y1e&#10;790eGbhbYQdO6XRbcB8EjdW+dYM6VSn6yJXa4lZ3v7PUTfLj4PaWYuk2QQBAEAQFy5e5i3/K/EtP&#10;fMO176GthO/Q6slb0se3g5p6iuynUlTlrRZhXlnRvqTo145p+zrRs85O/KNsufOH3OiDbfiGkaO7&#10;bY5+pH+sj6XMJ6ejge2SW9xGuuspDGMGrYVUye2D3P4PrJFxPhalxNRGOZoZO0HmphxafrC0+O4F&#10;aY/au2uVt+7LjF818VxNdZXtSyqa8N3FcyELraqmy18tJUs2ZYzp2EdY7F47xfCbnBbuVndLJrc+&#10;DXBrqZZ9tcU7qmqtN7GeVaYyQgCA76Ksmt9XFUwPLJonBzXDrWZZ3daxuIXNvLKcHmmdVWnGtB05&#10;rNMnjDd9ixFaYayPQOPeyM9y4cQvaWAYzRx2wheUtjeyS5SW9fFdRVV7ays6zpS7utFUUiME+JWu&#10;fE5rH824jQOA107V11IynBxhLJvjy6zlFpNNrMtaPLS0Gd01Saisle4uc6WTiT4NFW9Pye4P0sq1&#10;zr1ZN5tylvb7Mjeyxu61VGnlFLkvmVijwvaaDTmLfTsI9sWBx8pUqtdHcIsvsLWCfPJN+LzZrql9&#10;dVfXqPxKm1oaAAAAOgKQpKKyS2GE3nvOV9PgQBAEAQBAEAQBAEBHmCPZdUfFX/TYgJDQBAEAQBAE&#10;AQBAEAQBAEAQHxNMynhfLI4MjY0uc48ABxXVVqwoU5VajyjFNt8kt5yjFzkox3sgfFV/fiK8zVRJ&#10;EQOxE0+1YOH2rxbpLjc8exGd0/U3RXKK3eO99bLVsLRWdBU1v49pR1FjYhAEB7LRap71cIaOmbtS&#10;SHTXoaOknsC2uF4bcYvdws7ZZyk/BcW+pGPcV4W1J1am5E64fsVPh62x0lOOG97zxe7pJXszBMGt&#10;8Cs42lut298ZPi3+tiKsu7qd5VdWfd1IgrlZ8p2nyXsTrJZZGT4xr4jzTdQRRRndzzx1+5b0nedw&#10;35l3ddEtSG/3EiwDA5YlU6arspR39b5fM1mV1bUXOtnrKyeSpqp3mSWaVxc97idSSTxJKj5dkIxh&#10;FQiskjpQ5BAEAa0ucGtBJJ0AHSgMi8mORJjPMxkFxvIOFLFJo4S1cZNRK3rZFuI8LiPGthRs6lTb&#10;LYiHYlpPaWWdOl6c+rcu1/IzXyu5K2XeVTIpaGyR3O6MA1uV0Anm162gjZZ+iAtxStaVLcs2VpfY&#10;9fX+anPVjyWxfN95LoAA0A0CyyPHKAICzs0br3Bhzudp0kqnhnbsjeT8w8arjT7Evo/BKkYvKVVq&#10;C79r9iZv8EodNdKT3R2/Iq+DroLvhuhqNQX7Gw8A66Obu+rXxqSaO4h9K4Tb3b3yis+1bH7UzAxC&#10;h5vczp8M9nY9pWlIzXhAfE0MdRE+KWNssbxsuY8ahw6iCh9TaeaIHzT5F2XWZDZqiloP3L3Z+pFX&#10;aWhjC78uH1h8Wye1YNWzpVNqWTJVYaS39llGUtePKXz3+8wizn5J+N8m3S1c9L6d2Fp1F0oGlzWj&#10;/WM4s8eo7Vpq1rUo7XtRZ2G4/Z4llFPVnyfwfEhbVYZJDlAEAQFawZjO8Zf4kor9Ya19Bc6R+3HK&#10;zgetrhwLSNxB3ELnCcqclKO8xrm2pXdKVGtHOLNp3J2z9tWe+DmVkOzS32ka1lxoNd8b/dt62O01&#10;B6OB4KTW9dV458SisYwmphVfUe2D9V/rii9ca4TjxLbiWNArYgTE/pP5J7CoppVo3R0is3T3VY7Y&#10;S6+T6n+Zj4bfysaub9V718SEpon08z4pWlkjHFrmniCF48uLeraVpUK8dWcXk0+DRZ8JxqRUovNM&#10;+FjnIIAgLry8xIbHeRDK7SkqiGP1O5ruh31eNWXoJj7wfEVQqv6qrkn1Pg/g+pmhxiy86oa8V6Ud&#10;vdxRNC9alahAEAQBAEAQBAEAQBAEAQBAEBHmCPZdUfFX/TYgJDQBAEAQBAEAQBAEAQBAEAQFiZqX&#10;/uK2x22J2ktT30mnQwH6z8xVM+UnHPM7OOGUX6VXbLqivm/YmSrAbTparuJbo7u38iJ15lJ8EAQD&#10;im8EzZfYUFhtoqZ2/wAeqAC7XixvQ37f+S9Z6DaNLBbJXNeP19RZv+VcI/F9ezgVvi9/53V6OD9C&#10;PtfP5FA5QOdtuyMwDU3qo5uouk2sNuoXHfPNp0gb9hvFx6t3EhWFc11Qhmt73HVhGGVMUuVSjsit&#10;snyXz5Gp/FOJ7pjTENde7zVvrrnWymWaeQ7yT0DqAG4AbgAAow2282X3QoU7alGjSWUVuKWvh3hA&#10;EBcWAcvr/mbiSnseHLfJcLhMddlu5sbel73Hc1o6yuyFOVSWrFGHd3lCxpOtXllFfrYbGOT9yOcN&#10;ZRRU91vDYsQ4qADu6ZWawUzuqJh6R7s7+rRSChaQpbZbWU7i+kdxiDdOl6FPlxfa/gZDLPIgEA4I&#10;D451nu2+VD7kznnG+6HlXzMZMiDNO6iuxA2mY4mOlYGnq2jvP1DxLzN5TsR84xGnYxeynHN9svyy&#10;8SwMAodHbuq98n7EVfKG66Nrrc924aTxg6adTv8AhUn8l2JdJbV8Om9sHrLsex+DXtNfpDQylCuu&#10;Ox/AkjnG+6HlV5ZkPyYEjSdA4HxpmhkfS+nwID5kjZNG6ORrXscNHNcNQR1EIfU2nmjEvlDche0Y&#10;vhqr7gJkVlvu+SS2E7NLVHiQ3/RvP6p6dOK1FzZa3p0vAn2EaU1bdqje+lDnxXzXtMA79YLlha71&#10;Vqu9FNbrjSvMc1NUMLXscOsfWtI008mWzSq068FUpSzi9zR4V8O0IAgLxymzRvGUGNqHEVmlIkhd&#10;sz05cQyoiJ76N3YfMdD0LupVZUpKUTXYhY0sRt5UKq37nyfM20ZbZhWnNLBltxJZZuco6yPaLCe/&#10;ieNzo3Doc07lKadSNWKlEoC9s6tjXlb1ltXt6y3s0MKAt9N6VmhG6oa3zO+1Un5RNGlc0vpe1j6c&#10;fXS4x/F2rj1dhI8Dv9V+a1Hse75EZg6rzeTg5QBAOCAm7AOIPT2wx847Wpp/wUmp3nqPjH1r2BoT&#10;jf0zhUekedSn6Mu7c+9e3MrHFrTzW4eqvRltXyLlVgGlCAIAgCAIAgCAIAgCAIAgCAjzBHsuqPir&#10;/psQEhoAgCAIAgCAIAgCAIAgCA+XvbExz3ENa0aknoC4TnGnFzk8ktrPqTk8kQFia8Ovt7qqwk7D&#10;naRjqaNwXiXSHFZYzida8e5vKPVFbF7C2bK2VrbxpLet/bxKWo4ZwQBAXhlvhsXm7d1TN1paUhxB&#10;4Of0D61amgGj6xW/87rrOlS29suC7t7/ADI7jV75tR6OD9KXu4kt3C4U1poKmtrJmU1JTRulmmkO&#10;jWMaNS4noAAXqqUlCLlLcivIQlUkoRWbZqb5SGdtXnjmNVXTafHZaUmntlM47mQg+vI90898fEOg&#10;KKVqrrTc2X5g2GRwy1VP7z2yfX+RFa6TfBAEBeuUeUl9zmxhT2Gxw987v6iqeDzVNF0vefmHEncu&#10;6lSlWlqxNbiGIUcNoOtWfYuLfI2lZMZJYdyRwvHarLTtfVPANZcZGjnqp/SXHoHU0bh5SpNRoxox&#10;yiUXiWJ18TrOpVezguC/XMkFd5qAgCA4c0PaWuAc0jQg8CvjWexn1PLaiOsXZcykvq7O946XUu0f&#10;937FTGlGg1S41rvB5uM97hm8n/Tt2Pq3dhLcPxlRypXSzXP5kbyyVEEjo5HyxvadC1xIIK88Vqt7&#10;bVJUa0pRlHY0200TWKpzSlFJpnUXF5JJLieJPFYM5ynLWm82duWWxHLXujOrXFp4ag6L7CpOk9an&#10;Jp9TyPjSktp6qCnrrpVMp6UTTzO4NaT5T1BbWyhiWJV421o5Tm+Cb9u3Yusx6s6NCDqVckkSvhHA&#10;Edm2KqukNVW8Q3Ulkfg6z2r0tozoXHC1G5xCbqVuWbcY9me99b7iBYhizuc6dFasfay8VaJHQgCA&#10;ICGeUVyabHnxY3PIjtuJ6Zh7jujWbz1Ry6b3MPlHEdIODc2qrLWWyRI8HxqthVTLfTe9fFdZq+xn&#10;g68Zf4lrrBfaJ9Dc6N+xLE/gepzTwLSN4I4gqOSi4NxlvLxtrmld0o1qLziyjLiZIQBAZHci3Px2&#10;VeOm2C7VBbhi+SNjeXnvaaoO5kvYD613ZofarYWdfop6r3MhukuE+f2/T0l9ZD2rivivzNl8sTKm&#10;F8cjQ+N7S1zTwIKkE4RqRcJrNPY0Usm4tNb0QPiywuw5e5qXeYj38Tj0sPD7PEvGulmBPAcTnQiv&#10;q5elB9T4d2728S08OvFeW6nx3PtKOoYbMIAgLpy6vnpPiGKN7tIKr8E/XgD7U+X51Y+geMfReLwp&#10;zeVOr6L7fuvx2djZosYtfOLZyW+O1fEmpeuStAgCAIAgCAIAgCAIAgCAIAgI8wR7Lqj4q/6bEBIa&#10;AIAgCAIAgCAIAgCAIAgLVzIvHpXhuWNh0lqjzLfB7bzfOq20/wAV+jcGnTg8p1fRXZ972bO832C2&#10;/T3Sk90dvyIWXkgsoIAgPpjHSvaxoLnOOgA6SucISqSUILNvYj42orNk9YWsjcP2SnpABzgG1KR0&#10;vPH7PEva2jeDxwPDKVovWyzk+cnv+S6kVRf3Tu7iVXhw7DFb0QLOh+HcN0eALZOWVt3Z3TcHMO9l&#10;MDo1n6bgdexhHByzr+tupLvJnolhqrVXe1FsjsXbz7via/tNFpS2jlAEBWsF4OuuP8UW7D9lpjVX&#10;KulEUTBuA63OPQ0DUk9AC5wg6klGO8xrm5p2lGVeq8oxNsGROSdoyNwTBZreGz10mktfXluj6mXT&#10;eexo4AdA7SVKKFGNGOqihMVxOrilw6s9i4Lkv1vJGWQaYIAgCAIAgLBzWoLey1Mq3wtbXvkDGPad&#10;C4dOvXuHzKnvKTaYesM87rQ+uzUYtbHzafNZJ79zJTgNWs6/RRfoZZtEU66LzAT8IfSa8u6Gghw5&#10;S1NLC1s0rdJZDvcXA7xr1buC9j6G2eH0MIo17GGWvFOT3tvjm+p57NyKwxarXndShVexPZyyLpU5&#10;NKEAQBAEAQEEcqrk4UueGFTWW+KOHF1ujJo5z3vPt4mB56j0E8D2ErBurdVo5reiU4DjMsLras9t&#10;OW9cutfE1e3CgqbVXVFFWQPpqunkdFNDI3ZdG9p0LSOgghRovKE41IqcHmmdCHIIADodRxQG0LkZ&#10;5zuzWytio7hOZb9YtmjqnPPfSx6fgpD16gaE9bT1qS2dbpaeT3oo7STDfMLxzgvQntXU+KJOzLsH&#10;ptZO6Ym61FJ340G8s6R9fiKg+nWCfS+FSqU19ZS9Jda+8u9be1IwsGu/N7hQl6stnfwIbB1XkUso&#10;5Q+BActcWuDgdCDqCFyjJxakt6PjWexk+4YuwvdipKvXV72aP+ENx869t6O4msXwuheZ7Wsn/Utj&#10;9pU99b+a3E6XBPZ2cCqqRmAEAQBAEAQBAEAQBAEAQBAR5gj2XVHxV/02ICQ0AQBAEAQBAEAQBAEA&#10;QBARFmtdO679HSNOrKWPQj8p28+bReXfKXiXnOKRs4v0aUf+aW1+zIsLAaHR27qvfJ+xfplkqoST&#10;BAEBd2Wdl9M8Qtne3WGkHOHXgXcGj6/ErQ8nuE/SOLq4qLOFFa3926Pt29xH8buegttRb5bO7j8u&#10;8lq73WlsVqrLlXTNp6KjhfUTyu4MY1pc4nwAFerZyUIuUtyK7p05VZqnBZtvJGnbNjMGszTzEvmJ&#10;6wuD6+oLoo3HXmoh3sbP0WBo8WqiU5OpJzlvZ6Jw+0jYWsLeP3V4vi/EtNcDYBAEBsd5D2QLcv8A&#10;B7cY3inAxBeog6Bkje+pqU72jsL9zj2bI61IbKh0cdeW9lN6UYt53X81pP0Ib+t/kZRrZEGCAIAg&#10;CAIAgIjzWubq2/Q0MZc5tMwd4Ol7t/zbK83eU2/ldX9DDaW3UWbS/FLcvBe0n2AUVToSry+97ken&#10;CmWElUGVV3BiiO9tONzz8LqWZox5OnUSusaWS4U+P9z4di73wOnEMcUM6drtfP5HgxblzU2QOqKH&#10;bq6PiRpq+Pw9Y7VpNKNALjDNa7w3OpR4x3yj81171xXEy8Pxmnc5U63oy9j+RXMobntU9bb3H1hE&#10;zBp0Hcd/kUz8mGJdNZ1sPm9tN6y7Jb/Br2mr0hoatSFdcdj7iRldpEAgCAIAgCAIDBnl+ZCMgczM&#10;qy04aHubBeIWD2x3Rz6du5rv0T1laK9t9V9LHc95aGieLN//AKfVfXH4r4rvMJVqSzQgCAmPkoZr&#10;nKfOK1VVRMY7RcnC314J70MeQGvPwXbJ16tVmWtXoqqb3MjuP2Hn9jOMV6Udq7uHeja29jZYy1wD&#10;mOGhB4EKTNJrJlCptPNEA4ntBsl9q6Q67LH6sJ6WnePMvFulWE/Q2L1raKyg3rR/pe1eG7uLXw+5&#10;86to1OPHtKYokbAIAgJMyhum1HW29zvWkTMHmP1L0L5LcR1oV8Ok92U137H8CE6Q0MnCuux/AkdX&#10;2Q0IAgCAIAgCAIAgCAIAgCAjzBHsuqPir/psQEhoAgCAIAgCAIAgCAIAgOHODGlzjoANSVxlJQTl&#10;Lcj6lm8kY83ivNzutXVn+mlc8dgJ3DyLwtit68Rv693L78m+5vZ4It+2pKhRhSXBJHjWqMgIAgJk&#10;yxtQoMONncNJKpxkJ/JG4fb416v8neG+Y4Mq8l6VV63cti+feVxjlfpbrUW6Oz5kMcvXMc4OycFk&#10;ppebrsRTil0B0cIGaOlI8PeNPY8qd4hUygqfP4Gz0Us/Ob7ppLZTWfe93zNaq0RdIQBATLyUMnzm&#10;/m1QUtVAZbHbdK64E+tLGnvYz8J2g06tepZlrS6Wok9yI5j+I/R1lKUX6cti+fcjayxjYmNYxoax&#10;o0DQNAB1KTlDN57WfSHwIAgCAIAgCAt6z4OpqK4T3GqDaq4TSOeXkd6zU8Gg/OotZaPWlte1cTqr&#10;Xrzbes/urclHlktme9+w2le/qVKUaENkEt3PtLhUpNWcEahAUGHCVPb78y50AFO9wLJ4RuY9p6h0&#10;HXQqKU9HbW2xRYraLUk01NLdJPq4NNJ58ePM2cr+pVt3b1dq4PiivqVmsCAIAgCAIAgKdiGw0WKb&#10;FX2e5QtqKCugfTzxOG5zHDQ/OuMoqScXxO6jVnQqRq03k080agM3cuqvKjMW9YYqyXmimIhlI052&#10;I743+NpHj1UUq03Sm4M9DYfeRv7WFxHitvU+JZ66TYhAAdCgNtXJfzG9U7JPDt1ll52vgh7hrCTq&#10;eei70k9rm7Lv0lKbap0lJMoDHLPzG/qU0tj2rsfy3HuzdtILKO5MbvB5mQ+dv1qlfKjhuvb0MRgt&#10;sXqvse1eDT8TZ6PV8pToPtXxI0XnMm4QBAXDgG4el2KqJxOjJXGF36W4efRTvQi+8wx2hJvZN6r/&#10;ALti9uRp8Wo9NZzXFbfAnJexSrwgCAIAgCAIAgCAIAgCAICPMEey6o+Kv+mxASGgCAIAgCAIAgCA&#10;IAgCAo+L630vwzcZgdHc0WN8Ltw+dRXSm88xwW6rJ5PVaXbL0V7zY4dS6a7pw6/dtIEXiktcIAgO&#10;ymgdU1EULBq+RwYB2k6Lvt6MritCjDfJpLveRwnJQi5PcjIiipW0VHBTsGjImBg8Q0Xu60to2dvT&#10;t4boJJdyyKfq1HVnKb3t5mtzl+44OJc7RZo5C6lsNHHT7PRzsg5x5HicwforR3k9es+rYXHona9D&#10;YdK1tm8+5bF8TGlYZNQgCA2Y8hTLJuCMm4r1URbFzxFJ3Y9zhvEA1bC3waav/TUjsqepT1nvZSml&#10;N87q+dKL9Gns7+Py7jI9bAhoQBAEAQBAEAQHjrrrT26ooIZ37L62c08Pa/m3yafqxuXOMXJNrh/4&#10;+JwclFpPj/5+B7FwOYQFo3zGTaPMTDOGIZNKitiqa2do0J5mNmyAerV7wf0FlwoN0J13uTS73m/c&#10;vaYk7iKuIW6e1py7lkvfJeBdyxDLCAIAgCAIAgCAws9EWyzbUWqxY5pYvwtO/wBLq1zRxY7V0Tj4&#10;DtD9ILT4hT2KoiytDr1qc7OT2P0l8TBJaQtMIAgM1/Q38cGO4YrwjNJ3ssbLlTtJ9s083Jp4QY/1&#10;VucPntlDvK00ztc40rpcPRfvXxMzcbW4XPDFfFsgvaznWE9Bbv8AmBHjWFpNYfSWD3Nslm3Ftdsd&#10;q9qK/wANrdBd058M8vHYQOCV4mLWOUAQH3BM6nnjlbucxwcPCCu6jVlQqxqw3xaa7tpxnFTi4viZ&#10;F0lQ2qpYZm72yMDx4CNV7xtq0bmhCvHdJJ+KzKdqQdObg+DO1ZJ1hAEAQBAEAQBAEAQBAEBHmCPZ&#10;dUfFX/TYgJDQBAEAQBAEAQBAEAQBAWZmtVGHDTIgdOena0+AAn6gqm8pdw6OCqkvvzS7km/giSYB&#10;DWunLkmQ+vLBYgQBAXBgKi7uxXQMI1ax5kP6I1+fRTjQq088x62g1si9b/FN+81GLVOis6j57PEn&#10;Jzgxpc4gNA1JPQvY7eSzKu3mmXMzFBxtmJiW/uc5wuNwnqGbXEMc8lo8TdB4lDnJzes+J6QsaCtr&#10;WnR/CkvYW0vhmhAVjBuHJsYYts1jp/5a41kVK3sL3huvi1XOEdeSiuJj3NZW9GdaW6Kb8Dc5ZrVT&#10;2G0UNtpGCOlo4GU8TBwaxjQ0DyBS9JRSSPN1SpKrOVSW9vPxPYvp1hAEAQBARFnxyiLZkbU4dhqq&#10;bu+S41B7ogifpJDTAEOlA6TtFugPHR3Vu3+FYPVxXpOjeWqu5vgiM41j1DBei6VZ673Lelxfu2cS&#10;ULLeaPENoo7nb521NDWRNnhmZwexw1BWkqU5UpunNZNbGSKnUhWhGpTeaazT6me1dZ2EU8pDERwd&#10;gi14gA/7LvdDUOPUznNl/lY5w8a3OE0HdXLoL70ZL/lbXtSNHjVyrK086f3JQfc5JP2NolSORssb&#10;XscHMcA5rhwIWnayeTN2mms0fS+H0xly/wAUtxxy08XSBwlprLZX2+n6mlssQeR+k6QKY3Vv5tgV&#10;HPfOes/B5ewglnded6SXCT2U6eqvFN+0yaUOJ2U7EOIbbhSzVV1u9ZFb7dSs25qiZ2jWj6z1Abyu&#10;2lSqV5qnSWcnuR01q1O3pyq1pKMVtbZjFiX0QXDlvuL4bNhmuvFKx2ndM1Q2mD+1rdlx08OhU5t9&#10;D7mpHWrVFHq3/Je8re608sqUtW3pSn1+qu7e/FIvHK/lm4IzCrordWibDNylIbGyvcDDI49AlG7X&#10;4QC1t9o1fWcXNJTiuW/w/wDJt8O0vw2/kqcm6cnwlu8Vs8cifAdQomTc5QBAEBY2d+CG5jZTYow+&#10;Y+cmqqJ5pxp/TNG3H/vNaumtT6WDhzNlht35jd07jgnt7OPsNPBBaSCNCNxB6FE3s2HopNNZoL4f&#10;QgJl5IGKjhPlB4VldJzcNbM6gk1OgIlaWjX9LZ8izLSWrWiRzSKh5xhtVcVt8PyNrMkbZY3McNWu&#10;BBHWFJmk1kyhk8nmjHSvpnUVdPA8Daikcw6cNxXhXFrXzHEK9svuTku5N5Fw0KnS0oz5pM6VqjuC&#10;AICdsD1RrMKW15OpEewf0SW/UvZ+h9w7rAbWo+Ecv8W4/AqvFKfR3lRdefjtK6piasIAgCAIAgCA&#10;IAgCAIAgI8wR7Lqj4q/6bEBIaAp9XiC2ULtmor6eJ3uXSDVaS5xzC7OWrcXMIvk5LMy6dncVVnCm&#10;33HXFii0TEBlzpST/rQF0U9IsHqvKF3D/JfM5ysbqO+m/Bnugq4KkawzRyjrY8H5luaN1QuFnRqK&#10;XY0/cYsqc4etFo7lknWEAQBAEAQBARxnDPpFbIesvf8AMFQnlVrZU7Sj1yfuRMtHI7akuz4kZrz0&#10;TYIAgL5ykp+cv1TKR/JwHTwkj/mrj8mFDpMVq1n92D9rX5kX0gnq20Y838C68374/DOVOMLrE/m5&#10;qS0VU0btNdHiJ2z59F6TupatCb6veQ/DqXT3lGnzkveabVFj0acoAgJ75D+GRiLlC2WV7NuK2QzV&#10;zt2oBazZaf1ntWdZR1qy6iKaT1+hwyaX3ml+u5G0VSUo0IAgCAICLs8s/bDkpZHPq5G1l7nYTR2y&#10;N3fvPQ53uWa9PTwC3WF4VXxSrq01lFb3wX59RH8Yxu2wajr1nnJ7o8X8l1mtrMDH14zLxTWX+91B&#10;qK2oO5o9ZEwetYwdDR1K77Kyo2FFUKK2Lxb5s844liNfFLiVzcPNvdyS5LqNkPJddAzIvCdNFXU9&#10;dLBSfheYlbJzbnOc/YdodxAcBoepUjjSf0hWbTWcnvPR2AOP0XbqMk8orc8+G7uJVWkJAQ3yv2Mf&#10;ydsW7ZAAFKQT191RaKS6OZ/SlHLr/wBrIhpb+5a/9v8AuiXPkRif92GT+E7o5/OSyUEccrtdSXsG&#10;w7XxtKwMWoebX1Wn1v27TZYHc+d4bQrPe4pPtWx+4u3EN3iw/YbldJiBFRU0lQ8k6bmtLvqWspwd&#10;SahHe3kbqc1Tg5y3JZ+Bg3yGbq+857Ykr6l21VVlrqJ3OJ3kuqIXO+dWnpTQVHDaMI7otL/lZSuh&#10;d07jFripPfOLf/MvmZ6KqS7TDP0QfFlbE7C2G4pXR0MrJK6dg3CRwIazXr077yqyNDraEpVbhras&#10;ku/f8CpdPrucKdC1i9ks2+7JL3swzVoFLBAZxcivlA1OI2HAeIasz11PFt2uplOr5Y2jvoiektG8&#10;dgPUFVGlGERt5K8oLKL9Zcnz7/f2l46F45K6g8PuZZyis4t8Vy7vd2GWyr4tIIAgCA0654YYGDc4&#10;cY2djObiprpPzTOqNzy5n+65qit1HUrSX627T0Jg1fznD6NRvN6qXetj9qZZKxjchAVbCN4fh7Fd&#10;mukbi19FWQ1DSBroWPDvqXOD1ZJmPcU1WozpvimvFG6eCVs8McrfWvaHDXqIUwPNbWTyZBmOaXuT&#10;FlxaPbSc5v8AygD9a8gae2/QaQV9nrar8Yr4ln4RPXsqfVs9pQlXxuAgCAmLKubncLbP+jne35j9&#10;a9WeTar0mBav4ZyXufxK5x6OreZ80vl8C8VahHQgCAIAgCAIDrlnjgbrJIyMdb3ALpqVqVFa1WSi&#10;ut5HKMJT2RWZ4ZcSWqA6PuVK0/1zftWmq4/hNHZUuoL+5fMy42VzLdTfgzinxNaap2zFcqV7urnQ&#10;uNHSHCLiWrSuoN/1ITsbqCzlTfgVIEEAg6g9IUgTTWaMLccr6CO8FvbHiuqc4hrRSPJJ6BtsXGUo&#10;wi5SeSR9SbeSKBjHH1VeaiSmopXU9A07I2Do6XtJ6uxeVtK9N7rFa0raym4UFs2bHLrb5PgvEsXD&#10;sJp20VUqrOfuLP4qqt5IggPpkjo3ascWnradFzhUnTetBtPqPjSlsaKvQYxvNtI5m4TFo9rIdseQ&#10;6qU2WleNYe/qbmWXJvWXhLM11XDrSt69Nd2z3F02vN2ojIbcKNkrfdwHZd5DuPmVkYb5UbiDUcRo&#10;KS5w2PweafijRV9HoPbQnl27S8rRjiz3jRsVW2KU/wBHP3jvsPiVr4Xpjg2K5RpVlGX4Zei/bsfc&#10;2Ry4wu6ttso5rmtpXgdRqFNE89qNScr6AgCAivOB5N0oGanQQk6eF3/JebvKnNu9tocFBvxf5E70&#10;dX1NR9fwLAVIEtCAICSMnYu+ukvUI2/SV/8Akqpbbur/AEL/AHMhmkcvso9vwKPywLhJbOTfjaWK&#10;QxvfTxQkg8WyTxscPGHEeNXlffYPu96NZo9BTxSinzb8E2aoVGy+zlAEBmD6G7aefx1i25FgIp7d&#10;HAHHiC+TX5oytth69OTK70zqZW9KnzbfgvzM/wBb0qYIAgCAjLlA5z02SmBZbqWMqbrUuMFvpXnd&#10;JLp652m/ZaN58Q1Gq3OE4bPE7lUVsjvb5L58jQY3i1PBrOVxJZy3RXN/Jb2ayMUYpumNL9WXm81k&#10;ldcat5fLNId57AOAA4ADcAr2t7alaUlRoxyijzRd3le+rSuLiWtJ/rZyXUUtZJhFzYAzHxBljfor&#10;th64SUVQwjbjBJimb7l7eDh/9DRa+9sLfEKbpV459fFdjNth2KXWFVlWtp5c1wfU1+uo2aZJ5tUG&#10;c2BKW/UjBT1IPM1tJrqYJgBtDwHUEHqPXqqNxPDqmGXDoT2renzR6RwbFaWMWquaaye5rk/1uLU5&#10;Y1cyi5POJmu9dUOpoWeHuiM/M0rY6NQcsUpdWb/5WanS+ahgtZPjqr/mRa3IOxCbpk/VW5ztp9tu&#10;MjACeDHhrx5y5Z+ltHo75VF96K9mw1mg1x0uGypP7kn4Pb8y/OVJfTYMhsWztdsvmphSt36H8I9r&#10;D5nFafAqCuMRoxe5PPw2kg0kuXaYTXmt7WX+Wz4mHHIiuLKLPy3Qu11q6Kpgbp1hm3v8TCrL0pg5&#10;4bKXJp+3L4lOaFVFDGIRf3oyXsz+BsZqKiOlp5Z5XBkUbS97jwAA1JVLpOTSW9noaUlFOUtyNVOe&#10;GaVdm5mHcb3UyO7kDzDQwE7oYGk7IA6zxPWSV6Awqwhh1rGjHfvb5vieXMbxSpi17OvN+juiuS4f&#10;N9ZYK25oQgK5gfFlXgXF9oxBQnSpt9Sydo90Ad7T2Eag+FYl3bwu6E6E90lkZ1jdzsbmnc098Wn+&#10;u02yYRxTb8bYat19tcomoa6Fs0bhxGo3tPaDqCOsLz3c287WtKjUWTi8j1VaXVO9oQuKLzjJZorC&#10;xjLI5zYzGZgS/Zf0pl2PTi+No5G7WgdE6KRpJ38A98R8QW6w+yd3TuJZepDPvzT9yZHsVxBWNa1h&#10;n688u7Jr3tEjLSkhNXfLltLbXyjb7I0Na2sp6WpAb/VNYde3VhPjUev45Vs+a/L4F16J1dfDVH8M&#10;mvj8SA1rSZBAAdDqOKA3P5eV3pngDDVWZOdM9tppC/XXaJiaSVL6bzgn1Hm28jqXNSPKT95HOZ8I&#10;ixbM4HXnI2OPk0+peX/KbS1MZhP8UF7HJE7wGWdnlybLTVRkiCAICVsoXa2etbrwn1/3QvS3ktln&#10;h1xHlP8A6UQLSFfXwfV8S/VdRFAgCAICkXbFdqsgIqqyNsg/omHaf5AoxiekuE4QmrqulJfdW2Xg&#10;vibC3sLm5+zg8ue5FmXTN7eW26iGnRJUH/hH2qpsR8qW1xw6375v/pX/AHEkoaPca8+5fN/ItW4Y&#10;7vlx1D658TD7WDvB5t6rW+00x2/zU7hxXKPo+7b4s31HCrOjuhm+vaUOWeSd21LI+Rx6XuJKh9Wv&#10;VrPWqycn1ts2kYRgsorI+F0nIIC4MM4zrsOTtDZHTUhPfwPOo07OoqcaO6W3+AVUoyc6XGD3ZdXJ&#10;+zmai+w2jeReaylwfzJroK2G5UcNVA7bhlaHNK9d2V5Rv7eF1bvOE1mis6tKVGbpzW1ESy1L6T06&#10;kjOy40Tma9jpY2nzFRfTS4na6P3VSm8nkl/lJRfsZscKgql7TjLnn4Jss5eNC0ggCAIAgCAICs2j&#10;GF2shAp6t5iH9FJ3zfIeHiUtwvSrF8IaVvWbj+GW1eD3d2RrbjDra6+0ht5rYy+bNm1BOWx3GldC&#10;87ucg75p8XH51cWE+U63rNU8RouL5x2rw3ruzIvc6PzjnKhLNcns9pflNUMqoGTR6ljxqNppafId&#10;6uqhXhc0o1qeeq9qzTT8GkyKTg6cnGW9Hau84ET5uu1vdIOqn/4ivM3lReeJ0F/J/wBTJ9o8v+Hn&#10;2/BFiKmCVBAEBJ+TzQKS5u6S9g8xXoryVRXm93Lrj7mQfSN+nSXU/gWVy4Qf3tmJiHFuktJqB0ju&#10;mMaedXJf/Y951aL/AL0p9kvczVwo8XkEAQGa/oar2+mOPGbA2+apDt69Gsu7RbnDt8itNNF6NB/1&#10;fAzpW6KtCAIAgMA+X3f563NO02kvJpaG2tkazXcHyPcXHw6Nb5FbOh9FRtalbi5ZdyX5lH6fXEpX&#10;dG3z2Rjn3tte5GMan5VgQBAZVeh/YlnpMfX+xbZ7lraDunY13c5G8AHyPKgGmFCMranW4p5dzX5F&#10;paBXMoXlW3z2Sjn3p/mSdy/MStt2WNmsrX7M1yuIkLQeMcTCXf7z41odEKGveTrcIx9rfyTJLp5c&#10;qnYU6C3zl7Evm0WN6HnezHeMX2gu72WCCqa3Xpa5zTu/SHkW10ypZwo1eto0nk/rZVLihzSfhs+J&#10;JvLuuLqPJKKBumlXdIInb+gNe/8A4QtHonDWxBy5RfwXxJLpzUcMKUfxSS97+BhVkhiduDc3MJ3e&#10;RwZBT3CITOPRG87Dz+q4qz8VoO5satJb2nl2ravaUzglyrPEqFd7lJZ9j2P2M2gZiU81Zl/ieCmB&#10;dUS2uqZGGjUlxicBp41RFlJRuqUpblJe9HpnEIynZ1ow3uMsvBmogjQ6HivRh5MCHwIAgJ/5MXKc&#10;lydqX2W9tlrMK1Mm2eb76SjeeL2DpaelvjG/UGH47gSxJdNR2VF4PqfwZPdGdJZYRLze420n4xfN&#10;dXNGbMGf+XFTaDc2Y0swpQ3aIfVtbLw105s6P17NNVV7wfEI1OjdGWfZs8dxdEcewuVLpVcRy7Vn&#10;4b/YYW5sZ1vztz8wq+0B7bPbrhT09ubI0gyOMzS6Ut6NogbupoVnYfhawvDKqq+tKLcvB7O4prFc&#10;aeNYxQdD1IySj17Vm+/3GxJUyegzWp6IIzZz8Y4kHatNPu04b3rQ4j9pHs+LLi0N/YJ/1v3RMalq&#10;idhAEBuHyLcHZL4GIaGg2Wk3D+qapZQ+yj2HnbFP2+v/AFS95a+apJxONdNBC3TzrzV5UP3rR/8A&#10;jX+6RLtH/wBlfa/cizVTZJggCAk/J55NJc2dAew+UH7F6K8lUm7e7hwTj7U/kQfSNenTfU/gSIr2&#10;IecOIa0k8Bv3DVfG1FNs+rbsLJvuaNFbZHw0tPLUztOh5wGNo8u/zKosZ8o9lh8pULWlKpNc04pe&#10;PpexEmtcCq1kp1JJLq2/kWLeMe3i8bTXVJp4T/Rwd6PGeJVMYrprjOK5xlV1IP7sNnt3vxJTbYTa&#10;221RzfN7S3iS4kk6k9JUFbbebNxuOF8AQBAEAQBAS3lNWPnsE8LjqIZiG9gIB+fVeoPJjdTrYTUo&#10;S3Qm8uxpP35lfaQU1G5jNcUW9R2x94rLtSRac5JQvLdekiSMj5lYGkGHPFsLuLKO+Udnatq9qWZp&#10;LOv5rcQrcn7OPsLFILXFrtQ4HQgrxFOEqc3Caya2Nci2oyUoqS3BcDkEAQBAcgFxAA1J6AvqTk8k&#10;NxW7Xgq8Xcgw0b44z/STd43z/UpjhuiGNYo06NBxi+MvRXt2vuRq6+J2tv6083yW0vG1ZRRt0dca&#10;wvPTHTjQeU/YrUw3yXU45SxGu31Q2e1/JEdr6QyeyhDvfyLytWGbZZQO5KOON/8ApCNp58Z3q2MM&#10;0ewvCF/wdBRfPfLxe0jdxfXFz9rNtcuHgVRSIwQgIpzebpeaI9cH/EV5p8qSyxG3f8n/AFMnujz+&#10;omuv4FhKlSVhAEBJuTrvwF0br7aM6eJy9D+SmX1V5Hrh7pEI0jXpUn2/AtLls0ndXJrxW7UjmXUs&#10;mgPH+MxD6/Mrov1nRz5NfL4mNozLVxWl15r2M1ZKOl6hAEBmp6GtWsbdsc0heA98FLK1nSQHSAnx&#10;bQ8q3GHPbJFa6aRepQl1v4Gdi3ZVgQBAEBgt6IBg6opMZ2HEzWF1HWUncT3gbmyRuc4A+Fr93wSr&#10;S0OuYunVtnvT1u57H7l4lMaf2clUo3iWxrVfanmvHN+BigrGKjCAIDLz0PvBc8t9xFiqSMtpYYBb&#10;4Xng57nB79PAGt/WCrnTC6iqdO2W9vN9m5FtaA2cnWrXjWxLVXa9r9y8SOuWVmQ3Heb1TRUsokt1&#10;jZ3DEWnc6TXWV363e/oBbnRmy80sVOS9Ke3u4ezb3ke0wxFX2JOnB+jT9FdvH27O4qPIUubqLO40&#10;wOjay2zxHXsLXj6K6dLKevh+tykvijJ0Hq6mK6n4ote5/Amn0QWRzct8OMEhDHXXfHpud+Cfodez&#10;61GNDl/xdR/y/FEy0+bVjSWf3/gzA4EtII3EK2ijDadyesxos0sp7LdHyNlro4hSVzTvImYAHEj8&#10;oaO/SVBYzZOwvZ00tm9dj+W49P6P4isUw6nWbzkllLtXz395hJypcg63KnGNVdKCme/CtxlMtNMx&#10;pLad7jqYXdWh12esdoKtLAMXhiFBUpv6yK29fX8yltJ8BqYXcyrU4/VTeafJ8n8OogxSshAQBAEA&#10;ALiABqTwAQ+mXfI/5Nd0/dDRY6xNRvoaKk/C22knbpJNJp3spad7Wt4jXeToeA31zpJjlLopWVtL&#10;Nv1muC5d/EtnRHRut00cRu46sY7Yp72+fYuHWZuqrS6TWZy/Khk3KDnYwgmK20zXgO10do47+rcQ&#10;tBiL+sj2fFlx6HRaw+bfGb90THJasnQQBAbkMnKOS35TYMppdOcis9I12yNBrzLVLqKypxXUec8R&#10;kp3taS4yl7yzc1XD91AAGh5lup6+K8z+VBr6Wor/APjX+6RMsA/ZX2v3Is5U4SUIAgJSyfjAttwf&#10;0mVo8g/5r0h5K4ZWVzPnJLwX5kF0if1tNdT95IKvAiIQHhuVkoLuzZrKSKftc3vh4DxC1F/hFhik&#10;dS8oxn2rb3Peu5mTRua1u86U2izrtlJST6vt9S+md/o5e/b5eI86qnE/JhZ1s54fVdN8pekvHeva&#10;SS30gqx2V459a2Ms66Zf3q2ak0pqIx7enO35uPmVVYjoPjmHZt0dePOHpezf7CRUMXtK+xSyfXs/&#10;It6SN8Tyx7Sxw4tcNCFBZ050pOFRNNcHsZuE1JZpnyus+hAEAQBATRltaX2vDbHStLZalxlIPEDg&#10;PMNfGvW2gGFzw3BoyqrKVVuXduXsWfeVrjVwq901HdHZ8yj4I9l1R8Vf9Niso0J6sX5bsvE76y3v&#10;bBVO3vjd61569egqqNKdA6GN1HeWclTrPfn6su3Lc+tZ58VntJDh+MVLNdFUWtD2rs+RYFVgi+0k&#10;ha63TP09tE3bB8ipS40F0gt5avm+t1xafxz8UiVwxqyms3PLtT+RxBgq+1Dg1tsnbqdNZG7A86Ud&#10;BdIK+62y7XFfHMTxqyh9/PufyKzRZUXio15+SnpQPdP2ifIpVaeS7EamTuq8ILqzk/8ApXtNdV0i&#10;pL7ODfbkvmXNbspbbT6Oq6iard0tHeN82/zqa2PkxwyhlK7qSqP/ABXszftNZV0guJ7KcVH2/rwL&#10;pt2HbbaQO5KKGFw9uG6u8p3qxbDAsMwxLzS3jF88s34vN+00da8uLj7Wbfu8CorfGGEAQBAEBF2c&#10;TAKy2vBO0Y3g+UafWvPHlVoZVbSvzUl4NP4k20cqLVqU+xkehUMTIIAgJByfmAuFxi6XRNcPEdPr&#10;V5eSuqld3VHi4p+Dy+JEdIo50qcut/r2HbymrM2+5A47pXNc/ZtctQA06HWLSUedgXoG8WtQll1P&#10;weZoMEqdFiVCX8yXjs+JqMUZPQQQBAZSeh435tuzmuNucQBcbVI1o04uY9j/AJg5bOwllVa5og2m&#10;FLXsY1F92S9qaNjikBTZ8SSshaXSPaxo6XHQIC2bhmngy0y81WYrstLJ7mWviafpLLhaXFRZwpya&#10;6kzDqXltSerUqxi+uSXvZxQZrYLuk3NUmLLJUycdiO4RE/SSdnc01nOnJLrTFO9tar1adWLfVJP4&#10;nxmPl/Zs3MFVthuektJUt2oqiIhzoZB62Rp6wfKNR0rlZ3dWwrxr0ntXt6mdd/Y0cStpW1dZxl4r&#10;k11o1y5tcnLGOUlfN3bb5bjaA481daOMvhe3o2tNSw9jvESrqw3HLXEYpRerPjF/DmeeMY0bvcIk&#10;3KOtT4SW7v5P2cmyL9k7Wmh16tFIMyKZEsZQcmnGGbNxgMdBNabIXAzXSsjLGBnTzYOheerTd1kK&#10;OYnjtrh0Ws9afBL48iXYPoze4tNPV1KfGTXuXH3dZl3mvjXD/JRybp8O4d2WXeaF0NvhJBkc8+vq&#10;ZPATr2nQDdwrrDravpBfutcbYrbJ8MuCRbOLXdtovhaoWuyT2RXHPjJ9nvyRrtmmfUSvlleZJHuL&#10;nPcdS4niSroSSWSPPMm5Nt7yX+SNXMoOUDhVz3BrZHzQ7+kuheAPLoo3pHBzwyrl1P2oluiU1DGa&#10;LfHNeKZkd6IM0uy6w2RG46XQkvHrW/gn7j2no8BUJ0PlleVI84/FFkafQzw+lLlP3pmCCtsogmjk&#10;xZ9SZL4udHXl8mGrkWx1sbdSYiPWzNHWNTqOkdoCjGO4QsToZw+0ju6+omWjOOvBrnKptpT9bq6+&#10;73Gxlj7JjzDbXt7kvdkuEWo1AlhmYfMVSzVa0q5bYzj3NHoZO3vqGeycJLtTRjxj7kG4SxBPLVYc&#10;uVVhqZ+p7nLe6KcHsBIcP1j4FMrTS26opRuIqa57n8vYV/f6C2Vw3O1m6b5b18/aRZW+h84wZI4U&#10;mJLHNHrudNz0ZI8AY751II6Y2jXpU5LwfxRF56A3yfoVoNdea+DOaT0PzFLXF1xxTZKSnaNXSRCW&#10;QjxOa0edcZ6Y233KUm+5fFnKnoDeN/WVopdWb+CLeumTGT2X0pZifM6e91UZ0fQ4epGudr1ber2j&#10;x6LKpYri16s7a2UVzk3+XsMO4wTA8NeV3eOcuUEs/jl3n3Ys+MrMs52y4PyykuNYzTZuV/rA6XUd&#10;IaA8NPwdFyq4Tid8sru61Vyitnw9pwoY7g+GvOxs9aX4pvb4ZPLuyLttXLczMxXXdzYewTba6Rx0&#10;ZDDTVE7h4dl4+pa6poth1vHWr12u+K96NrS00xa6nqW1tGT5JSfuZNGBsVZ/4ldFJdcL4UsFKSC4&#10;1jpxJs9jGSuIPh0UXu6GB0G40qk5vqyy8WkTayuNI7hKVelTguvWz8E37TBPlZX2TEHKDxfNI+OR&#10;8FQyjcYgQzaiiZG7QHeO+a5VjfSUriWruR6p0YpSpYVR197zb72/hkRIteSkIDspoHVVTFCwFz5H&#10;hjQOJJOi+rafJPVTbN1mHre20WC2ULdQ2lpYoBtDQ6NYBv8AIphFZJI801p9JUlN8W2RDmRLzuMK&#10;3fqGhjR2aNGvn1XlHyj1lUx6UV92MV8fiWLgkdWyj1tltKrzehAEBLeUkOxh+pk93UkeRrV6f8l9&#10;LVwirU/FUfsjEr/SCWdzGPKPxZfCuEi4QBAEAQHjr7PQ3RhbV0kU463tBPlWqvcKscRjq3dGM+1L&#10;Px3mTSua1B50ptFr3HKq0Vepp3TUbjwDXbTfIftVd3/k1we6zlbOVJ9TzXg9vtN3Rx66p7KiUvY/&#10;YW5XZR3CLU0tXBUN6A8FjvrHnUBvPJdiFLN2teM115xfxXtN1S0hoS+0g17fkUSoy/v1Nrrb3vA6&#10;Y3Nd8xUQr6D6QW+eds32NP3M2UMXsp7qmXbmjqhwRfZ3hjbZO09bxsjylY1HQ/Hq0tSNpJduxeLy&#10;OyWJ2cFm6i95eWF8ru5p2VN2eyQtOraZm8a/lHp8AVr6OeTjzerG6xdqTW1QW1f3Pj2LZ1kcvsd1&#10;4unbLLPj8iRAA0AAaAdCvdJJZIh28j3BHsuqPir/AKbF9BIaAIAgCAIAgCAIAgCAICPM4acuobdP&#10;odGSPafGB9ipvyoUNfCqNb8M/fF/IkuAT1bpx5xfvRF4XmMsMIAgLuyvqu58VRsJ0E0T2ebX6laH&#10;k5uegx2NN/fjJfH4Efxynr2bfJp/D4kqYks0WIsPXS1TtDoK6llpZGngWvYWnzFeq6sOkpyhzTRX&#10;tGo6NWNRcGn4Glato5bdWT0k7DHPBI6KRjhoWuadCD4woitp6VhJTipLczpQ5BASXybcXDBGeOD7&#10;o94jg7ubTzOPARy6xuJ8Afr4lk289SrFmlxq386w+tTW/LNdq2/A2vYksMmIaE00d2uFoJBHPW6R&#10;rJN/aWnzKXU5qnLWcU+39I88VIOcXFSa61ln7UzHrMLkZ12MpJJWZlX2ocd4ivDjUsHkc3Tp6FLr&#10;LSKNpl/w0O5ZP4kHxDRad8n/AMZU7JPWXhsIHxbyHcxsPMklt7KDEMLdTpRz7EhHwXhvkBKmFtpZ&#10;Y1clVTh7V7NvsIBd6DYjRzlQlGou3J+3Z7SE8S4OvuDazuW+2ittFR0Mq4HR7XgJG8doUqt7u3u4&#10;61CakupkHu7C6sJatzTcH1r3Pc+49WGMxcUYMmbJY7/cLYQddmnqHNYfC3XQ+MLhXsLS5+2pJ93x&#10;O22xW+s9lCtKK5JvLw3E7YG5duMrIWQYkoqPEtHwc/ZEE+nhaNk+Nqit3onaVfSt5OD8V8/aTSx0&#10;5vqGUbqKqR8H7NnsJUtvLLyikcKuowpWUdcTq5zLbTvcD0nbDgTvWgnoziq9CNVNf1P3ZEop6YYI&#10;/TlQal/TF+3MpOOfRAaCOikgwhh6d9SRssqroWsYzt5thOvR7YLItND5uSld1FlyXzfyMW+09pqL&#10;jY0nnzlu8F8zEPGGMrzj6/1F5vtdLcLhOe+kkO5o6GtHBrR0AblY1ta0bOmqVCOUUVNeXtxiFZ17&#10;mblJ/rJckUVZRgkn8mJ72Z94LMbg13duhJ6ixwI8mq0OOpPDa2fL4km0abWMW+X4vgzLvl4291Xk&#10;rTzgAilusEhPUCyRn/EFXOiU1HEGucX8GW1pzBywpSXCS9zXxNequQ8/hASFldnxjHKGYiw3M9wu&#10;dtSW+pHOU7z8E+tPa0grTX+EWmIr6+O3mtj/AF2kgwzHb7CX/wAPP0fwvavDh3GQ1l9EOkbABdsG&#10;NkmA3voq3YaT8FzDp5VDauhqz+qrbOtfJlgUfKA0vrrfb1S+aZ93j0Q4up3NteDObnLTsvq67aaD&#10;0HRrBqPGF8p6G7fra2zqX5n2t5QNn1Nvt65fJGOmY2fONs0Zn+nd7mNGTuoKY81TtHwG8fC7UqaW&#10;WEWdgvqYbeb2vxK+xDHcQxN/X1HlyWxeHzPrKfInFucVdsWOh2KBjtma5VOrKeLs2vbHsbqV8xDF&#10;rXDY51pbeCW9/rrGFYHe4xPK3j6PGT3L59iMyct+Q/gnCbIqjEDpcU3AaEifWOnaeyMHU/pE+BVp&#10;e6VXlw3Gh9XHq2vx+RcGHaFWFolK5+tl17F4fNk/2ix27D9GyktlBTW+lYNGw0sTY2jxAKIVKtSt&#10;LWqSbfXtJ7RoUreOpSiorklke5dR3GNuK+QZl9i2+3G7z3C+wVlfPJUzOjqmOBke4uce+jPSTuWJ&#10;O0o1JOcltfWSq20mxC1oxoQcWopJZrgtnUWrX+hvYQlce48VXqmb0CVkUnX1Nb2LpdhRfPx/I2EN&#10;ML9LKUYPufzLVuXoakwa40GO2OOp2W1NuIGnRqWyfUup4dDhJ+Bnw01qJ+nQXdL8mUnD3ofOMcP4&#10;1sddPeLLcrTTV8EtQGSSskdE14c7RpZproDu1XGOH6s03LYd9fTClWt5wjSam00tzWb8PcZ+LcFX&#10;kC4wgqziK4zTU8zGuncWuewgbOu7f1aLyHpnZX9TGbm5nQmoOWyWq8mkks08ssthZeF3NDzWnTU1&#10;nluzWfgUXXeq7N8cofAUBNeWtOYMI0hPGRz3/wC8R9S9d+T+h0Oj9Fv7zk/+Zr4FZ41PXvZ9WS9h&#10;dCsU0YQBAEAQBAEAQBAEAQBAR5gj2XVHxV/02ICQ0AQBAEAQBAEAQBAEAQFqZnUZqsJzuHGB7JfP&#10;p/xKCacWvnWAXCS2xSl/i037Mza4VU6K9pvm8vFZe8hYcF46LTOUAQFRw7Xelt9oanXQRzNLvBro&#10;fMt9gN59H4pb3WeyMln2Z5P2GHeUunt50+aZkCDqNRwXuFPPaiozUvyqsHOwRn5i+iDCyCpqzXw7&#10;tAWTDnN3YHOc39FROtDo6ko8mX9gNz5zh1KfFLJ92wihdJvwgOY5HRSNexxa9pBDhxBX0NZrJm4T&#10;I3H0eZuVGGsQtkD56mka2p09rOzvJB+s0+IhSuhU6SmpHnfFLR2N5UocE9nY9q9hfa7zVBAeG82O&#10;3YioJKK6UNNcaOQaOgqomyMPiIXZCpOlJTg2muKOupThVi4VIpp709qMZc3eQvYr/HUXDBM/pFcT&#10;3wt8zi6lkPU073M18Y7Apth2lVxQahd+nHn95fP9bSusW0KtLpOpZfVz5fdfxXds6jCbFeErvgi+&#10;1NnvlDLbrjTnR8Mo03dBB4EHoI3K07W6o3lJVqEs4spS9sbjD6zoXMdWS/Wa5opCyzACAIAgJP5M&#10;THvz7wWGNDnd26kHqDHEnyarQ47ksNrZ8viSbRpN4xb5fi+DM7eVfZDfcg8VRtbtvp4WVTd3Dm5G&#10;uPmBVT6P1eixKk3xeXii8dKqPT4PXS4JPwaZrDV7HmgIAgCAICd+TDyb585LubrdhJTYUopAJXt3&#10;OqnjQ80w9A907o4Ded0Sx3G44ZDoqW2o/Yub+BOdGdHZYxU6atsox3/zPkvizYnZLHb8N2qmttro&#10;4aCgp2BkVPAwNa0DsCpmrVqV5upUebfFnoOhQpW1NUqMVGK3JHuXUd4QETZzcpDDuSF1ttBeqG41&#10;ctdC6ZjqJjHBrQ7TftOHSpDhmCXGKwlOjJJReW3P5EVxjSK1wWpCnXjJuSz2ZfFosik5eeXU73Ca&#10;lvdM0aaOdSsdr5HlbSWiWILc4vvfyNLDTrC5P0ozXcvmVih5bGVlY4iS6VtHoNdZ6GTQ9negrHno&#10;vicd0E+xoy4aaYPPfNrti/hmXHbeVLlZdA3m8YUcTnHQNqGSReXaaNFhTwDEqe+i+7J/E2NPSfB6&#10;u64S7c170Xba80sHXsgUGKrNVuJ0DYq6Ik+La1WuqWF3S9elJdzNrSxOxrfZ14v+5fMuSGeOoZtx&#10;SNkb7pjgQsFprYzYqSks0z7IDgQRqDxBXw5FLrcLWi4DSe3U7u0MDT5RoVp7zB8Ov8/OreE+txTf&#10;jvO+lXq0fspuPY2i3q7Ke01Gpp5Z6Vx6nbTR4j9qhF75OsCuttKMqT/ll8Ja3syNtSxu9p75KXav&#10;lkW3cspLjBqaSohqm9DXd477POoDfeS26p5ysbiMuqScX4rWXsRuqWkUHsrU2ux5+/IknDtuNpsd&#10;FSO3PiiAdv177ifOr5wu0dhYULR74QjHvSSZDq1Tpas6nNt+LKitodIQBAEAQBAEAQBAEAQBAR5g&#10;j2XVHxV/02ICQ0AQBAEAQBAEAQBAEAQHivNCLlaayl2Q4yxOaAevTd59FiXlvG8tqltPdOLi+9ZH&#10;OE3Tkprenn4GPJaWEtcNCNxC8H1acqNSVOaycW0+1FxQkpxUo7mF1HMIAgJ8wnc/TfD1DU66vMYa&#10;/wCENx+Ze2dGcQWKYRb3Oe1xSfatj9qKnv6Hm9zOn1+x7TC/0R/ADmVeGMaQR949rrXVPHQRrJFr&#10;4QZB4gsjEKeU1PmWDobd+jVtJP8AmXufwMJlqyzAgCAzT9DvzZZRV92wBXzbLasmvtwcd3OAaSsH&#10;haGuA/JctxYVcm6bK10ww9yjC9gt2yXZwfwM7VuyrAgCAICGOU/klR5tYDqqiCnaMR2yJ09DO0d8&#10;8AauiPWHAbuo6dqkOCYpPDblNv0JbJL49xFtIcGp4xaSil9ZHbF9fLse72ms4gtJBGhG4gq9k89q&#10;PM7Ti8mF9OIQBATHyQ6Btw5QOFw9m22J00x1HAtheQfLoo1pHPUwyrlxyXtRMNEqaqYzRz4ZvwTN&#10;j+LbIzEuFrxaZBqyupJaY/psLfrVKW9V0K0Kq+60/Bnom7oK5t6lF/eTXijUHW0klBWT0szSyaGR&#10;0b2niHA6EeZejoSU4qS3M8kzg6cnCW9bDpXI4BAEBXcCYPrcf4vtOHre3WquE7YWnTUMB9c49gGp&#10;PgWJd3MLOhOvU3RWZn2NnUv7mFtS3yeX59xtfwTg+3YBwrbbBaohDQ0MQiYNN7j7Zx6yTqT2lefL&#10;q5qXlaVeq9smep7K0pWFvC2orKMVl+feVxYpmhAEBgp6IRFI3HmF5DpzTra9rd+/USu1+cK19Dmv&#10;Nqq/m+BR+n6fndF8NX4mKSsEqwIAgCAqVrxPeLHIJLdda2geN4dTVD4z5iF0VKFGqsqkE+1IyaVz&#10;XoPOlNx7G0X/AGDlPZn4c2RTYvrp2N0AZW7NSNB/WArUVsBw2v61FLs2e431vpNi9t6ldvt2+/Mk&#10;3DnL8xrbthl3s9qvDBoC5jX08h8YJb/urRV9ELOe2lOUfBr9d5JbfTy/p7K9OM/FP4r2Es4Y5fmD&#10;LkWMvVmullkPF8ezUxDxgtd/uqPV9ELuG2jNS9j+K9pK7bTywqbLinKHhJfB+wmTCWfGAMcFjbRi&#10;q3zTv4U80vMy+DYfoVGrjCb61+1pNLnvXiiX2mOYbe5KhXi3ybyfg8i/GuDgC0gg8CFqDe7zlAEA&#10;QBAEAQBAEAQBAEAQEeYI9l1R8Vf9NiAkNAEAQBAEAQBAEAQBAEAQED44trbViiuhY0Njc/nGjo0c&#10;NfrK8c6bYdLDscrp7pvXXZLb7813Fn4RXjXs4Jfd2eH5ZFEUFNyEAQEl5R3fVlXbXu3j8NGD1cHf&#10;UvQfkuxTONbDJvd6cfdL4PxIVpDb7YXC7H8Dt5QGWzc2MpMQ4eawPrJYOeoyeioZ30e/o1I2Sepx&#10;V5XVLpaTS3rajSYTe+YXtOvwTyfY95qEkjfDI+ORpZIwlrmkaEEcQouehU01mj5QBAVjB2K7hgbF&#10;Nrv9rlMNfb52zxO6CQeB7CNQR1ErnCThJSXAx7m3hdUZUKi2SWRt8yszFtua2BbViW1vBhrIgZIt&#10;dTDKNz4z2g6jyHpUrpVFVgpo8831nUsLiVvU3r2rgy7F2mAEAQBAagcbMpo8Z35tGdaRtfOIT+Rz&#10;jtnzaL0TYOTtKTnv1V7keUsWUFiFwqfq68svFlFWeakIAgMkeQZaDXZyVVbodmitkrtdNwLnMaPM&#10;SoTpbU1LBQ/FJezNljaC0dfE5VPwxftaRsHVOl+mq3lF2yjs+d+MaahcHU4r3v0A0DXO0c5vicSP&#10;Er+wWpOph1GU9+X/AIPL2kNKFHFbiFPdrP27X7SOVuiOhAEB77HiC5YZuLK+019Rba1gLW1FLIY3&#10;tB3EAjfvXTVo068NSrFSXJmRQuKttPpKMnGXNPJk55actPHWDayKO+VAxTa9QHx1egnaOtsgGuvw&#10;tVFL7RiyuYt0VqS6t3h8ib4bpliFnJK4fSQ69/c/nmZyZX5s4czdsDbph+sEoboJ6WTRs1O73L29&#10;HYeB6Cqqv8PuMOq9FXXY+D7C7cMxW1xaj01tLPmuK7UXktabcIDBb0QmTXHOFY/c26R3llP2K19D&#10;l/w9V/zL3FIafv8A4ugv5X7zFBWCVWEAQBAEAQBAEAQF6YPznxvgItFjxLX0cTdNKcymSH9R2rfM&#10;tZc4ZZ3f21JN8+Pijc2eM4hYfs9Zpcs814PYT1gnl/4gt5ZFiixUl3iG41FE408vh0OrT5lEbrRC&#10;hPbbVHF8ntXzJ3Zae3NPKN3SUlzWx/Fe4yIwDysMuMemOGO9CzVz9B3LdhzB16g/UsP6yhl3o9iF&#10;pm3DWXOO32b/AGFg2GlWF3+UVU1JcpbPbu9pL8UrJ42yRvbIxw1a5p1BHYVHGmnkyWpqSzR9r4fQ&#10;gCAIAgCAIAgCAjzBHsuqPir/AKbEBIaAIAgCAIAgCAIAgCAIAgI3zftmsdFcGt3tJhe7s4t+tUV5&#10;UMJdShRxOC9T0Zdj2p9zzXeS7R+6UKkreXHau7f7PcRoOC86E6CAICpYdu7rFeaWtbrpG7vwOlp3&#10;EeRb/AcUng2JUb2O6L29cXsa8DDvLdXVCVJ8ffwJ+hlZPEySNwfG9oc1w4EHgvblKrCtTjVpvOMl&#10;mnzT3FSyi4NxlvRrL5b+UBy4zZlvNFDsWXEe1WRFo72Oo1/DM/WIf+noOCjt3S6Kq8tz2ouvRjEf&#10;PLNUpv0qezu4P4dxjssMmAQHCAyu5A2YGJ7HjqfD1Ja627YYuRBqnQsLmUMoHezE8ADwI6dx6FtL&#10;GpOM9VLNMgellpb1bdV5SUakd3WuXyNia35TwQBAWNnXmDBljlnfL9JIGzxQOjpWk73zuGywDxnX&#10;wArY4faSvrqFCPF7ezj7DV4nfQw2zqXU/urZ1vgu9mqGSR0sj3vJc9xLnOPSSvQsUopJbjynOTnJ&#10;yk9rOFyOAQBAZreh64bMdtxbfns3Syw0Ubvggvd9Jqq/TKvnOjQXDN/Aubyf22VOvcvi1Fd21+9G&#10;YLnBjS5x0aBqSehVvvLcby2mobH13diDHOILk9weauvnm1HAgyEjRejbOn0NtTprgkvYeTL+s7i7&#10;q1X96TftKCsswAgCAIAgLoy4zIvmVmKKa+2KpMFTEdJInb452dLHt6QfKOI0KwL2yo4hRdGus0/F&#10;daNph2I3GF3CuLeWTXg1yZsxyZzksudGFY7rbHcxVx6MrKB7gZKeTTh2tPQ7p8OoVG4nhlbDK3RV&#10;Nq4Pmj0jg+MUMZt1Wo7Gt64p/Lky/wBag3xRr1gvD2JKqKpu9itl0qYm7Ec1bRxzPY3XXQFwJA1J&#10;OiyaV1XoJxpVHFPk2vcYdaztrmSnXpRk1xaT95TxlTgkSOkGD7AJHHVzvSyDUntOyu76QvMsuml/&#10;k/mY/wBF2Gefm8P8Y/IS5VYJmbpJg+wSDqdbID/wosQvFurS/wAn8w8LsHvt4f4x+QkyqwVMWmTB&#10;9geW8Nq2QHTwd6ixC8W6tL/J/M+vC7B77eH+MfkeGsyPy9rtnnsE2A6HXvLdEzXw7LRr412xxW/h&#10;ury/yZ0TwXDJ+tbQ/wAV8ik1nJoyvr2BsuC7Y0D/AELXRHhpxaQsmOOYlDdXfv8AeYk9G8InsdvH&#10;u2e4oNdyOMqK12rcOPpd3CCunA87ysuGkuKR/wDUz7UvkYM9EMGn/wCjl2Sl8y2bjyC8uqpp7mq7&#10;3ROJ1GxUseB2aOYfnWdDS2/j6yi+5/M1tTQXC5erKa718UWjd/Q8rc/aNsxlUw+5ZV0TZPKWub8y&#10;2NPTKovtKKfY/wAmamr5P6T+xuGu1Z+5osi8+h/4zpNo26+We4N1OgkMkLiOj2pGvjW1paYWkvtK&#10;cl4M0tbQK+h9lVjLxXwZYV85IWaljDnHDZr2D21DURy6+La18y21LSPDKv8A6mXamjRV9EsYobeh&#10;1uxp/HMji+4BxLhhzm3awXK3bPE1NK9g8pGi3dK8t6/2VRPsaI7XsLu22VqUo9qaKDwWWYBe2Ac6&#10;MaZZytOH7/VUkAOppHu5ynd4Y3at8YGq1d5hdnfL6+mm+e5+JurDGb/DX/w1Vpct68HsMn8t+X7T&#10;T81S42sppn7gbha9XM8LoidR4ifAoJe6ISWcrOefU/mWZh2nkJZQxCnl/NHd3r5MygwZmJhrMKgF&#10;Zh280t0h01cIX9+zscw983xhQO5srizlqV4OL/XEs2zxC1xCGva1FJdW/vW9FxrCNgEAQBAEAQBA&#10;R5gj2XVHxV/02ICQ0AQBAEAQBAEAQBAEAQBAU7ENpbe7NVUbgNZGHZJ6HdB8q0eN4bHF8OrWUvvr&#10;Z2ravbkZdpXdtXhVXB/+TH+WJ0Er43tLXsJa4HoIXh+rTnRnKnNZNPJ9qLbjJSSktzPldZyCAICW&#10;srsQ93211tmdrPTb2a9LP+X2L075OMd89snhtZ+nS3dcfyezsyIBjtn0VXp4rZLf2/mUvlEZPU+d&#10;mWVxsRDGXOMd026d+7m6hoOzqepwJaex3YrXuqPTU8lvW4wcHxGWGXca33dz7Py3mpS5W6ps9xqq&#10;CtgfS1lLK6GaGQaOje06OaR1ghRgv+E41IqcHmntR6MPYdumLLtBbLNb6i53Cc7MdNSxl73HwDo7&#10;V9SbeSOFatTt4OpVkoxXFmZ2SPofOop7tmTVHfo9tioZPNNKPos/W6FtaNg5bauzqK2xPS7fSsF/&#10;c/gvn4GZuGcK2fBtphtljttNaqCEaMgpYwxo7TpxPad63cYxgsorIrivXq3M3UrScpPiyqrkdAQH&#10;DnBjS5xDWgakngEBro5XWfDc1MXNstnnL8NWh7mxvae9qp+Dpe1o4N7NT0q5NG8IdjR84rL6yfsX&#10;LtfEoHS/HViNfzS3f1cHv/FLn2Lcu98jH9TQroIAgCA2a8knCBwhkZYWyM2Km4B1wlBG/wDCHvf9&#10;wNVGaRXPnOI1Gt0dnh+eZ6U0UtPNMJpJrbL0n37vZkS3cXFtvqiOIicRp4Co7D1kSup6j7DTnUuL&#10;6iVx4lxJ18K9Jx3I8hS2yZ1rkcQgCAIAgJ75PvJbbnXb33SXFNHQ0UEnNz0dK0y1bPhNOgbr0Hvh&#10;5FEcYx94XLolSbb3N7F+fsJ3gGjCxqHTSrpRT2pbZd+5Lqe0zVymyAwjkyJpLDT1Dq6dnNzVtVMX&#10;ySN1100GjQNeoKsMRxe6xPJV2sluSWz5lzYVgNlg+btk9Z723m38PYSQtISIIAgCAIAgCAIAgCAI&#10;AgPl8bZGlr2h7T0OGoX1NrcfGk9jLNxJkvgXFzX+muFLVVPeNDKKZrJP126HzrZUMTvbb7KrJd+z&#10;wNPc4Nh139tQi+7J+K2kT4o5CmXl6Mj7ZJcrDK71op5+djB+DICfOpDQ0sv6WyplPtWT9nyIrc6D&#10;4ZWzdJyg+p5r25+8h3Fnof2J7ftyYev9vu8Y4RVbXU0pHV7Zp8ZCklvphbT2V6bj2bV8GRG70Cu6&#10;ebtqsZrr2P4oiO65Q5pZQ3AXF1ku9qlpzqLhbiZGN3/6SIkAeEqR08SwzEo9HrxknwfyZE6uEYxh&#10;M+l6OUWvvR2+1EuZW8uy/wBgkhoMbUQvlE07Lq2naI6tg6y3c1/+6e1Ry/0ToVk52ctV8ntXzXtJ&#10;ZhmnFzQap4hHXjzWyXyfsMvsvc2sJ5o0PdOHLxBXOa0OkpydieL4TDvHh4dqri8w66sJatxBrr4P&#10;vLbw/FbPE4a9rUUuriu1by8FrjbBAEAQBAR5gj2XVHxV/wBNiAkNAEAQBAEAQBAEAQBAEAQBAQ/m&#10;fYvS29CsjbpBV98dOAeOPl4+VeWPKLgv0fiSvaa9Ctt7JLf47/EsTA7vpqHRS3x93AsxVMSQIAgP&#10;dZLvNY7nBWQ+ujdvb7odIW5wfFK2DX1O9o74vaua4rvRi3VvG6pSpT4k9224w3aghq6d21FK3aB6&#10;uw9q9r4ffUMTtad3bvOE1mvl2rcyqK9GdvUdKa2oxpz95FdJnBmXQ4kt1yisUFS3S8gRlz5S3TZf&#10;GOG2RuOpA3A7zrr017J1KmtB5J7yY4TpLLDrSVvOOs16vyfUTNlVkrhLJuzihw3bGU8jmgT1svf1&#10;FQet7+PiGgHQFm0beFFeitvMjd/iVziM9e4lnyXBdiL5JABJOgHSsk1ZAGcXLGwjlyJ6CzPbie+t&#10;1bzVK/8Ai8Lvy5BuPgbqd2/RSjDNHrvEMpyWpDm+PYvjsRCMW0tscMzp030lTknsXa/gs2dXJFzb&#10;xJnBS4uuuIapkhiqoY6emhYGRQNLXEho47928kncvukGH0MNrU6FBfdzbe9vNr4H3RbF7nGKNatc&#10;ZbJZJJbEsl+tpkKosTYwy5XvKea5tbgPCdUddTDdbhC7xOgYR5HHxdasPRzAnVcb26j6O+KfHrfV&#10;y5792+o9LdJVBSw6zlt3SkuH8q6+fhzMNFapTJ3MoqiSAzNgkdCOMgYS0eNdTrU4z6NyWtyzWfgd&#10;qo1JR11F5c8th0rtOkIC4cvMJT47xxY8P07S6S4VTISR7VpPfO8TQT4lhXtzG0t515fdWfy9pscP&#10;tJX93Ttob5NLu4+CNt9BQw2ygpqOmYI6enjbDGwe1a0AAeQLzvObqSc5b3tPV9OEaUFCO5LJdx2V&#10;EXPwSR66bbS3yhcU8mmfZLWTRp5v1C+13y40bxo+nqJIjr1tcR9S9I0ZqpTjNcUjyLXg6VWdN8G1&#10;7TwruOgID02221V5uFPQ0NPJVVlRIIoYYm6ue4nQABcJzjSi5zeSW87adOdaap01nJ7Eid4eQ9md&#10;LaRWGntscxGvcT6wc7w137tnXo9cok9KsOU9TN5c8tnz9hOVoTizp6+Uc+We35e0hrF+CL7gK7vt&#10;mILXUWqtbv5udmgcOtp4OHaCQpNbXVC8h0lCSkuoh13ZXFhU6K5g4y6/hz7iq5VZo3nKPF1NfbPK&#10;QWkMqKYnvKiLXvmOHzHoO9Y+IWFLEaDo1V2Pk+Zl4XidfCblXFB9q4NcmbR8A44tmY+ErdiG0S85&#10;RVke2Gn10buDmO6nNOoPgVC3drUsq8qFVbV+sz05YXtHEbaFzQfoy9nNPrRcKwzPCAIAgCAsqtzQ&#10;o7deqihqaSZkcLywzNIJJG7XZ6vGq0utPcNsMRqYfdwlDUeWtlmu3LflyeTz3m7p4RcVqEa9Jp58&#10;M9vy9pc9qvVDeoedoqlk7ekNO8eEcQp3ZYhaYlS6azqqceafv5djNTVpVKMtSpFp9Z7lsDqCAIAg&#10;CAIAgCAIAgLJxlkrgfHzH+neGqCqldvNQyLmptfhs0d51tLbFLyzf1NVrq3rwew015g2H36/4iim&#10;+eWT8VtIPxFyGaK33Fl1wFiq4YZuMR2oxM4yNafyXtIcPHqpRS0rqTg6d7SVRPu+aIXX0IpU6irY&#10;dXlTku/2rJ+8ubDOPM18sS2izBw0/FVqZuGIMPATStHXJCAHOHaGjxrV1qOGX3pWc+il+Ge7ultS&#10;72ba3u8Yw30MQpdLD8cNr747G+5eJNOGMW2fGdrZcLLcIbhSuOhdE7ex3S1zTva4dRAKj1ahUt5a&#10;lVZP9bua7CW291Ru4dJRlmv1sa3p9TKuugyggCAjzBHsuqPir/psQEhoAgCAIAgCAIAgCAIAgCAI&#10;Cj4rsTcQ2Sel0HO6bcTj0PHD7PGotpNg0cdwypafe3xfKS3eO59TNjYXTs7iNThufYQNLE+GR8b2&#10;lr2Etc08QQvFlSnOjOVOospJ5Ncmi1YyUkpLcz5XWcggO6jo57hUMgponTTPOjWMGpKy7W0r31aN&#10;vbQcpvckddSpCjFzqPJImfAmG6vDdtfFVVG26VwfzLd7Yz07+s/UvWehmAXmAWUqV3VzcnnqrdHn&#10;t5vjw2FbYre0r2qpU45ZbM+ZcysI0hH2bGemE8nbfzt8rg6ue3agttNo+ol8Dfaj8p2gWzscNucR&#10;nqW8c+b4Ltfw3mjxTGbPCKevcz28Etrfd8XsMEs5uVbi/Nl81FDM6wYeduFuo5DtSj/Wybi/wbm9&#10;nSrXwzRu1sMp1V0k+b3LsXxe3sKQxjSy9xTOnTfR0+S3vtfwWS7SFVLiEGb3oeTP8ncZv66qnHkY&#10;/wC1VHph+2U/6f8AqkXhoAv+ErP+Ze4kPlc51yZU4CFBa5ubxDeg+Cne06OgiA/CSjqI1AB6zr0L&#10;W6P4SsSuHKr9nDa+vkvn1G70qxt4TaalF/WVM0upcX8uvsNbznFzi5xLnE6kniVdqSSyR50bcnmz&#10;Lrks8kylxLb6bF+NaZ0lDIRJQ2mQFomb0SSdJaehvSN53bjXWkGkMqMnaWb28ZcupdfXwLZ0X0Vh&#10;cQjfX8fRfqxfHrfVyXHsM06a0UNFbm0FPR08FC1nNtpo4mtjDdNNnZA007FVzbk9ZvNlyxpwhHUi&#10;kly4GtrlY5VUuVmak0VshFPZ7nEK2lhb62LUkPYOwOBIHQCFd+jt/K+sl0jzlHY+vk/A856V4ZDD&#10;MRapLKE1rJcua8SF1KCGGW3IFy2NwxBdsbVcWsFAw0VE5w4zPGsjh8Fmg/8AiFVtpffZRhZRe/0n&#10;7kvHN9yLb0Dw3WqVMQmti9GPa978NneZxKsC6AgNYHKnwe/BueOJINjYp62bu+E6bi2Xvjp4HbQ8&#10;SvfALlXOHU3xisn3fkeZ9KLR2eK1o8JPWXft9+ZYuEcA4jx7VS02HbNWXeaFu3I2ljLgwdZPALa3&#10;N5b2iUriainzNHaWF1fycbWm5tckUi426qtFdPRVtPJSVcDzHLBM0texw4gg8CsmE41IqcHmmYlS&#10;nOjN06iya3pmTvICwjTXbMC+32ohEr7TRsZA5w12JJXEbQ7dljh4yoJpfcSp21OjF+s9vYvzaLL0&#10;DtI1byrcSWeotna/yTM81UpehauY2WWH81MPS2jEFCyqhIJimA0lgf0PY7iD5j06rPsr6vh9VVaE&#10;sn7H2mrxHDbbFKLoXMc1wfFPmma3c88ir1kliLuWsBq7RUOcaK4sHeyt9y7qeBxHkV2YVi1HFKWt&#10;DZJb1y/I8645gdfBa2pPbB+rLn+ZLPIVzXfh/GNTgytmPpfeAZaUOO6OpaOA+E0EeFrVHtLMPVag&#10;ruC9KG/s/Jkq0HxV29y7Co/RntXVJfNe5GeaqUvQIAgCAICLMd4st1wqnUlLboLg9hIdUuB49OyW&#10;7/GqI0v0nw65rvDqFpG5nHPNtPZlvUWvSzXFppLrJXhuH14R84lV6NPd19vDxPdldDan1VVUUrpY&#10;6vmw11PI4ENGo1LT0jUdPBbLyfU8GqdNdYfrRqtJShJ56vHOOxNp83tW7Zx6cZd0pRp18nFZ5NLf&#10;29ZIquUjQQBAEAQBAEAQBAEAQBAEBT/SC3C6C5No4o6/TR1TENh7x1OI02h2HULsVSah0afo8jod&#10;Cm6nS6vpc+Pfz7yoLrO8IAgI8wR7Lqj4q/6bEBIaAIAgCAIAgCAIAgCAIAgCAICK80cM9yVQu0Df&#10;wMx2ZgB61/QfGvNvlH0d82rrF7dehPZPqlwff7+0neBX3SQ82m9q3dn5FgcVSJLSr4dwxW4lqubp&#10;mbMTT+Emd61g+s9ilOA6OXukFfo7aOUV60nuXzfUtpr7y+pWUNao9vBcWTHhzCtFhqn2Kdm3MR38&#10;7x3zvsHYvVmA6N2Oj9HUto5ze+T3v5LqRXF5f1r2Wc3s4LgVKurqa2Uc1XWVEVLSwsMks0zwxjGj&#10;iSTuAUsScmoxWbZq5zjTi5zeSW9sw9z05cTYjUWXLvR7t7JL7MzUDr5lh4/Cd4gdxVhYTorOrlWv&#10;/RX4eL7eXZv7CqMc01jTzoYZtf4+H9q49r2dTMOrpdq2+XCeuuNXNXVs7i+WoqHl73nrJO8qz6NG&#10;nQgqdKKjFcEU7Wr1bmo6taTlJ729rPLxK7jpJXyy5MWPc0TFNRWp1stb9/pjctYYiOto02n/AKII&#10;7VHr7HbGwzU560uS2v5LvJVhujOI4nlKENWH4pbF3cX3Izs5PuQ9NkTh6uoo7pLdauvkZNUSujEb&#10;A5oIAY3eQN54k+JVPjGLSxatGo4aqislz7y8MAwOOB0JU1Nycnm+C7kYJ8p/MR+Y+cV7q2S85b6G&#10;Q2+jAOrRHGSCR8J207xq2MBslZWEItelLa+1/JbCjtJsQeI4nUmn6MfRXYvm82XryTOTk/M68sxJ&#10;fqcjC1DJ3kTxp3bKPaD8ge2PTw69NZpDjSsafm9B/WS9i+fLxN1opo68Sq+dXK+qj/zPl2Lj4Gwq&#10;ONsTGsY0MY0ANa0aADqCpxtt5sv5JJZI+l8Pphz6IfbWGiwVcADzgkqYCdN2mkbh8xVlaGzetXp9&#10;j95UPlBprUt6vH0l7jDa12yqvVypaCihdUVdVK2GGJg1L3uOgA8ZVlVJxpQc5vJLayn6VKdapGlT&#10;WbbyXebWsm8u4MrcubNh6INM1PEHVMjR/KTO3vd5ToOwBefsSvHf3U7h7m9nZwPUuD4fHDLKnare&#10;lt6295eq1huQgMa+V/kHcc1ZMM3OwQNku0dQLfUa7gIHnUSOPUw6k9jj1Kb6OYvTw9Vadd+jlmu1&#10;cO8rnS3AauKOjVtl6aeq+x8e74kyZVZYWjKTB9JYbTENIwHVFSRo+ol0757vD0DoGgUaxC/q4jXd&#10;eq+xclyJfheGUMJto21Fbt74t8WzGnl35PskpaTH9sptJWFtLdObbuLTujlPgPek9repTjRLEmpO&#10;xqPZvj8V8fErjTnCE4xxKktq2S+D+HgUz0PCvDL1jSi03yU9NMD1bLpAfpjyLv0yhnToT62vd8jG&#10;8n1TKrcU+ai/DP5mbKq4ucIC3MwMAWbMvDFXYr5Sioo527nADbif0PYehw61m2d5WsayrUXk17ep&#10;muv7ChiVCVvcRzi/Fda6zWrj3AV/5OeaVKyfac+hqWVlvrmt0ZUxtdq1w7d2hHQdVd9pd0Mas24/&#10;eWTXJ/rcecb+wudHsQipfdacXzSf6zRs9sV6p79YKC7U7taWspo6lh/Jc0OHmKomtSlRqSpS3pte&#10;B6YoVo16Ma0d0kn4rMhy444vVTcpJ2V80LQ87EcbtGAa7hpwPjXknFtOsaliNWVrX1acZNRSSyyT&#10;yWeaeefHMsq1wa1dvHpY5yaTbze/uL5lzCaMFtrmzxemhHN83pvD9eOz1ab+pXFU0yox0cWLRlHp&#10;WstX/wDk3NZZ55fe/pIvHDJu+81eeWe/+Xn8O0tTDePrtHfKfuurdPTTSBkjZBqACeI6tFW+jmne&#10;LXOK0Le9qKVOpJRy1Uss9iaaS45c9hvb/BrajbTq0U04rPe3u37+olS+XyisNGZq6XYY7vQ0DVzz&#10;1AK+sXxmywS384vZ6qexLe2+SREra1q3c9SksyMLTi+y4cmnfQ2iaoMpP4SolaHBvuRuO5ef8H0t&#10;wPAKtWdlaTbm/WlJa2XLdsXft4kyu8MvLyMVUqLZwSeXae7CF5w63ETqwRzW6omBa2N7gYWk8dCN&#10;PONFutGsd0d+mql5BSoTqrLJ5ambeb2rdm0t+xGLfWV95pGlLKajt2b/ANe0k2epipYHzSyNjiYN&#10;pz3HQAK/alWFGnKrUeUYrNvgktrZDlFyait7KLRY7sdfJKyKuaDG0uJkaWDQcSCQofaaZYHeznCl&#10;cL0U2804rJb2m0jZ1MLvKSTlDfy2nbQ4ys1x57mK+M800vftAt0aOJ3garIs9LMFv9foLlPUTbzz&#10;Wxb3tSz7jhVw27o5a9N7dnP3HptGIbffRIaGqbPzfrgAQR4iAthheOYdjKk7Csp6u/emu5pPvOm4&#10;tK9rl00cs/1wKit6YZw5wY0ucQGgaknoXGUlFOUnkkfUm3kiiW3Gdou9d3HTVYfPv2QWkB2nUSN6&#10;iWH6WYPil15na1s57clk1nlybWTNlWw26t6fS1IZI+q7Gdlt1S6nqK+NkzTo5oBdoe3QFZF7pPg2&#10;HVOiubmKlyW1rtUc8u866NhdV1nTptrw95U6Oup7hAJqaZk8R4PjdqFu7W8t76kq1rUU4vinmjFq&#10;Up0ZalRZPrO2SRkMbpJHBjGjVznHQAdayKlSFKDqVHlFbW3uSOEYuTUYrNlvszBsEkxj9MGtcDpq&#10;5jg0+PTRQqnpvo/UqOmrpJrmpJeLWXtNrLCb2MdZ037Cu09TFVxNlglZNG7g9jgQfGplQuKNzTVW&#10;hNSi9zTzXijVzhKnLVmsmdF1u1JZaR1TWSiGEHTXQkk9QAWFiWJ2mEW7ur2erBbOL28kltZ20Ler&#10;cz6Oks2dFrxJbbxSSVNNVNdDF/KOf3mx4dVhYdpBhuK287q1rJwh6zfo6vbnll27jtr2VxbTVOpH&#10;a93HPwPNFjexTVHMNuUO3rpqdQ39YjTzrChpbgVSr0MbuOt27PHd7TteG3ijrOm8itghwBB1B4EK&#10;WpqSzRrd285X0EeYI9l1R8Vf9NiAkNAEAQBAEAQBAEB4Ky/W23g90V1PEep0g18i093jOHWGauri&#10;MHycln4bzKpWtet9nBvuKHV5mWKm1DZ5Kg9UUZ+vRQ658oWAW+yNRzf8sX8cjaU8EvJ74pdrKHV5&#10;wsBIpra5w6HSyaeYD61Gbjyp2Uf2e2lLtaXuzNlT0dm/tKiXYs/keCLMu/XiqjpaGlp2TSO2WhrS&#10;4+c+daWl5RcYxOvG0w+1jryeSzzl8Uu0754Fa0IupVqPJb93yJNt0NRBRxtq5xUVGmr3hoaNewDo&#10;V9WNK4pW8Y3dTXqcXlks+pLguBDq0oSm3TWUeB6VnnSea4UEN0opqWobtwyt2XBYl3a0r2hO2rrO&#10;M0012nZTqSpTU4PJojC3ZWVct6mhqX83QRO3TDjKOgD615ysfJvd1MSqUbp6tCD9bjJcMvi+D5k6&#10;rY7SjQUqazm+HLtJPt9vp7XSspqWJsMLBua35/CvRVlY2+HUI21rBRhHcl+tr6yD1q0683UqPNst&#10;jM7NbDmUmH33XEFaIGnUQU0ejpqh3uWN6fDwHSQt5Z2Ve/qqjbxzfsXW3wRpcRxK2wui69zLJcFx&#10;fUka8c8OUhiXOmtfDPI614eY/WC1QPOyep0p9u7w7h0AK48JwK3wxKb9Kpz5dnL3soDHNJbrGJOH&#10;q0uEV8efuRE0cbpXtjjaXvcdGtaNST1AKStqKzZEVFyeSW0nnKzkbY3zB5qrucIwtaX7+er2Hn3j&#10;8mHcf1tnxqG4hpRaWucKH1kurd48e7MnuF6G399lOv8AVQ69/h88jL3K/kq4DyxEVRFbherqzf3f&#10;cwJHNPWxmmy3xDXtVd32O31/mpz1Y8lsXzZbWG6M4dhqThDWn+KW193BdyJgAAAAGgCj5Ki2szcR&#10;nCOXeJLy12zJRW+aZh/LDDs+fRZtjRVxdUqT3Skl7TW4lcO1sq1db4xb9hrl5PuR1wzxxlzT+cgs&#10;dK8S3Gt6gTrsNPS93m3lXVjOK08Kt81tm/VXx7EeedH8Eq43dZPZTjtk/gut/mbMbFY6HDVno7Vb&#10;KZlJQUkYihhjGga0KjatWdabqVHm3tZ6RoUadtTjRpLKMVkke9dR3hAYh+iHtHpBgs7R1FTUjTTc&#10;e8jVjaG/a1uxfEqbygfY2/bL3ItbkMZNm8XubHlzg/iVA4w24Pbukn00dIOxo3a9Z7Fn6V4n0dNW&#10;VN7ZbZdnLvNXoRg7rVXiNVejHZHrfF93vM5VVRdoQBAEAQFJxbhqjxjhm52OvYH0lfTvp5AegOGm&#10;o7Qd48CyLevO2rRrQ3xeZiXdtC8oTt6m6SaMI+ShbKzKrlO3XCNzAbUvpaii6dHlpbK1w7C1hI7C&#10;rS0hqQxDCIXVPdmn47Peyl9FaVTC8enZVd7Ul4ZNPwRnkqlLzCAICPM8MnLZnRgye01YbBcItZKG&#10;t2dXQS/dPAj7FucKxOphlwqsNsXvXNfMj+N4PSxm1dGeyS2xfJ/LmUfIWS6WTJKO1XuB0F3w+2ot&#10;9RE7/VElhHWDGWEHpBC+4/On51UuKLzjNay71t9uZ0aPKrTw6NvcLKdPOL7t3syLHJ1JK/OipJzm&#10;5Piz0bFKMUkcab1wOR2QvMczHDi1wIW1wmcqeI28471OL/5kYd4lK2qp/hfuJkx7hCfFENK6lkYy&#10;aAnvZCQHA6fYvUOmujFxpHRo+azSnTb2Pc08u3bsIDhOIQsZy6RbJcuoodLk+0wfxi4kTHoij1aP&#10;Kd6hdv5K4ul/xN16f8sdnteb9htZ6RPW+rp7Otlj4jsM2HLpJRSuEmgDmvG4OaeBVP4/gtbAL6Vl&#10;WeeWTTXFPcyT2d3G8oqrFZF+XO7Pq8qYpHO2nva2FxJ3967T/hV81sRqXWgjuG85amq+6Sj7iF9D&#10;GnjCp8NbP2ZkYAkcN2u4rzKm1uLCOQ4t10JGu7cibjuZ8yzLxyqnMeJywcJIHA7+rQ/UrX8mlZ08&#10;bcFulCS8Mn8COY9HO0z5NEwr1QV2UjF0rocMXN7Toe53jXwjRRjSerKjgl3OLyepL2rI2GHxUruk&#10;nzRAscz4HiSN7o3jg5h0I8a8VU6tSjNVKUnGS4p5MtaUVNZSWaPgnUkk6kneuDk5PNs5Jci8Msbp&#10;LSYkiphIRBUhzXsJ3agEg+Hd51aPk7xGta4zC1UvQqpprhmk2n27Mu8j2OUI1LV1MtsfmXDmzfHw&#10;QU9sicW86Ocl06Wg7h5dfIp15TsYnRpUsLpPLX9KXYtiXe833Go0ftVKUriS3bF28SL9dF5zJwXD&#10;grE8uH7rFq8mjlcGyxk7gD7bwhTvRHSKrgV/DWl9TN5SXDb97tXu2GoxOxjeUXkvSW5/Au7OCcij&#10;tsI12XPe/s3AD61Z/lUrtW1rRW5uT8El8SPaOw9OpLkkiMxPIyN0bZHNjfptNB3Hwheeo1qkYOnG&#10;TUXvWex5c1xJs4xbUmtqPjVdRyJbyous1dZqinmeXimeAwk7w0jh5ivUHk0xKveYdUtq0s+iaS7G&#10;t3YsnkV/j9CFKvGpFZay29qL4VwEXI8wR7Lqj4q/6bEBIaAIAgCAICm3nEVvsMW3W1DYyeEY3ud4&#10;AtPiWMWGEU+lvaqgva+xb2ZdvaVrqWrSjn7iwr1m3M8vjtlMI28BNNvd4dnh86pfFPKjvhhlD+6f&#10;/avi+4ldto8ltuJ9y+ZZ1yxPdbuT3VXSvad+wHbLfINyqrENKsZxJvzi5lk+C9FeEcvbmSOhYWtv&#10;9nBZ+L9pTN+u/eoq23tZnhfAfUUT55GxxtL3uOjWtGpJXZTpzrTVOms5PYkuLOMpKKcpPYiZsC4N&#10;Zh2kFRUNDrhK3vj/AKMe5H1r1loZopDAbfzi4WdxNbf5V+FfFlb4riTvJ6kPUXt6y61ZRoQgCAIC&#10;Ic/eUZZMk7SYtWXLEs7NaW2Ndw/1kpHrWec8B0kb3CsIr4rUyhsgt8uXUub/AEyLY5j9vgtL0vSq&#10;PdH4vkvfwNc+PMf37M3EU14v9dJX1sp0Y32kTddzI28GtHUPOVdVlY2+HUeioLJcXxfW2eeb/Ebr&#10;FK7rXEs29y4LqSJYyj5HeMsxxBXXOM4Ysj9Hc/WsPPyN62Rbj43aDq1UcxHSi0tM4UPrJ9W5d/Hu&#10;z7USvCdDr6/yqV/q4PnvfYvnl3maOVnJ0wTlIxktptgqrqBo66V2ks5P5J00Z+iB26qtL/F7zEX9&#10;fP0fwrYvDj35suLDMAsMJSdCGcvxPa/Hh3ZEmrTEiCAICxM8MI3PHuWV2w7aHRx1dyMVOZZfWxxm&#10;VnOO8TQ5bLDa1K2u4V6u6O3ta3e3I0uM21a9saltQ3zyXYm1m/DMqOWmXFoyrwjR2CzQhkEDdZJi&#10;BtzyH10jz0k+bcOhcL69q4hXlXrPa/YuSO7DcOoYXbRtqC2Ljxb5supYBtAgCAxZ5W2Crlm3mXl7&#10;gu2F4L46irqpQ3VlPCXMa6U+ANIA6ToOlTvR+8pYZaXF3U5pJcW9uwrLSqxq4vfWtjS5SbfBLNLM&#10;yOwjhW34IwzbrFaoRBQUELYYm9J04uPWSdST0klQ25uKl1WlWqvOUnmWFaWtKyoQt6KyjFZIrCxj&#10;LCAIAgCAICAc78vvSXNfAmZ9shAko7jBQXfZaTrTyu5oSnT3O2Wnwt6lJ8PvZVLKths3sks49q25&#10;d+X6zITi+HqliFti1NbYyUZ9kvRz7s/1kT8owTYIAgCA8N4Y5touBgaBM6B5BA4u2dBr18Auuq30&#10;by5M4tZZ5GPWm/ReBWvSyLpW4uysy/rKO5VLHNkNvihfN3WG6ggMJ08Ou5WrV0Avad9VpbeghFyU&#10;9mT9HNLtz2Pq2kcWN0XRjL77eWXf8i1GeuHRvVdYb+3UP64+9G5u/wBnqf0v3EqZm4sqrQYKCikM&#10;MkzS+SVvrgOAA6l6H8oekd3hUaVlZy1XUTbkt+W7Jcs+e8heCWVK5lKrVWajwLFtltvtdBJX0IqZ&#10;GxuIdLHIdrXienU8VSuHWGP3lKWIWKnJRe2Sk889745vuJZXrWdKSoVslnwaKZX3GpudRz1XM+eX&#10;QN23nU6DoUfvr66xGr015Uc55ZZvfkjNpUadCOpSjki7w502VOh3CKr08Wuv1q6bKbn5P66fBtf8&#10;8X8SH11ljVN9n+1llsifKHljS4MG07QcBw186oyFKdRScFnqrN9S3Z+0mjko5ZveIoXzFwY0u2Wl&#10;x06AOJSnSnVzUFnkm32LexKSjvZdGWIP7rqf+rf9FWP5Os/9QU/6Ze40WOfsUu1E0L1oVsUTGg1w&#10;rc/6kqI6WrPArvL8DNnhv7ZS7SCYmh8sYd60uAK8ZUkpVIqW7NFpybUW0ShmRYaGjwvFNS00VO6K&#10;VuhjYG6gjQ+Ho8i9I6fYRZW+AwnbUow1JLLJJbGmn47H3ECwa5qzvGpybzT4lk4EcRiy2acec+oq&#10;ndDW1pBaZfi+DJVii/4Kp2HszKldJi+rDjqGNY1vYNkH5yVsvKDUlPSGspPZFRS7NVP3tnRgsUrK&#10;DXHP3l3YFqrLSYP2aqem1eXunZKRqTroBpx4AK19B62D0MAUa1SGbcnNSa55bU+GWRGsYjczvM4x&#10;eWzLLP8AW8i2odG6olMQ0iLzsDqGu5ebLp05XFR0fU1nl2Z7PYTykpKnFT35LPtL4zFldPYsNSPJ&#10;L30+049pazVXBp7UlWwvCqlT1pQzfa4wzIzg8VG4uYrcn8WUzLagp7jiZsdVEyeNsTnhkjdWk7hw&#10;PhUe8n9lbX2NKF1BTioyeTWaz2Lc+0zsaqzo2mdN5NtbjnMq3w2/EzhBE2GOSJr9hg0brw3DxLO8&#10;pFnbWeK01bQUdaCbSWSzzks8l1JeBjYDUqVLeXSPPKWzwRcGTpIZcx0axnX9ZSzyVN6t2uHof9Rg&#10;aR76T7fgSSr9IYR5gj2XVHxV/wBNiAkNAEAQBAR5jfMV9BUSUFrLeeZukqDv2T1N7e1Utpjp08Nn&#10;LDsN21VslLhHqXN+xdu6W4Xg6rxVe49XgufaRnVVM1bO6aolfNK7eXvOpK843FzWu6jrXE3KT3tv&#10;Nk4hThSjqwWSOsLGOYQBAcgFxAA1J3ABfUnJ5LeNxLGX+Bxao2XGuZ/HXDWONw/kh1/C+Zem9B9D&#10;lhkFiN/H65+qn9xf9z9hAMXxTzhuhRfore+f5F9K5CLBAEAQEDcpLlPW/J6iks9pMVwxdPHqyE99&#10;HSNI3Pk7ekN6eJ0HGT4LgdTFJ68vRpre+fUvnwITpFpJSwaHRUvSrPcuC638FxMMsCZTY95ReJ6q&#10;4wslquflL6y915LYWu6e+0749TWg6buAVl3WI2GBUVRjvS2RW/v5dr39ZT9jhOJaR3Eq2/N7Zvd+&#10;fYvYjN3JvkqYPymZDWSQC/X9o1NxrWAiN3+qZvDPDvPaquxLHLvEm4yerD8K+L4+7qLowjRmxwlK&#10;aWvU/E/guHv6yaVHiXBAEAQBAEAQBAEAQHhjstHHeZrqIW93zQMpnTH13Ntc5waOoauJ/wDsvuby&#10;1c9h19HBTdTL0sss+r9M9y+HYEAQBAEAQBAdFbRQXKklpaqJs9PK3ZfG8ahwXKMpQkpReTRwnCNS&#10;LhNZpneuJzCAIAgPl7dtjm9Y0XGSzi0fVvMcqqE01TNE4aOjeWkdoOi8FXNKVCvOjLfFteDyLjhJ&#10;TgpLc0TTeKh8uXz59DtvomOIHa0ar2Zc1HLR2pUe90W//wDWVRFf8XFL8a/3EO2ekNddaOnAJ52Z&#10;jNB1EheQsGoyuMStqUN7nH3otC7ko29Ry3ZP3Ei5r2CerZTXGCN0ghaY5Q0akDXUH51evlLwW4u4&#10;UsRt4uSgmpJcFvT7N+ZEMAuoU3KhN5Z7UWNa8W3OzUMlHSVHNQvJJGwCQTuJB03KnsM0oxXB7aVr&#10;Z1NWDbe5Pa+TaJRcYfbXU1Uqxza62Uc6k6k7+tRRvWebNktiyJMgt2zlJIHx98Wmcbvy+PkXoe3s&#10;5w8n801tacu7Xz9yIPOopY0nyeXsLKsB/A3Y9HcT/pNVP4J9ne//AAy/3RJRd76X9S9zGHTq646D&#10;X+JS/MF8wLPO6yWf1NT3I+3m6n/UiuZVQmTE5f0RwOPzD61MfJpSc8bc/wAMJe3JfE1ePSytMubR&#10;MK9UFdFLxRB3Rhy5xjiad5HiaSo7pHR6fBrumv4cvYmzOsZal1Tl1r3kBRkCRhPAEarxLTaU03uz&#10;LZe1MmDM8/5IHThzsa9U+UR//t95figV1gf7bt5Mj/LuAz4vodPaFzzp2NKpDQSi62kFvl93WfhF&#10;/wDgluMTUbKfXkvaVzNWwSw3Ft0jaXQTNDJCPauG4a+EaeRS/wApWCVaV2sVprOE0lLqktiz7Vl4&#10;GswG7jKk7aT2rauwsA8VSRLD12i11F5r4qSmYXyyHTsaOknsC2mGYbcYtdQtLWOcpPwXFvqRj3Fe&#10;nbU3VqPYiQ806EUlgtLGjVlO7mQ79Hd9FXp5SLJW2E2UIbqb1c/7dn+0iGBVekuare+W32/mW/la&#10;4DFjOjaheB27v+Sg/k4ko49FPjGXzNvjqzs32o9GbY0xHCf/ANu36TlneU798U//AI175HTo/wDs&#10;sv6n7kVvJ2IihuUuh2XSMaD4AftCl3krpNW11V4OUV4J/NGs0iknUpx6n+vYSGr0IgR5gj2XVHxV&#10;/wBNiAkNAEAQFJxXcnWjDtfVMOy9kejT1OJDR5ytLjV88Nw24u474RbXbls9pm2VFXFxCk9zZARc&#10;XOLidSd5J6V4cnOVSTnN5t7WW2kkskFwAQBAANToOKJZ7ECUcAYC7kEdyuUf4c99DA4es/KPb2dC&#10;9HaEaF+aqOJ4lD098Iv7vW+vkuHbug2LYr0mdvbvZxfPqXUSEryIgEAQBAQnyj+UHDlNa2WizNFx&#10;xncW7FHRxt2zCHbhI5o47/Wt6T2AqQ4PhUsRqOdR6tKPrS3dy/WxdxENIMdjhVNUqK1q8/Vjv72v&#10;cuLIfyY5HFfie4fuszRmmlnqn90m1PkPOyuJ12p38R8Ab+sjgpHiOkkKMPNMLWrFbNb/ALV8X+ZE&#10;8I0QqXFTz3GG3KW3V/7n8F+RmFa7VR2S3wUNvpYaKigaGRU9OwMYxvUANwVeylKcnKbzb4lr06cK&#10;UFCmkktyW49S4nYEAQFr45zOwrlrQGsxNfaO0RaEtZPJ+Ek+Awaud4gV0VK9Ol67M61sbm9lq28H&#10;L3eO4sLJ/lUYRzrxndcPWGOriko4O6Ip6xgjFU0O2XFjddRpq079DoeA0XVQuY120llkbPEcEucL&#10;owq18vSeWzh29u3wJlWYR4IAgCAIAgCAIAgCAIAgCAIAgCAIAgCAICjVeD7NXVpq56CJ85OpdvAJ&#10;6yAdCo9W0ewm4ru5q20HNvPNpbX18zLjeXEYakajS7WVYxMMfN7Deb02dnTdp1aLfyhGUXCSzT4G&#10;Km080U2hwtabbVd001DFFP0PA4eDq8Sjtno3hFhX85treMZ8+XZnu7jOq39zWh0dSbaKoRqFJN5g&#10;FKqcJ2erqDPLbqd8p4u2NNfCFoa+A4TcturawbfHVWfjlmZcLu4h6tSS72fFTg6y1fNiS2waRjRo&#10;YNn5tNfGsK40UwS61OktY+juyWXuyz7zvhiN3Tz1aj29/vKk+igfRmldE00xZzfNad7s6aaKQStK&#10;E7d2jgujy1dXhluyMJVZqfSJ+lvz6ykUmB7LRCoEVGAJ2lj9XE96egb93/JaC10WwWzU1RtorXWT&#10;zzeafDa3l3GVUv7qrk51Hs3cPcdltwdaLTzppqNrTIwxuLiXEtPEbyljotg+HOcra3Sc00823se9&#10;bW9jOVXELqskpz3be877Phu3WF0jqGmbC6T1ztSSR1b1k4XgGG4K5SsaSg5b3m2+za3sOu4va92k&#10;q0s8ipqQmEcOaHtLXAEEaEHpXGUVJOMlmmfU8nmigtwJYm1HPC3R7Wuump2dfBrooYtC8AjV6ZWq&#10;z7Xl4Z5G1eK3rjq9I/YVavt1Pc6R9LVRNmgeNCxyk95Y22IUJW11BSg96ZrqVWpRmqlN5NHgs+Er&#10;XYZ3TUdMI5XDTbLi4gdW9avDtHsLwmbq2VBQk9me1vxbeXcd9a8uLhatWba/XIqk8EdTE6KWNssb&#10;ho5jxqD4lvK1GncU3SrRUovems0+4xYzlBqUXkyiSYDsEkm2bbFr+S5wHkB0UQnoZo/UnrytI59T&#10;kl4J5G0WK3qWSqP2FTt9oorU0to6WKnB482wAnwlSKywyyw1ONnRjDPkks+172YNW4q13nVk32n1&#10;crXSXemNPWQNnhJ12XdB61yv8OtMUo+b3lNThvyfP3o+Ua9S3nr0pZM8VpwparJOZqOkbFMQRtkl&#10;xAPVqtThujWE4RV6azoKM+e1vb2t5GTcX9zdR1Ks80fV6wxbcQbBracSPYNGvBIcB1ahd+J4BhuM&#10;yjO+oqbjuebT7NjR10LyvbJqjPLM9NrtNJZqQU1HC2GIHXQdJ6yetZ9hh1phdHzezpqEN+S583xf&#10;edNWtUry16ss2exbE6SPMEey6o+Kv+mxASGgCAICj4utrrthuvpWDV749poHSWkOA8y0WO2UsRwu&#10;4tIb5xaXbls9pnWNZULmFR7kyBNC0kHUEbiCvD0k4tqSyaLazz2hcQNUByxjpHhjGlzidAANSSuc&#10;ISqSUILNvcj42orN7iU8C5fC3llwubA6p4xwO3iPtPb8y9I6G6DKx1cQxOOdTfGL+71v+bq4du6C&#10;Ypi/TZ0Ld+jxfP8AIv8AV2ETCAIAgLMzKxzV4XoYqCw0IvOK7hqy32/XRvQHTSn2sTNdSTpruaN5&#10;WXbUYVZZ1ZasFvfwXNvgu97EzWX11O3goUI61WXqr4vlFcX3La0WvlNkFR4KulRinEVSMSY7rnGW&#10;qusze9hceLIWn1oHDXjp1Dcs+9xOdzBW1JalGO6K98ub/XWazDMEp2dSV3cPpK8t8nw6orguHP3E&#10;trSkmCAIAgIcz7xlV3XKvEkeXmLKRmKqGA1XM26ohmqHRRn8M0N3lp2dd4AOoAB3rW3VVSpPop7e&#10;p8P1tJFhNvCF5Td9SfRt5bU0s3u9pgNhDk35s501/pk61Vzm1B2pLtfpXRtd+VtP79/6IK1ELWtU&#10;WtGJatfG8Lw5dEprZwis/dsXiZP5MclawcnnFlpxPizMSmpL7G15hpGTRUsDwWlr2kynakbo7oDd&#10;NyzqVvG3mpVZpMhOJY9WxejK3trduHPa31bti9pl1FKyoiZLE9skb2hzXsOocDwIPSFuk01miv2m&#10;nkz7X0+BAEAQBAEAQBAEAQBAEAQBAEAQBAEAQBAEAQBAEAQBAEAQBAEAQBAEAQBAEAQBAEAQBAEB&#10;HmCPZdUfFX/TYgJDQBAEAQEZ43y6mfUyV9qj5wPOslO3iD0lv2KhdMdBKtzWliOFRzctsodfOPbx&#10;XPdyJpheMRjFULl5Zbn8yPZ6WemkMc0MkTxuLXtIKoWvZXNrPo69OUZcmmn7SYQqQqLWhJNHutGG&#10;LnfHhtJSPczXQyuGjB4yt/hei2LYvNK3oNRf3pLKPi9/dmzDuL+2tV9ZPby4+BKuEcA0uHNKiYiq&#10;rtPXkd6z4I+tekNGtC7LAUq1T6yv+J7l/SuHbv7NxBMQxareehH0YcufaXWrFNEEAQBAEB4aOzUt&#10;FXVVaxm3WVOglnedXFo12WA9DRqdAOsniSSzeWR1qEYyc0trPch2BAEAQBAa2sx8os0OT3nbXYpw&#10;dbLhXUklTNU0VwoKR1UzmpCS6KVoB0IDtCHAa6ajsi0qNS1nsW7cy5rPEMOxiwjbXUknkk03ltXF&#10;HtZyteUGGgG0SO7TYHfYu6VzdN5p5d35HStHsES2zz/vRQqfA2cHKxzEtdTie318FHDswyV9TRGl&#10;pqWAO1dsAgBzjv3DUk6a7uHWqVe5lnLfzZmO6wvALWUbeSbe3JPNtmzClpo6Klhp4mhsUTBGxo6A&#10;BoApLGKilFcClZScpOT4nauRxCAIAgCAIAgCAIAgCAIAgCAIAgCAIAgCAIAgCAIAgCAIAgCAIAgC&#10;AIAgCAIAgCAIAgCAICPMEey6o+Kv+mxASGgCAIAgCA65YI59nnI2SbJ1G00HQ9YXxxT3o+ptbmdi&#10;+nwIDVPivlN5p0WKbzTwY3ukUEVbNHGxsg0a0PIAG7qUYnc1lJpSL4t8Ew6VGEnRWbS9xSv30mbH&#10;493X5Rv2Lj5zW/EZH0Fhv8BH1FyqM2IpGP8A3c3R2yQdHPaQfCNE85rfiPjwHDGsugRsT5OWe9vz&#10;1wNFXtLIL5SBsVyomn+Tk09e0e4doSOreOhb+3rqvDPjxKfxnCp4VcOD2wfqvq+aJYWUaAIDX3yw&#10;M9cf4Fzzu1osGKa+122KnpnMpqd4DGl0TS48OklaG7r1IVXGMskW3o7hVldYfCrWpKUm3tfaQzDy&#10;o813TRg46upBcARzjevwLE85rfiJI8Cw3L7BG2K3yOloKZ7ztPdE0knpOgUoW4oOayk0j0L6cAgN&#10;fvK05VuJqbNGexYIxBUWm22dppqiWjcP4xUa6vJOnBu5o7QetaK6upqpq03kkW1o/gNvK0Va7pqU&#10;p7VnwXDx3kKfvpc2Px6uvyjfsWH5zW/ESb6Cwz+Ait4J5XuZFgxbabhdcUXC72yCoY+qoZngtmi1&#10;75vDjprp26LnC7qxkm5ZoxbrR6wq0ZwpUlGTWx8mbRLHeqTEdmobrQTCeirYWVEMjeDmOAIPkKkk&#10;WpJNFHVaUqNSVOayaeTPcuR1BAa6uVRn7mHg3PXE1nsmLLhbbZTOhENNA8BjNYWOOm7rJPjWguq9&#10;WFVxjLYXDgWE2Nzh9OrWpJyee3vZE/76TNj8e7t8o37Fi+c1vxG/+gsM/gIfvpc2Px6uvyg+xPOa&#10;34h9BYZ/ARmtyOuUuc27G7DmIakOxbb49oTPIBroR7f4Tdwd4j1rcWlx0q1Zb0VppHgn0fU6egvq&#10;5ex8uzkZLrYkKCAxE5eeamLctqnBzcMX6rsoq2VRnFK4DnNkx7Ou7o1PlWqvqs6erqPIsLRSwtb1&#10;VvOKalllln3mJv76TNj8err8oPsWr85rfiJ99BYZ/ARsh5OOJbhifIvCd6vVc+tr6ikdJUVc5755&#10;EjxqT4APIpBbycqUZSZTWM0YUMQq0qMcop7F3Ixmzt9ECraW8VVpy9pKcU0D3RuvFaznDKQdNYmc&#10;A3qLtdeoLXVr9p6tLxJrhmiUJQVW+bzf3Vw7X8iArlyuM3LpPzsmNa2E8A2mjihaPE1oWC7qs/vE&#10;sho/hlNZKiu/N+9nk/fSZsfj3dflG/YvnnNb8TOz6Cwz+Ah++lzY/Hq6/KD7E85rfiH0Fhn8CI/f&#10;S5sfj1dflG/YnnNb8Q+gsM/gIHlSZsfj3dflG/YnnNb8Q+gsM/gIuXLLlKZn3fMjClDWY0udRR1V&#10;2pIJoXvGy9jpmhzTu4EEhdlO4rOcU5cTCvcFw6na1ZwopNRk14M2kKSlGBAEAQGq3HHKZzRt+M79&#10;S02NrpDTwV88UcbXjRrRI4ADd0AKMzuayk0pF7WuCYdOhTlKim2l7iifvpM2Px7u3yjfsXDzmt+I&#10;yvoLDP4CPZZuVlmpbLvRVk2MbjXQwTMlfTTvBjlaHAljhpwI3Hwr6rqsmm5HXV0fw6cJRVFJtb+R&#10;tJwhiiixtha1X63P5yhuNOypiPSA4a6HtB3HtCksJKcVJcSi7ihO2rSo1N8XkVhczHI15RGaTMoM&#10;pr3f2Pa24c33NQNPtqh+5m7p2d7j2NKx7ir0VNy4m6wexeI3sKH3d77Fv+Xea3P30ubH49XX5Rv2&#10;KPec1vxFzfQWGfwIj99Lmx+PV1+Ub9iec1vxD6Cwz+AiXOShn3mFjXPvDNnvmLLhc7XU9087SzvB&#10;Y/ZppXN13dBAPiWVa16s6yjKWwj2P4TY22HVKtGkoyWW3+5GxFb8qAIDwX++0OGLJX3e5TtprfQw&#10;vqJ5ncGsaNSfMuMpKKcnuO2lSnXqRpU1m28kaucY8rzMq/YqutwtmKLhZ7dUVD301BA8bEEevet4&#10;dA017dVGp3dWUm1LJF5W2j2H0qMYVKSlJLa+bKP++lzY/Hq6/KN+xcfOa34jJ+gsM/gRJw5I3Kqx&#10;LXZoQ4fxtf6i60F4aKellqyDzNRr3gB04O3t8Jasy0upupq1HnmRjSHAbeFo69pTUXDa8uK4+G8z&#10;9W9KmCA8N8mfTWS4SxOLJI6eRzXDiCGkgrjLYmdtJJ1Ip80aoXcqTNjU/wCXV1G//SD7FGPOa34i&#10;+/oLDP4CJa5KGfeYWNc/8LWa+YsuFztdT3Vz1LO8Fj9mlme3Xd0Oa0+JZVrXqzrRjKWa/Ij+P4TY&#10;22G1atGklJZZP+5IzPwR7Lqj4q/6bFvynyQ0AQBAEAQBAEAQGljGvsyv3x+o/aOUPn6zPSlt9hT7&#10;F7josGHbhietkpLZTPq6pkElRzUY1cWRtL3kDp0aCfEvkYuTyRzq1oUI61R5LNLx2Ipq4ncX1kxm&#10;5d8lsc0eIbU4vY083V0hOjKmEnvmH5weggFd9GrKjPWRq8Sw+liVu6FTufJ8zbNgLHVozJwnbsRW&#10;OoFTb62MPafbMd7Zjh0OadQR2KUQnGpFSjuKBu7WrZVpUKyykv1mXAuwxDWBy6/5xt7+K0n7Fqjd&#10;79u+4vDRb91w7Ze8gGn/AJeP4Q+dYJLHuZuztf8A2ZSf1LPohTFbjzNP132nqX04EU8pjN+PJnKq&#10;5XaKRou9SDR25hO8zuB0dp1NGrj4AOlYtzV6Gm5cTfYJhzxK8jSfqrbLsXz3GpieeSqnkmme6SWR&#10;xe97jqXEnUkqL7y/klFZI9tHh+4V9or7pT0kktvoDG2pqGjvYi8kM18JBX1RbTa4HXKtThONOT9K&#10;WeS55bynridpn56H3nL6dYerMv7lODV2wGptxe7e+Anv2D4Ljr4Hdi3thWzXRvgVPpdhvRVVe01s&#10;lsfbwff8DMRbYroIDVXyzv5yGLvhU/8Ah41Gbz7eRe+jf7rpd/vZDduoJrrcKaip27dRUSNijaTp&#10;q5x0A8pWGlm8kSOc1Ti5y3I4uFvqbVXVFFWQPpqunkdFLDK3Zcx4OhaR0EFGmnkz7CcakVODzTPd&#10;hXFFywXiGgvdnqXUlyoZWzQyt6COgjpB4EdIK5Rk4SUo7zqr0KdzSlRqrOL2M2v5AZ22zPPAlPeK&#10;XYp7nDpDcaEO1ME2m/Tp2HcWnq3cQVJ6FZV4ay3lB4thlTC7h0pbYvc+a+fMkxZJpTBn0Sv/AK3g&#10;L4FZ88S0uI7495aOhXq1/wC34mEq0xZhsQor7U4b9DzbW0jzHP6SmnDwdCBLUGJxHbo8rfqTjZ5r&#10;kVBKlGtpNqS3a2fgs/ga71oC3yV8puTFjvOezTXfD1FTC2RTGDumsqBE1zwASGjeTpqN+miyqVtU&#10;rLWjuNDiGOWeG1FSrt62WeSWZfn8H/mp7my/24/cXf5hW6jVf6tw3+bw/Mfwf+anubL/AG4/cTzC&#10;t1D/AFbhv83h+Y/g/wDNT3Nl/tx+4nmFbqH+rcN/m8PzH8H/AJqe5sv9uP3E8wrdQ/1bhv8AN4fm&#10;V7AHIZzMw3jvDl3rG2juSguVNVTc3Wku2GStc7QbO86ArnTsqsZqTy2MxLvSnD61vUpQ1s5RaWzm&#10;suZsPW/KgCAIAgNMGYns/wAS/nKp/auUQn677T0lZ/s1P+le4oEcT5SQxpcQC4gdQGpPkXAy20t5&#10;8r4DPj0PLNj0zw9dMB102tRbnGtoA47zC4/hGj4LiD+n2LeWFXNOm+BVGl9hqVY3sFslsfat3ivc&#10;ZkLblcmuv0QHNf8AdTmFSYPoptq32Fm1UBp3PqngE/qt0HhLloL+rrT1FwLh0SsOgtndTXpT3di+&#10;b+BimAXEADUngAtWTw+6inkpJ5IJmOimjcWPY4aFrgdCCOtfdx8TUkmtxNvIo/nLYQ/2v/CTLMs/&#10;t4/rgRjSb91Vf7f9yNqCkxRQQGGnog2cwtlmosvbbPpU12zV3MsdvbCD+DjPwnDaPY0da1F/WySp&#10;LvLH0Rw3XqSvqi2R2R7eL7txgUtGWsVG44duVpttsuFZRy09Fco3y0kz26Nma15Y4tPY4aeTrXJx&#10;aSb4nTCtTqTlCLzcd/VntPFTVMtHUxVEEjoZ4nh8cjDo5rgdQQesFfE8tp2yipJxe5m2zk35tx5y&#10;5U2q9Pe03SFvclxjBGoqGABztOgOGjh8LsUpt6vTU1Lief8AGcPeG3kqK9V7V2P5biUFkmjKdiP2&#10;PXT4rL9ArjL1Wd1H7SPajSi71x8Khx6XJv5FH85vBv8Atv8Agp1m2f28e/3EY0m/dNb+3/dE2G4I&#10;9l1R8Vf9NikxRJIaAIAgCAIAgCAIDSxjX2Z3/X/xCo/aOURqpxqST5s9I2c1O2pTW5xXuJd5EYD+&#10;UdhxrgCDFVAg9P4B6yrJZ1l3mg0olq4XU7V70Xdy1OTYct74/GOHqXTDNxl/jMMTe9op3HhoODHH&#10;h1Hd1LtvLbo30kN3uNdo3jivIKzuH9Ytz5r5r3beZi0tWTwyB5JHKNlyXxaLZdpnvwldJA2pYTqK&#10;WTgJmjzO6x4As+1uOhllLcyJaQYMsSo9JSX1kd3WuXyNnlPURVdPFPBI2aGVoeyRh1a5pGoIPSCF&#10;JN5SDTi2nvNYfLs/nHXv4rSfsWqN3v27Lv0W/dcO2XvICp/5eP4Q+dYJLHuZuztf/ZlJ/Us+iFMV&#10;uPM0/XfaepfTgav+WjnL6qeak1voZ+csNg26Om2Tq2WXX8LKOvUgNB6mA9Kjd5W6WpktyLw0aw3z&#10;CzU5r057X2cF+uZj+1pe4NaCXE6ADpKwCWt5bTaDkXyb7fhvk9TYSv1Kw12Iad010Oz3zHvb3jfD&#10;GNnT8oEqS0bZQo9HLe95RuJ41O4xJXVB7IP0exb/AB9xrdx9gu4Zd4yu+G7ozYrbdUOhedNzx7V4&#10;7HAgjsKj1SDpycHwLntLmF5QhXp7pLP9dh6MssfV+WGO7Pia2uPdFBOJHR66CWPg9h7HNJHjX2nU&#10;dKamuBwvrSF9bzt6m6S8Hwfcbg8J4noMaYZtl9tcvPW+4U7KiF/TsuGuh6iOBHWCpXCSnFSXE88X&#10;FCdtVlRqLKUXkyrLmY5qr5Z385DF3wqf/DxqM3n28i99G/3XS7/eyMcv/Z3h3840/wC0aseks6kU&#10;uZub2Sja1ZPcov3Ga3Lj5NPp1R1GYuGaQm4U7NbvSQt/lowP5cAe2aPXdY39B1297bay6WG/iVro&#10;xjfRSVjcP0X6r5Pl38OswKB1WjLXJFyJznumR+Oqa+UJdNRP0irqLa0bUQniPhDiD0HxrIoVnRnr&#10;I0+K4bTxO3dGe/g+T/W82x4Oxda8eYZt9+stS2rttdEJYpG8d/FpHQQdQR0EKUQmpxUo7ig7m3qW&#10;tWVGqspRMMvRK/8AreAvgVnzxLUYjvj3lkaFerX/ALfiYSrTFmGf10/9nCz82w/45q3r/Yu74lTU&#10;/wD7o/uf+0wBWiLZNmHIC/m/Q/nOp/4VI7H7HvKV0t/eT/pXxMkFsCGGLucvLipsoMx7thOTB8t0&#10;fQc1rVtuIiD9uNr/AFvNnTTa049C1ta9VKbhq55E5w3ReWI2sLlVtXWz2ZZ7nlzLK/hLaP8A8v5/&#10;72b/AOiun6RX4fabL/RU/wCOv8fzH8JbR/8Al/P/AHs3/wBFPpFfh9o/0VP+Ov8AH8z02z0SCjuV&#10;ypKQYCnjNRKyLb9NQdnaIGunM9q+rEE3lq+04T0MnCDl0+7+X8zM5bcrcIAgCA0wZiez/Ev5yqf2&#10;rlEJ+u+09JWf7NT/AKV7i8eTBZaTEeemF7VXwieirXz080TuDmOp5AR5Cu62ipVYpmtxypKjh9Wp&#10;B5NZNeKLezfy6qsqcxr3hiq2ndxTkQyuH8rCe+jf42kePVddWm6U3BmZh15G/tYXEeK29T4n3k3m&#10;NU5UZk2PE1OXFtHOOfjb/SQu72RvjaT49Eo1HSmpo+YlZxv7WdvLitnbwNq+YeaFswPlXcsa88ye&#10;hioRVUrgd07ngc0B8Iub5VJ6lVQpuoUNZ2NS6vI2mWTbyfVlv8DUDe7zV4ivNddK+Uz1tbM+omkd&#10;xc9xJJ8pUUk3Jts9D0qcaNONOCySWSJj5H+Ufqq5v0JqotuzWbS4Vm0NWv2SObjPwnaeIFZdpS6W&#10;os9yI5pFiHmFlLVfpT2L4vuRGuZ+7MrFn52q/wBs5Y9X15drN1Y/slL+le5Elcij+cthD/a/8JMs&#10;iz+3j+uBpNJv3VV/t/3I2oKTFFFExri634DwndcQXSURUFup3TyHXedBuaO0nQAdZC4TmoRcnwMm&#10;2t53daNCmtsnkafMw8cV+ZGNbviS5vLqu4TulLSdRG32rB2NboB4FE6k3Uk5PieiLO1hZUIW9PdF&#10;fp9535XYArc0MfWbDNACJa+cMfIBqIoxve89gaCV9p03UmoLicb67hY207ie6K8XwRsO5TnJ6ocV&#10;ZCU9psNGBcMK04ltjGN758bGgSR9pc0a9rmtW+ubdSo6sd8dxUGCYvOhiLq1nsqv0u/c+5+w1kEa&#10;FRwu0yJ5EucoyzzQZZ6+cRWLEBbTTF50bFONeaf2byWnsd2LYWdbo6mq9zIfpNhvntp0sF6cNvau&#10;K+Js3UjKSKdiP2PXT4rL9ArjL1Wd1H7SPajSi71x8Khx6XJv5FH85vBv+2/4KdZtn9vHv9xGNJv3&#10;TW/t/wB0TYbgj2XVHxV/02KTFEkhoAgCAIAgCAIAgNLONvZpf/zhUftHKKXP20+1+89F4Z+w0P6I&#10;+5EuciH+chhv+qqf2D1k2H23czR6VfuufbH3mznEWHrfiux11nutLHW26tidDPBINQ9p/wDrj0FS&#10;FpNZMpSnUnSmqlN5NbUzVJyisirhkTjqW2ybdRZaomW21rhukj19a4+7brofEelRm6t3Qns3PcXv&#10;gmLQxW31nsnHZJfFdT/IioLDJEZvchnlK7DqfLbE1V3p3WWrmdwPvYk+Vn6vUt7ZXOsuinvW75FV&#10;aUYL0cnf262P1lyf4u/j17eLIj5doH7429fFKT9i1Y2IpKrHLl8Wb7RCTeHtPhJ+5EA0/wDLx/CH&#10;zrWE2e5m7O1/9mUn9Sz6IUxW48zT9d9pDfK6zkGUOU9Y6kmDL7d9qhoAD3zCR38n6Ldd/WWrGuqn&#10;RUm+O4kGAWH0hfRjJejHa+xcO9/E1WklxJJ1J4kqLF9Eq8miLB0OaluumObrT2yyWv8AjYbUMe8V&#10;EzT+DZo1p3B3fHXdo3TpWVbanSJ1HkkaHG3dOzlTs4OU5bNnBcX8DYV++8yg/Hej+Qn+4pBG5oy3&#10;SXu95T08CxOms3Ql3bfdmYictvE+XGZNxtGKsHYipLjeQ3uS4U8UcjHSRjfHJ3zACW72nfroW9S1&#10;F7KlUanB5ssXRijf2cZ211TajvT2b+K39/iYtrWE6M5fQ9M5Odp6/Lq5T9/HtVtrL3cWn+ViHgPf&#10;gdrlurCtvpPuKu0vw7Jxvqa37JfB/DwM21uSszVXyzv5yGLvhU/+HjUZvPt5F76N/uul3+9kY4A9&#10;neHfzjT/ALRqx6bynFrmbq9Sla1U+MX7jdA9jZGOa4BzXDQg8CFLjzca1uWRybHZT4jdiWw0xGE7&#10;nL/JsGoopzvMZ6mneW+MdAUdu7fopa8dzLp0cxrz+l5vWf1kfaufbzMaSNVriaGSHI65SLsosTDD&#10;18qXfuRukoDnPO6imOgEo/JPBw8B6N+0s7no30c9z9hCNJMFd/T85oL6yPD8S+a4eHIkn0SaRk0+&#10;AJI3B8b4qtzXNOoIJh0IXbiLXod5qdC015xn/L8TCdaYs0z+un/s4Wfm2H/HNW9f7F3fEqan/wDd&#10;H9z/ANpgCtEWybMOQF/N+h/OdT/wqR2P2PeUrpb+8n/SviZILYEMMI+UVyN8d5qZwX7E9mntDLdX&#10;czzTaqpeyTvIWMOoDD0tPStNcWlSrUc45ZFm4PpHZWFjC3qqWss9y5tvmRt/B65n++bB/bJP/TWP&#10;5hW6jdf6vw7lLwXzIfzhyavuSOIqay4gko5KyophVNNFIZGBhc5o1JaN+rSsSrRlRlqyJFh2JUcT&#10;pOtQTyTy2lr4X9ktp+Nw/TC6o+sjOr/ZT7H7jdapieaAgCAIDTBmJ7P8S/nKp/auUQn677T0lZ/s&#10;1P8ApXuL/wCSJ/ONwT8Zk/YyLvtPt4mp0h/ddbsXvRk/6IPlAL1hehx9QQk1lqLaWv2R66nc7vHn&#10;4Lzp4H9i2V/Sziqi4EH0RxHoq0rKb2S2rt4+K9xgAtEWyShijPi8YnySwzl5OXdzWipklfMXamaP&#10;+hYfgbUg8Gx1LJlXlKkqT4GjoYVSoX9S+jvkl3Pi+/Z7SL1jG8NpHI2yi9S3KKjnrKcRXu96V1US&#10;O/awj8FGfA3fp0FxUltKXRU83vZRmkeIefXrjB+hDYvi/E1u5of5ysWfnar/AGzlH6vry7WXNY/s&#10;lL+mPuRJXIo/nLYQ/wBr/wAJMsiz+3j+uBpNJv3VV/t/3I2oKTFFGDPohWcvOz0GXVsqO9j2a26l&#10;jtxd/RRHwevI7WdS0t/W3Ul3lo6IYbkpX9RdUfi/h4mEq0xZhlryJcX5a5WQXfEmLMS0dBf6v+K0&#10;1NJFK98MA3udq1pALjp4m9q2tnOlSzlN7SAaTW+IX7hb21NuC2t7Nr8eBlUeV5k+R7NqP+zz/wDp&#10;rZ+d0PxED/09in8F+K+Zrn5QVHhKDNG61WCbrDdcP1zu64jCx7RA55JfFo4A7nakdhCj9dQ6Rum8&#10;0XFhErp2kI3kdWcdnbluewjmOR0T2vY4se0gtc06EHrWOblrPYza5yVc4m5x5UUFZUy7d7t2lFcQ&#10;eLpGgaSfpt0Ph16lKLWt01NN70UJj2HfR15KEV6Etq7OXcSliP2PXT4rL9ArJl6rNHR+0j2o0ou9&#10;cfCocelyb+RR/Obwb/tv+CnWbZ/bx7/cRjSb901v7f8AdE2G4I9l1R8Vf9NikxRJIaAIAgCAIAgC&#10;AIDSxjY64zv5/wD5Co/aOUTrtOtNrm/eejMNTjZUU/wx9yJd5EP85HDf9VVfsHrJsftu5mi0q/dc&#10;+2PvNpSkZSBYWdeUFpzrwLWYfubRHKQZKOsDdXU0wHevHZ0EdI1XRWpKtDVZtcNxCrhlwq9PvXNc&#10;jU1jvA93y4xXcMO3ymNNcaKQsePavHtXtPS1w0IPUVF5wlTk4y3l+2t1SvaMa9F5xZRIJpKaeOaG&#10;R0U0bg9kjDo5rhvBB6CuCbTzRkyjGcXGSzTLlzIzEueaGIYr5eHNfcu5IKaaVo050xsDA89pABPb&#10;qu+vXlXalLelkazDsOpYZTlRo+q2348O4tqn/l4/hD51jo2j3M3ZW1wZaqVziGtELCSeAGyFMluP&#10;M89s32mrDlYZxnOLNitqKWUvsds1obeBwcxp76T9J2p8GyozdVumqbNyL1wDDVh1nFSXpy2v4Lu9&#10;+ZDKwySBAcaIBogOUBW8E4vr8BYttWIbXJzddbqhs8ZPB2h3tPYRqD2Fc4TdOSkuBjXVvC7oyoVN&#10;0lkbhcAY0t+YmDbRiO1v26K4wNmaOlh4OYe1rgQe0KWU5qpFSXE87XdtOzrzoVN8Xl+u01l8s7+c&#10;hi74VP8A4eNR28+3kXZo3+66Xf72Rll/7O8O/nGn/aNWNT9dG7u/2ep2P3G6FS882lIxZhS143w5&#10;X2O80rKy21sRimif0g9IPQRxB6CFwnFTi4y3GRb16lrVjWpPKS3Gp/PzJO6ZG47qLLWbU9ul1mt9&#10;dp3tRDru16nN4OHXv4EKMV6Loz1XuL7wnE6eKW6qx2SWxrk/lyI1WMbovLFmaN3xtgzDFgu0pqm4&#10;f56KkqHnV5hfsaMcenZ2NB2HToXdOrKcVGXA11vY0rWvVr0ll0mWa61nt78yzl0mxM/7kwv9DiYG&#10;gk+lkR3dla0rev8AYu74lTQ/+6P7n/tMAFoi2TLHku8sLDuSuXz8M3+zXOq2ayWpjqbcI36teG96&#10;Wve3fqDv16ltLa7jRhqSRAcd0dr4nc+cUJpbEsnnw7EyZf4RrLj/AMCxT/Zab/5hZn0hS5P9d5G/&#10;9HX/AOOHjL/tH8I1lx/4Fin+y03/AMwn0hS5P9d4/wBHX/44eMv+0H0RrLjTdYsUa9tNTf8Arp9I&#10;UuT/AF3j/R1/+OHjL/tMROU1ndTZ8Zhx32it0ttoaakZRwx1DgZHAOc4udpuBJedwJ4cVqrmsq89&#10;ZIsLBMMlhVt0M5ZtvN5biPsEUM1zxpYaOnbtzz18EUbetxkaAFjwWckkbe6koUKkpbkn7jdMpgea&#10;wgCAIDTBmJ7P8S/nKp/auUQn677T0lZ/s1P+le4v/kifzjcE/GZP2Mi77T7eJqdIf3XW7F70bT8R&#10;WCixVYbhZrlCKigr4H088Z9sxwIPj38VJpRUk4viUTRqzoVI1abycXmjT3mpl/WZXZgXvDNaCZKC&#10;ocxkhGnOxnex48LSConVpulNwfA9EWF3C+toXEPvLwfFeJai6jPJh5KeUnqu5v2yiqYTJZbee7rg&#10;dO9MbD3rD8N2y3wa9Sy7Wl0tRJ7kR3HsQ+j7KU4v0pbF2vj3I2vNaGgAAADcAOhSgoQ0zZof5ysW&#10;fnar/bOURq+vLtZ6Qsf2Sl/TH3IkrkUfzlsIf7X/AISZZFn9vH9cDSaTfuqr/b/uRsozOx/QZX4E&#10;vGJrk4dz0EBe2PXQyycGRjtc4geNSGpUVKDm+BTFjaTvriFvT3yfguL7jT5ivE1fjPEtyvl0mM9w&#10;uE76iaQ9LnHXQdg4AdQUUlJzk5PieiLehC2pRo01korJFKXA7wgCAIAgJ15HecYymzZpY62fm7De&#10;tKGt2naNjJP4OU/BduJ9y5yzrSt0VTbuZFtIsO+kLNuC9OG1fFd/vNnWIiDh65kHUGll3/oFSOXq&#10;spGj9rHtRpRd64+FQ49Lk38ij+c3g3/bf8FOs2z+3j3+4jGk37prf2/7omw3BHsuqPir/psUmKJJ&#10;DQBAEAQBAEAQBAaV8aDYxlfmtG4V9QAP/iOUTrrVqzXWz0bh0tayoyfGMfciXuRCf+khhvX/AEdV&#10;+wesqw+27maDSv8Adc+2PvNpSkRSIQGPnK55OMWc2FDdbRAxuLrZGXU7gNDVxjeYXHr6WnoO7pWB&#10;dW/TRzjvRLtH8ZeG1ujqv6uW/qfP5msSogmpJ5IJo3RTRuLHxvGjmuB0II6Co5llsLuTUkmtx17+&#10;pDkdlPrz8fwh86HF7mbLOWJnMMssmoLRQz7F9xDB3JDsnvooNkc9J2biGjtdr0KRXdbo6Wqt7KW0&#10;dw3z6+dWa9Cm831vgvia0NVHC6jI/kRZKR5n5jvvV1pG1OHrEBLJHMwOjnnP8nGQdxA3uI7ADxWw&#10;sqPST1pbkQ3SfE3Y2vQ0nlOfilxfwNg/qT4I/E3D/wDdcH3Fvuip/hXgVH9IXn8aX+T+Y9SfBH4m&#10;4f8A7rg+4nRU/wAK8B9IXn8aX+T+Y9SfBH4m4f8A7rg+4nRU/wAK8B9IXn8aX+T+Zity78gLdTYS&#10;oca4ZtNJbW2w9z3GnoadsTXQvd3kha0AatcdCepw6lrL2glFVILcTvRXFqjrStLibettTbz2rh3r&#10;3GCWq0haZmj6HtnJ3Fc6/Ly5TnmavarLYXu3NkA/Cxj4QG0B1td1rcWFbJuk+4rbS/DtaEb6mtq2&#10;S7OD+BDXLOP/AEkcX/Cp/wDDxrEvPt5Ej0b/AHXS7/eyMsvj/l3h3840/wC0asan66N3d/s9Tsfu&#10;N0Sl55tCAjjPjJe1544EqbJW7MFdHrNQVuzq6nmA3H4J4EdI7QFj16KrQ1WbnCsSqYXcKtDauK5r&#10;9bjU7jDCd0wJiW4WG80zqS5UMpiljdw1HAg9II0IPSCovOEoScZby/Le4p3VKNak84yKOuBkHGqA&#10;2ocnfDVFjTknYbsVyYZKC42qWmma06HZc+QEg9Y4qTW8VO3UXxRRWMV522M1K1PfGSa8EYH5z8mH&#10;GmT12qBPbZ7rY9omC7UURkiLejb0HeO6wfEStJWtqlF7VmuZamG45aYjBZSUZ8Yvf3cyISC0kHcR&#10;uIKxCQnGqAaoBqgO6ko6i4TtgpYJKmZx0bHCwvcfAAvqTe44ylGCzk8kZgckPkl4gdjC3Y0xhbpb&#10;Pbbc8VFHQ1bdmeomHrHOYd7WtO/foSQN2i21pay1lUmskivNIdIKHQStLWWtKWxtbkuO3i2Z9reF&#10;ThAEAQGl/MQ/5f4l/OVT+1cohU9d9p6Ss/2an/SvcSByRD/0jsE/GZP2Mi77T7aJqdIf3XW7F70b&#10;YFKCgzDT0QvKFtysVvzAoIP4zQltHcS0euhcfwbz8Fx2f0h1LUX9LNKouBY+iGI6lSVlN7JbV28V&#10;3r3GBOq0Zaxs65EeUfqcZSw3Wsi2LxiEtrZdoaOZDp+CZ5CXeF6klnS6Onm97KR0mxDz29dOD9Gn&#10;sXbxfw7jIdZ5EDTLmgf/AMy8Wfnar/bOURq+vLtZ6Qsf2Sl/TH3IkrkUfzlsI/7X/hZlkWf28f1w&#10;NJpN+6qv9v8AuRKHogecovuJqPANtqNqitRFRcNh259Q4d6w/AafK7sWTf1taXRrgaTRHDeipO9q&#10;LbLYuzn3v3GH2q1JYZn5yGuT5a2YEqMX4ns9Jcp7ydmigr6dszY6dp9eGuBALna7+oDrW9srdamv&#10;Nbyp9KMXqO4VrbzaUN7Ty28tnIya9SfBH4m4f/uuD7i2PRU/wrwIT9IXn8aX+T+Y9SfBH4m4f/uu&#10;D7idFT/CvAfSF5/Gl/k/mPUnwR+JuH/7rg+4nRU/wrwH0hefxpf5P5murloZMMypzSkrrbSinw9f&#10;QaqlbG3SOGXX8LEANwAJDgOpwHQtBeUeiqZrcy4dG8Sd/Z6lR5zhsfWuD/XIx/B0PFYBLTZxyXc4&#10;/VYyHq4a2fnb7ZKV9FWbXrntEZ5qTt1aNCetpUktq3S0tu9FI47h3mGIpwXoTea8dqNY7j3x8KjZ&#10;dxN/IoP/AEm8G/7b/gp1m2f28e/3EY0m/dNb+3/dE2HYI9l1R8Vf9NikxRJIaAIAgCAIAgCAICmu&#10;w1aHuLnWqic4nUk07CSfIuWtLmfMkdlNYrbRTNmp7fSwSt4SRQNa4eMBHJvexkj3LifQgCAp0uHL&#10;TPI6SS10UkjjtOc6nYST1k6LlrS5nzJHz+5ezf8AhND/AGZn2JrS5jJD9zFmH/dND/ZmfYmtLmMk&#10;fF3wlY7/ACxy3SzW+5SRt2GPq6Vkpa3qBcDoFwaT3ndCrUp7ISa7GeD1M8IfipZP7uh+6mS5HPzm&#10;v+N+LKtaLDbMPwPgtdupLbC9226OkgbE1ztNNSGgDXcN6ZZHVOcqjzm8+096+nAIAgOmso6e4Ust&#10;NVQR1NNK0skhmYHseDxBB3EIfU3F5ooHqZ4Q/FSyf3dD91fMlyO/zmv+N+LO+hwFhm2VcVVR4ctN&#10;JUxHajmgoYmPYesODdQmSPkq9WSylNtdrPfU2G2Vkzpqi3Uk8rvXSSQNc4+EkLmpNbmY+WZ8MwzZ&#10;43h7bVQtcDqHCmYCD5Fxe3azsU5JZJ7CpIcAgCA8NXY7bXzGapt9LUSkaGSWFrnaeEhDmpyiskzp&#10;/ctZf/CKD+zM+xfMkfeln+J+Jz+5ezf+EUP9mZ9i560lxOt7Xmz309PFSQthgiZDEwaNjjaGtHgA&#10;XEbzsQFFueCcO3uMx3Gw2yvjI0LaqjjkB8TmlfMkd0a1WG2Mmu88MuVuDJtOcwjYpNPdWyE/8K+a&#10;q5HNXNdbpvxZ1jKTAwOowXh4H81QfcTVXI++dXH8R+LOx2VeC3tY12ELC5rHbbAbZAQ13WO93Hed&#10;/amquR885r/xH4srdDZbda/+p0FNSdH4CFrPmC+5HTKcpes8z2r6cAgCAIAgLdmy5wnUSvllwxZp&#10;ZXkuc99viLnE8STs7yvmSMhXFZLJTfiztoMCYatVXHV0WHrVR1UZ1ZPT0UTHsPDc4N1CZI+Sr1ZL&#10;KU212srq+nQdFdQU1zpJaWsp4qumlGzJDOwPY8dRadxQ5Rk4vOLyZQfU0wh+Klk/u6H7q+ZLkd3n&#10;Nf8AG/FlxxxshjaxjQxjQGta0aAAcAAvpj7z6QFvT5dYUqZpJpsMWaWWRxc+R9viLnE7ySS3eV8y&#10;RkK4rJZKb8Wd1twPhyz1kdXQYftdDVx67E9NRRxvbqNDo4NBGoJHjTJHGVarNaspNrtZ1VWX2Fq6&#10;plqKnDVoqKiVxfJLLQROe9x3kklupJ60yR9VetFZKby7WdXqZ4Q/FSyf3dD91MlyPvnNf8b8WXBT&#10;UsNFTx09PEyCCJoZHFE0Naxo4AAbgF9Ohtt5s7UPgQBAU+8YfteIYo4rrbaO5xxu2mMrIGShp6wH&#10;A6FfMszshUnTecG12FK9TPCH4qWT+7ofupkuR2ec1/xvxZULVhOyWLnvSyzW+3c83Zl7kpWRc4Op&#10;2yBqPCmSRwlVqT9eTfeU/wBTTCH4qWT+7ofupkuRz85r/jfiz027A2G7PWx1lBh+10NXHrsT01FH&#10;HI3UEHRwaCNQSPGmSOMq9Wa1ZSbXay2MEey6o+Kv+mxfTpJDQBAEAQBAEAQBAEAQBAEAQBAEAQBA&#10;EAQBAEAQBAEAQBAEAQBAEAQBAEBwCDrv4IDlAEAQBAEAQBAEAQBAEAQBAEAQBAEAQBAEAQBAEBwC&#10;CNQdQgOUAQBAEAQBAEBHmCPZdUfFX/TYgJDQBAEAQBAEAQBAEAQBAEAQFkOztwEy7+lZxbahcee7&#10;n7m7oG3zm1s7GnXru0Wf9H3ep0vRS1cs88nllzNZ9J2PS9D00dfPLLWWefLLmXusA2Zw5wY0ucQ1&#10;oGpJ4BAWJX585d2uplp6nGlmjmiOj2CrY7Q9W4lbKOGXs0pRoyaf8rNPLGcNi3GVxDNfzL5nlbyi&#10;8s3cMbWfx1AC5/RV/wDwJf4s4/TWGL/8mH+S+ZcmFcxcL44dI2wX+3Xd8Y1fHSVDXvaOGpaDqB26&#10;LErWte3y6am45800Ztve2t3n5vVjPLk0/cUevz0y+tdZPSVeMbRT1MEjopYn1TQ5jwdCCOsFZMcL&#10;vpwVSNGTT45Mw54zhtObpTuIqS2NNrYyu4Vxzh/HNPPPh+8Ud4igcGSvpJQ8MJGoB04LFr21a2aV&#10;aDjnzWRnW95b3acreoppcmn7io3e8UVgtlTcblVRUVDTM5yaomdssjb1k9AXVTpzqyUKazb4I7qt&#10;WFGDqVZJRW9vcij4UzIwtjmeohw/fqG8S07Q+VlJMHlgPAnRd9ezuLZJ1qbinzWRi29/aXjcberG&#10;bW/Jp+4p95zpwHh6uko7ji6z0tXEdmSF1WwuYekEA7j2FdsMOvKkVKFGTT6mdNTFbClNwqV4Jrg5&#10;L5nh/fCZa/jtZf7U1dn0Xf8A8CX+LOv6aw3/ANxD/JfM9Nuzyy/u1wpqGixfaaqsqZWwwwRVLXOk&#10;e46NaB1knRcZ4be04uc6MkltzyZyp4vh9WapwrwbexJSW1l8rWm3KRifFtmwXbRcL7c6a1URkEQn&#10;qpAxheQSG6np0B8i76NCrcS1KMXJ8kszGuLmjaw6SvNRjuzbyXtLU/fB5bfjtZf7W1Zv0Xf/AMCX&#10;+LNd9NYZ/wC5h/kvmct5QOWzuGNrL46toXJYRiD29BLwZxeO4Wnk7mH+SLstWKrNfbQ+62260dfb&#10;WNLnVVNO2SNoA1OrgSBoFgVKFWlPo6kGpcmsmbOlc0K9PpaU1KPNNNeJQLLnRgXEVxioLZiu111b&#10;KHFkEFQ1z3BrS46DsAJ8SyamH3lGLnUpSS5tMxKWK2Feap0q8ZSfBSTZFec/KDZUUNut2XuMsLQT&#10;1kj46y5VtcwGjZoNHNaeOu/oJ4bukb/C8JevKd9RnlHclF7er9eJGMZx1dHGnhtxTTk8nJyXornl&#10;+uwiRlRW5WO9P8HZ32jEl4mPO3O2XSrbzNY/p2S5xAOm7eQd249CkM9S/wAre7sZQj92UVtXbs/X&#10;IilPXwzO6ssRjUnvlGUllLs2/LtMocJZ4YQxFaGSvxNZ3XCChFXXw0tUHspwAOcOvuWk6a+BQKth&#10;11Sll0Usm8lmms+XeWdQxWzrQz6aDaWbyknlz7lzA5QeWp/99rL/AGtq+/RV/wDwJf4s4/TWGL/8&#10;mH+S+Ze1ovFDf7bT3C21cNdQ1DduKogeHse3rBHFa+pTnRm6dRZNb0za0q1OvBVaUlKL3NbinYrx&#10;1h/A1PBPiC70lohneWRPq5AwPcBqQNexdtG2rXLaowcmuSzOm4u7e0SlcVFBPm0veejDeKbRjG2C&#10;42S4090oS8xiopXh7C4cRqOpcK1Grby1KsXF8msjnQuKN1DpKE1KPNPNFVXSZAQBAEBZt0zjwPZb&#10;xLaa/FVrpLlFIIn0ktQ0SNedNGkde8LYww68qU1VhSk4vjkameLWFKq6E68VNbMm1mXktcbYoOK8&#10;eYdwLDTy4gvNHZ46hxbE6slDA8jTUDXjpqFk0LavctqhByy5LMw7m8trNJ3FRQT3ZtL3now1iuz4&#10;ytvphY7lTXWh2zH3RSyB7NocRqOkahca1Crby1K0XF8nsOdvc0bqHSUJqUeaeaKNm3suy3v8b8Qx&#10;4UbLTmL04k4U20Q3XiNCddkEHUE7lkWDyuoPo+kyeerzy8TFxNa1nUi6vRZrLWfDPZzXvIKyCzRx&#10;JQY4jwviPMHDWLLNLEW0dZDVtfVSS6gMjHBxJ3nvgeHFSfFrOhUoec29vOnLimnllz/WXYQ3A7+5&#10;o3Pml3dU6sMvRaknJvgv1n2mUihJYoQHivN5ocPWupuNyqoqGgpm7c1RM7ZZG3rJ6F2U6c601Tpr&#10;NvckdVWrToQdSrJKK3t7kWX++Dy2P/vtZf7W1bD6Kv8A+BL/ABZqvprDP/cw/wAl8y+aCvprpRQV&#10;lHPHVUs7BJFNE4OY9pGoII4ha6cJU5OM1k0beE41IqcHmnuaKLi3MTDOBDSjEN7orOara5kVcoZz&#10;mzptaa9Wo8qyKFpcXOboQcst+SzMW4vba0aVxUUM92bSz8T0UeNbBX4cbiCC80T7G4FwuJnaINA4&#10;tPfk6cQR4QuMratGr0Lg9fllt8DlG7t50fOI1FqfizWXjuMaM283KzMHFkuH7PmXhzCeCubYZbrT&#10;VodV1GvrmAA6jTQ8CBppvPBTXDcPjaUfOKttOpV4RayS6/14Fd4vik76v5rQvIUqOSzkpZyfNbN3&#10;s7eBRsC49qMnMV2y1WfNOwYuwJPMGTR3SrDZ6GPiXNOvQOAadCfajisq7tY4lSlUq2sqdZLZqrZJ&#10;/r/yYVjeSwivClQvYVbdvJ60tsV1fl4GWVrxhY73ZJLxb7vRV1qiY58lZTztfGwNGrtSDu0G86qv&#10;529anUVKcGpPg1tLSp3VCrTdanNOK4pprxKVhrNrBuMbm23WTEttulc5peKemnD3lo4nQdS7qtjd&#10;UIa9WlKK5tNGPQxKyup9HQrRlLkmmy7VgmyCAIAgCAjzBHsuqPir/psQEhoAgCAIAgCAIAgCAIAg&#10;CAIDVTWDXlBS7Z1/ymOpHxpXpHbgn/8AV/0nmqb/AP3E/wD5v+s2rKiz0qQjyybzW2XIa8voah1M&#10;+eaCnkewkOMbngOaCOvgezVSXRylCriVNTWaWb8EyIaWVqlDB60qbybyXc2kzETk+cmd+e9qu9c3&#10;EDbMKCZkOwaUzF+00nX1zdOCsfGMdWE1Y0+j1s1nvy+DKjwDRl45RnV6XU1Xluz+KJYPod03Rjhn&#10;jtp/9VR96Z8qH/N+RKl5Pudz/wAv/wD0Qrh/D9xyb5S9rsdJczJU2+8U9K6riaWCVj3N2gW68C1x&#10;BGqkNxXhimDTuJwyzi3lvyaz+KIra2tTBdIKdrCebjOKz3Zp5cOxlvYusFTi3PK82WkcwVdxv81J&#10;CXnvdt85a3U9WpCzrOvG1wqnXlujBP2Gtv7ad5jVW3p75VGl3tlXyazQvPJ7zMfJVQTR07JTR3a3&#10;P3FzQdDu9007x/zXDE7CljNn6D25Zxf64M54NidfAL/OaaWeU4/riuBnZnrfKHEvJwxTdbbUMq6C&#10;stJmhmZwc06EFVPhFOdHFaVOosmpZMvHHasK+CV6tJ5xlDNPqML+T/iKrwpl3m9cqGR0VWyzwRRy&#10;MOjmc5NzZcD0EB5I8Cs/GKELi6s6c1s1n7Fn8Cm8AuJ2tlf1abyagl4vL4nkyC5OFbnzT3qogvcN&#10;pZbnxsdzsJlMheHHoI09b51zxfGoYQ4RlDW1s+OW46cB0dqY6qko1FHVy4Z555/Iv67ciSlslUaa&#10;uzPsFDUt0LoasCJ4BGo3GTXgtGtK5yipwtpNc8/yJN/oinCThUvIqXLLb/uK1l3yT7VhzHuHLtHm&#10;fYLg+huFPUtpICzbmLJGuDG/hDvOmg3dK6rzSGrXtqlJ2slrRaz5ZrfuO6w0Vo215SrK8hJxknls&#10;zeT3bzNxVcXOY48vP/MlTfniD9nKprol+8H/AEv3orzTr91L+te5mMGRmQuHs18O11xu+OqTC09P&#10;VGnZTVDYyZG7DXbY2pGnTUkcOhTrFcYr4fWVKlQdRNZ5rP4Jla4JgFtilvKtXuVTaeWTy5LbtaLr&#10;x1yVMH4SwhdrxS5q224VNFTumjpAyIGZwG5g2ZnHU8BoCsC00gu7ivClK0aTeWe3Z17kbK+0WsbS&#10;2qV4XsZOKzS2berZJ+46ORjV3Jtxx9SxOkNqdh6eSdmp5sSDQMPVtaF4HZr1LlpPGnq28n62usuz&#10;j8DhodOrr3UF6nRvPlnw795YXJiOmddh/qqv/CyrbY9sw+p/b/uRpNGNuK0uyX+2Ra+WmDabH+N6&#10;KxVd3gsUFTzm1X1OnNx7LHOGupA36acelbC+uZWdvKtCDm1lsXaarDbOF/dxt51FBPPa9yyWfUTt&#10;+85w7/5uYe/Wj/8AVUT/ANS3H/s5e35E4/0ha/8Av4ez/uK5aOTpb8tMG4/v9Bja24nDcPVVK+Ch&#10;DSWbeyQ4lr3aesKxKuNVL6vb0KlBw9NPN9XcuZnUtHqWG2t1c0rmNT6uSyWXHvfIxiwrge6YxpL5&#10;Na4TUPtNEa+eJo1cYg9rXEDp02wT2Aqd3F1TtpQVR5a7yXbk38CtLWyrXkakqKz1FrNdWaT8MzIT&#10;kY5//uPvLME32p2bLcJf4jNK7vaac+07GvPkd4SodpNg/nNPzygvTjv61817if6HY95pV8wuH6En&#10;6L5Pl2P39pIfohXsLwn+cJf2a02hv7RV/pXvN/p/+y0P6n7i8eQ3/mIpvzhU/OFrdKv3k/6UbjQn&#10;90L+qRkCoeT0IAgCA1iZ/TMp+UviOWVwZGy7Ruc48ABsElXrg6csIppfhfxPNOPNRx2s3uU18DPD&#10;98plh+Otq+UP2KpvoTEv4Ei8v9R4R/7mPiYz8t3NDCmYNiwrFhy+0l4kpamd0zaZ+pYC1oBPh0Kn&#10;Gi1hdWdSq7im45pZZ95W+muJ2eIUaEbWqptN55diJc5Cv+YwfnOo+Zijuln7x/tXxJZoP+6f7pfA&#10;jjl75qbTrZgOhm3N0rrjsnp/ooz53EfBW70Rw/1r2a6o/F/DxI7p3inqYdTf80vgvj4GMF9wXiHL&#10;mDDF7q4X0PpnA240EzToQA/vT2Hc13gcFO6Vzb3rq0YvPVeq/wBewrOvZ3WHKjcTWrrrWi+//wAP&#10;vNm+TOY1PmrlxZ8Qwubz08Qjqo2/0c7d0jfLvHYQqLxOylh93Og9y3dnA9KYPiMcUsqd1He1t6mt&#10;/wCuRey1ZuiMeUz/AJhca/ED9Jq3uBfvKh2ka0k/dFx/Sa07Hgq54iw9fLxQQmop7M2KSrawauZG&#10;8uG34AWjXwq76t1To1adKo8nPPLtXA84ULKtcUatems1Tyz7HntMouRRn/3DUR5fX6p/i8ribTUS&#10;u9Y87zASeg8W9uo6QoHpRg+snf0FtXrL4/Ms3QzHtRrDLl7H6j/6e/h4Ho9ER/l8D/Bq/niXDQzd&#10;X/t+J2eUHfbf3f8ASQ9mZeK2Lk8ZRWts5bb5Rcqh8LSQHyNqiAXdB0Djp1anrUksaUHil5Ua9Jai&#10;7tUiOJVqiwWwop+i9d5dakXvlbyJ35l4Bs+Jm4tbQC4xGTufuAv2NHubptc4NfW9S1d/pQrG5nb9&#10;Dnq8c/yN1hmhjxKzp3fT6ust2rnlty5lx1/oe01JQ1E7MbRvdFG54a63EA6DXTXnNywoaYqUlF0N&#10;/wDN+RsZ6ASjFyVzu/l/MjLkr3atpLvjq2R1L20NRhiufNBr3j3MaNl2nWNTv6ietbzSCnCUKFRr&#10;aqkcn2ka0Xq1I1Lmkn6LpTzXZuPZyHP8/FL+b6n6IXXpV+7X2o7tCf3uv6ZGxhUuehQgCAIAgI8w&#10;R7Lqj4q/6bEBIaAIAgCAIAgCAIAgCAIAgCA1T3WeOlz+qpp5GwxR4lc98j3bLWgVWpJPQB1q9aUX&#10;LBVGKzbp/wDSeaasow0hcpPJKt/1myf1ZMBfjrh/+9IfvKmPMLv+DL/F/I9CfSdj/Hh/kvmQ3yvM&#10;b4dxXkLeGWW+227yQ1dKZG0NXHMWaybidknTXQ+dSPR23rUMTp9LBx2S3prgyJaV3VC4wat0M1LJ&#10;x3NP7y5Fi8hPG+HcKYVxRFe79bLRLNWxOjZXVkcLngMOpAcQSO1bjSu0uLi5pyo03JavBN8eo0Gh&#10;F9a2tpVjXqxi3Li0uHWZP+rHgL8dcPf3pB95QZ4feLfRl/i/kWWsUsJbVXh/kvmYFY1vNBe+V+Lh&#10;bqyCuoZsQUhjqaeQPjeA6MEhwOhGoO9WrbUalLR906kWpaktj3/eZSV5XpVtKI1aUk4upDans+6t&#10;5TLL/O2od2n+WTNw+OBd803gH/8AX8DFptLSfb/G/wCoyC5amQHp3QSY9sNLrX0rNLpBE3fLEOEu&#10;nW0cezf0KLaL4x0UvMa79F+q+T5d/DrJppngPTweI20fSXrLmufauPV2EBZbZ5zWTKXGWALtK6S2&#10;3ChldbXu38xNxMfwX6HwO8JUtvcJjUvqN/S9ZNa3Wufavd2EFw7HZUcNuMMrvOMovV6ny7H7+08u&#10;UgLspc4QBr/+GUR3fG2LuxH9us/6pf7WdGE/u6//AKY/70TFyEsd4cwhacYR32/W6zPmmpnxi4VT&#10;INsBsgJG0RroSPKo1pZaXFzUouhTcsk9yb5ciXaDX1raU7hXFWMM3HLWaXPmXJm/ldlNm9jqrxLV&#10;ZuWe3z1MccZp4a6le0bDA0by/p0WFht/imG2yt42kmlntylx7jZYthmDYtdyu538Yt5LJSjwWXMx&#10;zwnYrZhflK4ftVoubLxbKTENLFBXsc0tnbzrO+BadOPUpncValxhFSrVjqycJZrlsZXtpQpWuO0q&#10;NCevGNSKT57VyNoaog9MmOPLy/zJU354g/Zyqa6JfvB/0v3orzTr91L+te5mLGSmRdizUsVdXXXH&#10;dDhOamqOZbBVsY4yjZB2htSM69OlT7FMWr4fUjClQdRNZ5rPZ7GVfguB2+KUZVK1yqTTyyeW3xki&#10;+L5yScIWmy19dHnBZqmSmp5JmwiOIc4WtJDd05O/TTcCtVS0iu6lSMHZyWbS4/8AabuvonZUqUqi&#10;v4tpN5bNuX9zKRyTMxrhartfsJbMT7XdbTWSHZhaHsljge8OLwNSNGuGhOm8LJ0isqdSFO6+9GUe&#10;PBtLcYeimI1aVSrZfcnCXBb1FvPPf1FncmH/AD2WH+qq/wDCyrZY7+76n9v+5Gp0Z/etLsl/tkWx&#10;lhg2ix/jqhsdxvMNgpKnnNu4ThpZFssc4a7TmjeQBxHFZ1/czs7aVanDXay2Ljt7zWYZZ07+7jb1&#10;aignn6T4ZLPmveT9+86wX/5y2f5OH/5hRH/Ul5/7KXt/7Sef6QsP/wDIR8F/3l32LKTD2UmUmaMV&#10;qx1b8V1Nxs7iYKXm2vjbGHanRsjyR346tFra2I3GI31q6tB01GXHPjl1LkbahhNthOG3saNzGq5w&#10;3LLZlnyb5li+h/sbLmhiFj2h7HWR4c1w1BHPxblttMHlZ02vxfBmk0CSd/VT/A/90S3eVjkNJlRi&#10;43q0wObhm6Sl8JYO9pZuJi7B0t7NR0LM0exdYhQ6Gq/rI7+tc/ma7SrAnhVz09FfVTezqfL5fkUj&#10;M3POXNTJvC9nu0jpMQWWtcyWZ281MJj0ZIT7oaaHxHpWTY4UsPv6tWl6k14PPavkYmJY28UwyjQr&#10;P6ynLa+ay2Pt4PxMseQ3/mIpvzhU/OFXulX7yf8ASi1dCf3Qv6pGQKh5PTXDjbLLOWqxnf5qK04o&#10;fRyXCofA6J8uwWGRxaW7+Gmmiuu1v8Ijb01OcM8lnu35Hne9wzHZXVWVOnU1XJ5b92by4mTfI2w5&#10;i7DeDb9DjCluVLWSV4fC25lxeWc20ajaPDXVQXSava17im7RprLbl2llaH217bWtWN9GSk5bNbPd&#10;kuZkGocT41fcoukNw5RWK6UODDPc2xBxGum0GDXzq98FlqYVSlyj8zzNpDDpMarw5yy9xLf8HriL&#10;8bLX/Z5FHv8AWVv/AAX4olf/ANP7r+PHwZFue3JuuWRNBaaqvvFJc23GWSJjaaNzSzZAJJ18K32E&#10;43TxaU4wg46uW/rIzjmjlXA4U51KilrNrYnwMmeSNiqiwRyY7nfri8Mo6Csq537950azRo7SdAO0&#10;qDaRW87rF40Ke+SiveWRondU7LAZ3NV+jFyfuMKr9jJ+L8fVOJL9C+uFXW901NOyTYL2bWpja7Q7&#10;I2e9B0OnUrPo2ytrZW9B5ZLJP4/EpqveO7vJXVytbWlm1nls5Z8NmwlrPPlNWfObBdFZBgo2aot8&#10;jX0dW24CUQtA2SzZ5purS3Tp6B1KPYVgVXDLiVbp9ZS3rLLPr3sleOaS0MZtY2/m+o4vY9bPLqy1&#10;VsyLk5C2a/7m8ZVWDq2XSgvX4SmLjuZUtHD9No08LWrB0rw/p6Cu4LbDf2fl8zY6D4r5tdSsaj9G&#10;ptXVJfNe5GeyqQvUjHlM/wCYXGvxA/Sat7gX7yodpGtJP3Rcf0mNfoflJDX3bHNNURNmp5qKCOSN&#10;41a5pc8EEdRCm+mEnCFCUXk038CuNAYRnUuYSWaaXxIv5SWSVXkhjts9v5xthrZDUW2pYSDC4HUx&#10;E9DmnTQ9I0PWt9gmKQxW21anrx2SXPr7yNaR4LPBLvWpfZy2xfLq7V7jqzszsdnHgrBHd+vp/aW1&#10;NPXO03S681sSj4QadR1g9YXLC8L+jLivqepLJrq35ruOGNY19MWtt0n2kNZS692T7+PWdGZ72nI/&#10;J1oI2hT3Qka7wDV7vmPkXKw/eN4+uH+04Ym//wBKw9dVT/eZhcmvMzCFiyOwnQXHFVkoa2GneJae&#10;ouELJGEyvIDml2oOhG4qt8bsbqriNWdOlJpveovkuotzRzErGhhVCnVrwjJJ5pySe99ZIN4ziwH6&#10;U1v+WlgJ5h+5tzhJPengA7etPTw2914/Uy3/AIX8jf1cYw7o5f8AEQ3P7y+ZgXyYCDizGJB3HC1y&#10;0/Varax77Cj/APJAovRn9puP/in8Cr8hz/PxS/m+p+iFj6Vfu1/1Iy9Cf3uv6ZGxhUuehQgCAIAg&#10;I8wR7Lqj4q/6bEBIaAIAgCAIAgCAIAgCAIAgCAwgxZyEcYX/ABVebnDf7JHBW1k1SxsjptoB7y4A&#10;6R6a7+tWVaaV0be3p0XSb1UlvXBFQ32hFe7uqtwqySnJvLJ8XmUv+D6xn3v+Udi16e+m3f8A9ayv&#10;9ZUf4L8UYP8A9P7n+PHwZJmU3I0nw1h/F9lxXcqO4UV8p4Yo3W8vD4XxuLg/vmjeCQtFiOkjua9G&#10;vbw1XTz37c88iTYVokrS2uLa6mpRqpbtmWWbz29xYNw9D1xCyqcKHFdtlptrc6ohkY/Z8A1GvjW6&#10;hplTa9Oi8+p/kR2p5P6uf1dwsutP5nn/AIPjFRB/ymtAPRqyXf5l2vTK34UpeKOlaAXXGvHwZIeT&#10;PIgiwLiygxBiO9xXaWheJoKOkiLY+dG9rnOdvIB36aDfotNiWlMruhKhRp6utsbbz2eBIMJ0KhYX&#10;Mbm4q6+rtSSyWfDizot/IzvVHnNTY0OIqB1LFfBdjSiF+2WCfnNjXhrpu1XH/UsPo/zLonnqauef&#10;Vlnlkcv9IVPpT6R6ZZa+vll155Z5mV0sTJ4nxyMbJG8FrmuGoIPEEKCptPNFltKSyZh1jrkCTXbF&#10;lwrcO3+jtlnqJDLFR1EL3Oh13loI3FoOunYrHtdL3ToxhXpOUlveeWfsKlvdA1WrzqW9ZRi3mk1n&#10;l1by9ckOSRJlzTYsoMQ3SlvVtv8AQiikipmOjc0akk6nw7j1havE9IneypTow1JU3nvz+BucG0TW&#10;HRr07iopxqx1WksviRzevQ9LiK55tGLqV1GSS0VtM5sgHQCWkg+Hct1S0yjkulo7ep/kRyt5P56z&#10;6G4WXWvkym/we2J/xptHyUv2LvemVDhRfijHXk/uc9tePgySMluRLT5fYsoMRYgvbLvVUDxNTUtL&#10;EWRNlG9rnOJ1dod4Gg3geBaXEtKZ3lCVCjT1VLY3nns8CRYRoXTw+5jdV6uu47Ukslnz3vcZRqCF&#10;lkV8o/KS450ZfxWC2VtLQ1LK6OqMtXtbGy1rwR3oJ174Lf4LiMMMuXXqRbWTWzuIxpDhNTGbNW1K&#10;Si9ZPN9WfLtMYB6HzjLaOuI7EG9BBm1/ZqbPTKhwovxRXP8AoC5y+3j4MfwfOM9o/wCUdi2d2h1m&#10;8f8ARr5/rKj/AAX4o5f/AE/uP48fBky5Ncj+mytZd6+qvDbtfaygmooHiExw0/ONIcQNSSejXq13&#10;b1HsS0jnf6kFDVgmm9ubeXgSnCNEaeF9JUlU15yi4rZkln4lmZR8i7E+XeYFtv8AWXy01VNSsna+&#10;KDnds7cL4xpqzTi8eLVbLEdJ6F5bSoQptN5b8uDT+BqcI0NucPvI3NSrFpZ7FnxTXxLOk9D6xkSS&#10;3EdjJ14EzD//ADWf/rKh/BfijV/6Auf48fBnz/B9Y03/AOUVi47u+m4fJr6tMqHGi/FB+T+54V4+&#10;DLzy35FeJMHyYk7tv9qlZdbNUWxhgEhLHyFhDiC0bhslYF7pPQuej1Kb9GSlty4Zmyw7Qy5s3W16&#10;sXrwcdmezPLb7C9uTZyXrrkdi+5XmvvdHc46qhdSNiponNLSZGP2iT8AjxrVY1j0MVoRoxpuOTz3&#10;58GuXWbvR7RieCXM68qqlrRyyyy4p8+omrH2B7XmPhO4YfvEPO0VZHskgd9G72r29Tgd4UatLqpZ&#10;Vo16T2r9ZEwvrKjiNvO2rrOMvZ1rrRh470PS/wC27ZxdbdjU7OtNJrp0a71Y60ypZbaL8V8ipJeT&#10;+vn6NwvB/Myc5P8AlVVZN5eRYcrK+G4zMqZZ+fgYWt0eRoND4FBsXxCOJ3TuIx1Vkll2FkYDhc8H&#10;slazlrPNvNdZJC0pIggCAIDEXMjkb4nxnm9csWUt6tMFDVVzapsMxl5xrRs7jowjXd1qwLPSala2&#10;UbV022llnmircQ0OrXmITvY1klKSeWT6jLpV+WkQhyoMh7vnpa7BS2m4UVvdb5pZZHVm3o4Oa0AD&#10;ZaeoqT4Hi8MJnUlODlrJbuoh2kmBVMcp04U5qOq29vWR/U8lTHLMkKLL+ixBZ4ozcZa6ulJlDZgQ&#10;zmmDvNdAQSdekN4rarSG2+kHfypNvVSSzWzmzSPRW7WFxwyFdJazk3k9u7JfrqLs5PfJSt+V9ruZ&#10;xVBasR3SslbsPMHOxQxNG4N5xoOpJOp06AsHF9Iat/KPQZwiuve+42OBaK0MLhPzlRqSk+K2JLtJ&#10;b9S3Bn4p2T+74vurQef3f8WX+T+ZKPoyx/gQ/wAV8jF3E/IdxDDmHV37B9+tdqo21grKCGfnQ+nO&#10;ocG96wjQO107AFN6OlVN2yoXNJyeWTea2lcV9CaqvJXNpWUFnnFZPZx9jMwbYKsW6lFeYjXCJvPm&#10;AkxmTTvtnUA6a66ahV5PV1nqbuBa8NZRWvv49pbma2DJsw8u77hynqWUk1xpzC2eVpc1h1B1IHgW&#10;bh9yrO6p3ElmovPI12KWcsQsqtrF5OayzIu5M/JvuWRNzv1TX3ilujbjFFGxtNG5hZsFxJOvhW8x&#10;vG4YtGEY03HVb457yN6OaOTwOdSc6ilrJLYst3eSdmrlpa82cF12H7owBszdqCoA1dTyj1sjfB5w&#10;SOlaTD76rh1xGvS4b1zXIkWKYbRxW1lbVuO58nwZiQPQ9MQ6nXFts06P4vIrCWmVLjRfivkVW/J/&#10;X4XC/wAX8yWLpyQabEOSmG8H3G7tjvVifO+mulPESwiWVz3NLCdSCC3p11atBT0jnRxCrd04ejPL&#10;OLfJZbyUVNEoXGF0bGrU9OnnlJLm82siB8aciqvy/s094vmN7PQ2mJzWOqZKec6Fx0bq1rSd58Kk&#10;9tpVG6qKlToScnwTX5ELu9CZ2VJ161zFRW9tP8zwYB5I0maFDPWYYx5ZbpTU0whnkbTVMewSNdNH&#10;sGp0/wDuu660m8ymoV7eUW9u1o6bLQ76Qg6ltdRlFPLNJ7/YZG5Tckakyww/iMm6tumIrtbpreyq&#10;dGY4adr2kaNGpJ1OySezcOuIYjpFO/qU/Q1YQkpZcXkTzCdE6eGUauc9apOLjnlkkn1FA5O/JLxH&#10;k9mNDiO6Xi11lMymlgMNIZC8l4AB75gHQsjGNIqeJ2rt402nmnm2uBi4DonWwe9V1OqpLJrJJ8TK&#10;dQUsoIAgCAICIhdK/D9zkq6GKGSV0ZiInaS3QkHoI6ggO31ScT+9Ld8lJ99APVJxP70t3yUn30A9&#10;UnE/vS3fJSffQD1ScT+9Ld8lJ99APVJxP70t3yUn30A9UnE/vS3fJSffQD1ScT+9Ld8lJ99APVJx&#10;P70t3yUn30A9UnE/vS3fJSffQD1ScT+9Ld8lJ99APVJxP70t3yUn30A9UnE/vS3fJSffQD1ScT+9&#10;Ld8lJ99APVJxP70t3yUn30A9UnE/vS3fJSffQD1ScT+9Ld8lJ99APVJxP70t3yUn30A9UnE/vS3f&#10;JSffQD1ScT+9Ld8lJ99APVJxP70t3yUn30A9UnE/vS3fJSffQD1ScT+9Ld8lJ99APVJxP70t3yUn&#10;30A9UnE/vS3fJSffQD1ScT+9Ld8lJ99APVJxP70t3yUn30A9UnE/vS3fJSffQD1ScT+9Ld8lJ99A&#10;PVJxP70t3yUn30A9UnE/vS3fJSffQD1ScT+9Ld8lJ99APVJxP70t3yUn30A9UnE/vS3fJSffQD1S&#10;cT+9Ld8lJ99APVJxP70t3yUn30A9UnE/vS3fJSffQD1ScT+9Ld8lJ99APVJxP70t3yUn30A9UnE/&#10;vS3fJSffQD1ScT+9Ld8lJ99APVJxP70t3yUn30A9UnE/vS3fJSffQD1ScT+9Ld8lJ99APVJxP70t&#10;3yUn30A9UnE/vS3fJSffQD1ScT+9Ld8lJ99APVJxP70t3yUn30A9UnE/vS3fJSffQD1ScT+9Ld8l&#10;J99APVJxP70t3yUn30A9UnE/vS3fJSffQD1ScT+9Ld8lJ99APVJxP70t3yUn30A9UnE/vS3fJSff&#10;QD1ScT+9Ld8lJ99APVJxP70t3yUn30BQsa3CszEw/NZMQ2e3XC1zOa98H4eLUtOrTtMla7j2rKtr&#10;mrZ1VWoPKS47H7zDvLOhf0ZW9zHWg96za3PPhkzw5e0oyqt9VRYWsNutdLVSiaaPaqZtp+mmuskz&#10;iNw6F23l9cX81UuZazSy3JbO5I6LDDbXC6bpWkNWLee9vbu4t8i6/VJxP70t3yUn31gGzHqk4n96&#10;W75KT76AeqTif3pbvkpPvoB6pOJ/elu+Sk++gHqk4n96W75KT76AeqTif3pbvkpPvoD7izIxIXd/&#10;SW/Tsik++gPut9eUB40AQBAEAQBAEAQBAEAQBAEAQBAEAQBAEAQBAEAQBAEAQBAEAQBAEAQBAEAQ&#10;BAEAQBAEAQBAEAQBAEAQBAEAQBAEAQBAEAQBAEAQBAEAQBAEB9M4oD//2Q=="/>
  <p:tag name="ISPRING_COMPANY_LOGO" val="ISPRING_PRESENTER_PHOTO_2"/>
  <p:tag name="FLASHSPRING_PRESENTATION_REFERENCES" val=""/>
  <p:tag name="ISPRING_PLAYERS_CUSTOMIZATION_2" val="UEsDBBQAAgAIAClet0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DkE5pXrDo4DlQFAACKEwAAHQAAAHVuaXZlcnNhbC9jb21tb25fbWVzc2FnZXMubG5nrVjdittGFL4v5B0GQaCFdJMUEkrZdRjLs7aILDnSeDfbUsREmrWHSBpXP964V+0b9LpQSKHtRa960atd2pstfQ/3SXpmJDt2fpC0CdhgjXy+c+ac7/zMHD56kcRoybNcyPTIuH9wz0A8DWUk0tmRMaXHn35uoLxgacRimfIjI5UGetS79dFhzNJZyWYcft/6CKHDhOc5POY99fTqGYnoyJj0A9MdT7BzFtju0A361tDomTJZsHSFbDmTH3/28OGL+w8efnJ4t5ZrA+OPsW3vAyGN9OBeCyCHeq4dABqxA4c8pUaPWuvLvyeIrq9+MbvJu1NqWw4xevWPbtITj5wYvSdTfIbs9eVLq1F66nnEoYFvWwMSWH7guFR7xiaUDIzemSzRnC05KiRaCn6BijmHqBYi4yiPRaRfhBIW0pI3KRu4Y2w5gUd86lkmtVzH6Pkyy1Z3NCwri7nMQF2OIpGzZzGPtE7gj36/yHgOqlkB/ELwKeYC/ikTJtKDZtWnju3iQYAnk2BMfB8PwcV0uylA2oO/EMUc3kVc3gEVF2ksWYTOMw6Aro/YYhGLsPqn8BeZsnASs1WjFR4+tZxhQF3X9gPiDDYrRo+kERpkTG22I4qHfeIBQMZynt1ANtDM1+IIx3E3hJE1HNnwpcqEkZjNY/gWXe2YEGDChKdNUsBU4gHTff/U9QbKaaAKMbRgeX4hs2iPpbvxbAK2HNOFRDDpDjhVGBtg4IeAWpZlPCyawcBKrPld5xVsFQgYUF0aVEolZV5A2iSLmBdcWyvUVlioKfWMn0vIr5izZcV90K6TrZHmNp465ijoUwd+9gnE1WZlGs5bykFyvjU/drOhBJrscr7Rphot6LtPoboYPcftIuE+hkr4uIvEGfHBycRvknHwiTXEOkpQ9zZFaVP0QqZqTLxCLAxBTrFpKWSZw4pyCZQmHZH8oJsanzyZAostbL+jtlaoQAf9NBNLDnZkEc8aFUHpN8lAJdWTqfVlcIwtmwzeQj22QqksEIuWLA05kC1kKqYreBeJSL9TtNf6vynFt4gVdam/XXcJZ0Ce3u5qz15jeUdGsKLgyaJoUq0cVpt/EytUir/ThDZbv5l+3yQO9iz3w0QmF0kZVx3oveOztaxrjBqNeE9PtY/Wh7bEr1oNgYFFNUeYMeL2UiOltm+5qiNGvL2c5RyDzKTqW9DYrPRctpd23BrAkeimGP4IfKwt92HUSaALtZc9gV3vmX+iGkZ7+VPS9y0KXeeUP8tF0ahZ53Pr/qrT+eaNdWdm3Ws21KI2mOwA4KyeB3MUiwTsj1pgTsdk44GqRezt5FSWcaTTPxbPdZsA35YJf3MaPs9koldjlm/oX7WpR+9jRbU5r1I66TBPbTO4dXx2EvjmUfIJ9mCMMbFjqtnHVNketxSC9FGusKm/GZ0gjxJWhHNox+eyTKOWQNVBbECOMYDVe/Y5y5qnsBrgNTOqVVSvftEJRE10UETJFuwrRxY8/7oziNrGFsOvDn78RdEIRHF/34DhyELm6PrHNoL1CXgjOlaHaTjWtjhSUwso/UHOmazqdIlMYOmgWS9kTM0ATCk2R2NIKphH6fVLgdJZubr+Pe0CMsbeY6iN+phk9PrXlwVari//6gKh3Q+OnwsUzq8vu4hu7yL++WF99T1K1le/hl3kX29tdH79p3IyTLfp7N8/1lc/CZTL9eXPzT4BB1BrEuDBQF/YQHLDCfx51dUjOAKG9c1NLGeyLZg5wg7U8dfweCSKroAeIduLGHXNoI/0tmTq7uu/735rktetc1MloRBVz6/K0PLNTrp9yvWt2eHdnUu0/wFQSwMEFAACAAgA5BOaVx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DkE5pXoeoOc3sFAAAAHAAAJwAAAHVuaXZlcnNhbC9mbGFzaF9wdWJsaXNoaW5nX3NldHRpbmdzLnhtbOVZ3W7bNhS+z1MQGnrZOEmTtA1sF64jz0L9V0tZGwxDQEu0xYUiNZFy6l7tOXbVi2EXe4QM202epHuSHUqJYseOQ3V1sZ8AiSPqnI+fzuH5k6sv3kUMTUkiqeA1a3d7x0KE+yKgfFKzTrzW42cWkgrzADPBSc3iwkIv6lvVOB0xKkOXKAWiEgEMl0exqlmhUvFRpXJxcbFNZZzou4KlCvDlti+iSpwQSbgiSSVmeAYfahYTaV0jGADAbyT4tVp9awuhao7UFUHKCKIBMOdUPxRmLYZlaFVysRH2zyeJSHnQFEwkKJmMatZXO9nPjUwOdUwjwrVNZB0W9bI6wkFANQvMXPqeoJDQSQh0d/f2LXRBAxXWrCc7exoH5CvLOBl6/vBY4zQFWIGr6w0ionCAFc4v8x0TMiYJuIPIukpSAqALa3OSirxTxUK+FMw4jqjvwR2kbVWzjr2zod2yh3avaZ+dDDs5VWMNz/E6tpGO23GO7bNe37Pds7bX7ZRW8uy3XgmlssyM4QdD27V7nj08e+n0S2qYk7rVsbsNp1NS54390nW8sjv1Gt2yKoN2v2em0+x3B43eaSlq7dOBPew4vVdnXr/f8ZzBrVZ27udOeLWyGCxVCCqRJvMhocI0GnFMGSSoO3EhiYIUx3AyIZ5oUYjgMWaSWOj7mExep5hRNYOohoyAzgmJGzImvhrqiK1ZOgqtW7gcEIhBGBf54OB5kQ6ePlt49Eq+++1jrWRZLRLkIBRKfGH2uzsHBf3n++vp30O0Cgk6xnzWEZMvzv7gsGC/d3i4nv4qmtUpDYjo4STJUvQy/QfNN1cNdp88ROGe3apYKeyHUDrUTeafX7mRotr22Fd0CnWJ3OE6Thlz0zgWibotHvOLBYl7YKpjwRdiR1+jkWBB4TUSjUjQwxGZK7juOeUtkNy10BiinIE/+zHhyMUcijxV4GO/AJDpSCqqsuLeupZuJBQzBHjQhRDUdZd87oc4kQthXfhHF1a//m1PKCK/y82dL90r6jJwAdLJxUje5gE6TvAFNCUm4gPCTcTacHiYPkAkMSKRYFlCEjUYMxKOIBOZCL4hI0kVMRF1CUGRSIiZFQIjOe/qA0V8ks6ufjWy7surS4WmHy9/N3o2kbIAzUSKGD2HgyEQJLk0gv9Cgua7NzRORJStQoepkMzO0ZSSCxK8MNnoFLaIUtDUaYgRle/wQ0rfoxEZg8kQI3gK5wzWqczxt0sBx1jKW1B8w/FR3gM5vWP77SP9gDiYYugny4FDPiJRrDaCj2eIC3WjB+bwcQrHWDsloEF2z+TZtj/dDUVKBD9/Jm8s4EsapQx/TvjCIHPQG3T5ZnYp4/gHGRhvG+JpFug6eDNoCHEKLskx4YYP5YzylJgC+pgjwdkMYR96UqnTxpSKVMJKniByaPnpDHN9OKbZ1QRKL+yYBCQxgtzZ3Xuyf3D49Nnzo+3Knz/+8nit0nW3PmBYb5e36821c6Gx5p0Z9AG9e2Y9M607E98DSvfOfcZ6ZWmumQGNNVeMW8a6d+dBY8WlqfABzTWz4cY018yWS7otkUQ60wVLZ2j1qwkDdUcbqtH0nG8c73QFQBZ+y11ttaI77tUNeDYM/VP7b9duDJttBEfkpOO5RyYpqScg+ys/hKQ21u/nDHWy+clEtvvxt5+bqKP/moh/3XZQs331k4ns65PGKSBffnCMmlfn4+UfA+SZMjm1XSNb9E2k+q9MpIZ5wzuYa3aNKEADM8kLMrQwjEYwIgRfrBz9neJgFNifua5sLN/+O/LX336BkCfADeUvghM/3NjR/X9UmE066D9l9vyqeLW98C67eMe6+IWRvhNRTiNwhp4Eim+Z6gf7O9XK6ltbW4C2+K1dfesvUEsDBBQAAgAIAOQTmlfCDk4tYAMAADwMAAAhAAAAdW5pdmVyc2FsL2ZsYXNoX3NraW5fc2V0dGluZ3MueG1slVfbbuIwEH3vVyD2vaHAllZKkbhVqpbtVlu27w4ZwMKxI9uhy9/v2E6IA0nDEiHhmXPsuRxPRKj2lHcOIBUV/Knb745vOp1wnUkJXK8gSRnR0ImIgpf4qfv8Z7nsBg4imJDvoDXlW2Usha1DERhlWgt+uxZc4z63XMiEsO7427P9hIFFtrEEhnUtZ0PW4B3T6017vWso+RnD6Wg+e2wirEWSEn5ciq24jch6v5Ui47E5Z2CeJtrumIJklO8R+b3/MJ03JsGo0i8akkpMi7tFf9G/jpJKUApMSPfPk3n/rpXFSATslP1o+DCcXMkpj+rZz5W0A1VUW9qoPxqMhk20lGyhWuSvj8HG4O7VrnwpGEfQ8Fe3Zo7iP4I833wxGN03MkSapf+jkVSKrSnoGWdknlYOEyTG64eE+aN5WgkmIXNQqyAVozG2QcjYSbFnniZwUcvJaHDnVyb/6Q+J0NxtKdibacLZ9DAKiRiMtcwgDIqV86md+PyVabxMMN4QphDgm0rQG2b4RjJVbFO1lbjf8El57IFyQ4n4ECxLYObi9YBVe4mfzaZ2rvjxnWxegBIOudGLsDSWyFcs6wXSM5bId9OtX5wdL+DnHscp9DAleTO/rj56gRNcFvUqVoXXnLQ0t1x5R+eGApOIGMZWViuagOlaGFibCym4iCnk5EC3RON76afBRUebjAqDM0eutHpdhZpqBnVyszHiRPdDNst2Mbr3R5maW3c0jvunbkLkHuRKCKa6nZyHVwS3cS/OS4YZqPi6A/nCN8LjWB01kbjQoK4FC3dNroUTrcl6l2BMTSmEgVeDMKivcZgfW1d8niURyAX2jEIhmqrN4XZ0u2P41R8UPiGuEhqcjql3uB0n9KRJz5ALAIhc74r2u4XzJBnTlMEBinvvGWzCTZmFChXaJLaJXsJG++Mht1yjx3xKlEKpTg/PXoP/wKhqCc7RrnhNImXTqlz5YvqWG1fmcTHGjFL9CWbXuYwqG6O/rnzYqEotSabFuyZS55uW6zx1coAJp4mdEOjwjq/xOA4TIs2rYp1Fly7sZQjmrXLaTBWEGk8TxczBcb+OYj3nQ3CFd3O8kQD+ALTGG29E/4BjJIiMX0+QysyucTs25ohvNTtPcRInqQ4Dz+Sac2oD/sZ/DeN/UEsDBBQAAgAIAOQTmlfbOf6PZwUAAJEbAAAmAAAAdW5pdmVyc2FsL2h0bWxfcHVibGlzaGluZ19zZXR0aW5ncy54bWzdWd1u2zYUvs9TEBp62ThJmzQN7BSuo8xC/VdLWRsMQ0BLtMWVIlWScupe7Tl21YthF3uEDNtNnqR7kh1KiWLHjkN3dYsuQOKIOt/Ho3N4/uTqs3cJQ2MiFRW85mxvbjmI8FBElI9qzklw/HDfQUpjHmEmOKk5XDjo2eFGNc0GjKrYJ1qDqEJAw9VBqmtOrHV6UKmcn59vUpVKc1ewTAO/2gxFUkklUYRrIispwxP40JOUKOeKwYIAfhPBr2CHGxsIVQumtogyRhCNQHNOzUNh1tQJcyqF1ACHb0ZSZDxqCCYkkqNBzfluK/+5limYjmhCuDGJOoRFs6wPcBRRowRmPn1PUEzoKAZtt3ceO+icRjquOY+2dgwPyFfmeXL24tmx4WkIMALXVxskROMIa1xcFjtKMiQSvEHUoZYZAdKZtSlJTd7pcqFYiiYcJzQM4A4ypqo5R8FZ3z12+26n4Z6d9FuFqtaIwAtarhXGb3lH7lmnG7j+WTNot1YGBe7rYAXQqppZ0/f6ru92Ard/9tzrroiwV+oG47brXmtFzCv3ue8Fq+7UqbdXhfSa3Y4dptFt9+qd05VUa5723H7L67w4C7rdVuD1blD5uZ864dXKbLBUIahEJqdDQsdZMuCYMshPt+JCEQ0ZjmE5IoE4phDBQ8wUcdDPKRm9zDCjegJRDRkBvSEkrauUhLpvIrbmmCh0bugKQlAMwrjMB7tPy3TwZH/m0SvF7jePtVDLapkfe7HQ4gtrv721W6r/9PFy9e9QtAr5OcV80hKjL6797l6p/c7e3nL1F6lZHdOIiA6WMk/R8+rfa76parD96D4V7titirXGYQylQ19n/umVaylqbI9DTcdQl8gtXYcZY36WpkLqm+IxvVgqcQdNdSj4TOyYazQQLCq9RpIBiTo4gQjuHXMHDSGsGTiwmxKOfMyhqFMNTg1LhMoGSlOdF/PjK+m6pJghKNjQdRDU9uecHMZYqpk4Lh1iKml4+GNHaKJ+KuxbLN0p6jOwOTLZxEre5RE6kvgcmhAb8R7hNmJNOC3MnBgirZSQWK0gieqMWQknkHpsBF+RgaKa2Ij6hKBESGJnhchKLrj8QBEfZZPLP6ys+/zyQqPxx4u/rJ5NZCxCE5EhRt/AwRAIslqWwH8xQdPtGhpKkeSrDCuNVH6OxpSck+iZzUansEWSAdLkHUZ0scPbjL5HAzIEkyFG8BjOGaxTVfBvrkScYqVuSPG1jg+KpsfrHLmvH5gHxNEYQwO5GjkkIJKkei38eIK40Nc4MEeIMzjGxikRjfJ7Ns+2+eluKHMg+PkzeWOGX9EkY/hz0pcGmaJeo8vXs8sqjr9XA+ttYzzOA90Eb04NIU7BJQUn3Aih0lGeEVvCEHMkOJsgHEITqkzaGFORKVgpEkRBrT5dwwIPxzS/GsFsCzvKiEgryq3tnUePd/ee7D892Kz888vvD5eCrtrzHsNmu6I/bywdBK2Rt4bOe3B3DHd2qFsj3j2gOwc9a9yqai4Z+qyRC+Yra+ztAdAaODcG3oNcMgyuDblkmJzDHguZmEwXzZ2hxe8iLOCeMVS9EXg/eMHpAoI8/Oa72mrFtNiLO+58+rnVcA++Xsftu/V+o4ngUJy0Av/AJgl1BOR7HcaQxobmFZwlJh+RbGTbH//8rYFa5q+N+PdNDzWal7/ayL48qZ8C88UHz6pd9T5e/N1Dga0mp65vZYuujVT3hY1Uv2hxe1PtrZUK0LKMihIMTQujCQwF0RcrQP+lHFiF8meuJGvLsN9Gxlr4joAuTVlFkltTxiJYhvHaDus3XEW+nk/+V5YurspX1DPvpMt3pbNf/GzA+uzXaIcb/wJQSwMEFAACAAgA5BOaV8lnZPOzAQAAOwYAAB8AAAB1bml2ZXJzYWwvaHRtbF9za2luX3NldHRpbmdzLmpzjZRBT8IwFMfvfIqlXg0ZAxl6A4eJiQcTvRkP3XiOha6vaQuCxO/uOhDbrUPay/rfb//X97q+fS+oBslIcBfs6+d6/eyuaw2MpuUarl2ddeil0YlixQJeixJYwYE0kM3vpyf5+4/wGRNem6a7F2OrLD+C5s0HZcrGhcdCejTl0TYe7dOjbX2Bv5zMjlkdMrLKnK61Rt7PkGvgus9RlrRmyNVDPewEGzBuQP6DftAMXNMwnIVhF/nnOJrFyf2tzWVYCsp3T5hjP6XZKpe45ouj69BMm17uBMjqwFcH4CaazBJng6xQ+lFD2Qw8H8yjedRNCglKwTHu+GGaRAMvzGgKzE4oHk1G0zOoYxzW4wy9KVShf+k4iofxyKYFzaFVpbZpVdDKq1XN1mkeOA1b3ZWMYHQH0mM1H8ZjB0SxFhccoJCYm4q00dhML8qQLgqeH7jk1kwvZzZrbLv+jbpj9FOUi9NfEZppM1YxpvFwMCbONcPGNVt6bm3Z1Vwu6Azae7lVI+qTry+wC8OiRxPnmpSzFd3sM2b9ViVN5QrkKyKrWmdAqNY0W5ZVN6n2/v7PLhuRet8/UEsDBBQAAgAIAOQTmleTJbeBHD8AABNcAAAXAAAAdW5pdmVyc2FsL3VuaXZlcnNhbC5wbmftvHlYklvbN2zurNTKStPaOUSDZTml5ZADpZXunMohZ8nSHBHT1ByQBoeycmhQC5XMUsPUnEBTobCUIqVyqwkqmbOIEwoCAi/Yrpva+/7jfY7ve97n/b77jw67LtY61+8c13muta51/YStxRqp36XExMTW/GF5xF5MbLmsmJj4zVUrBG/qVKdnBH+WhdtbmImVtSmOCR6W+x22OSwmVpEmvegtIXiWDLV0DRcTW9sk/LesBVLsIybmXvzHkcOOF71ovWuexY15qkSWIG/vCchH2t/4dLt656OU4/Bte8HI4oinchI5BievOaxTjbhy+zM8KauzuWL8y/JgM8+WP3x3XTp0QF5+vXyEQ8NJc5dxR739kTetP3wVP7Dq9pvU1nPcyqDyffH3J5kxCCBRmX8u734sMdeI+H7EUqX3fngeXUdrpI7OaTP0y0ONJds1RFVFD96Ct5ZDiX4mc2cEuL9sqAneanh49krIQqt2vznQnrha8Da958vb/ipvnAXFVX+54Nn/torxPmMw/a3FuFAgYlaIOB96dUm4CvL60mNaw3l6dSsHU5W3SvD4fA4z1WNcmvO8yY/Xjc6psYptQINZceJiYtrYq7gEpIuxRdacS5ovy0vw6rQXLgG306TzrCsmS9A3O0v7csHTPgfBf9/7TWnn71nbv66DI9DLJZaBTn7oH2nzLplTOwW/Du+03u3x6axJ5lCspNilAdafHK9G1sJ2YEX0orlMiHLsxL4vuCdaloh0TP64LgNgvXuwgodz558xvEVdGskglbg4jg4xZWckv7siXhs8tuWThSO05Zp2fnrLHmuXrtnG5WIvzxvzXkVlHl1+6HFaMTs1446kbB/9Duw8/TcYJ3qo+izhrKeR9cJK4JxfufLZAzTHxddpxvzjB2iFSxBTC/Yoi8U4UfaFUb1xUdhxqp4Wu3kk2GseDIrdKP+6AMgHxtnWY9m3yzF7ajnn+YuelLm7HM67F7w/w/mfO2Yre5CtmtHPkpMko2/eY2Rv2OFTj2Tx3v4G6w9vVnFHaRFde46NVsRpLRMLVSQ86nfVimOfIqBeNiChDa6oUgFcdxlZt4ocMQAsHLjMnKLajoS8Lpdd7uNauim+nYrhuVGqRyq8mPgExqaSgO5M3/w8jlNtWHB02YY+n9iw+sBwWQJzg5hYS4X670jcI1eUxLATbaC1EtwRdVNRw9qf6XACfcYokarj4t8+e4unwk7x8+wFyY+4Nld+aV0vo2GAp0TKvZ71T4YOVpRtVt2hjkf5LIbBZxeylplvoQwHsT/k3woi2rmPhEW7OnswDbeAWzDf5HbWdX/wXtVLdH3P7PRtekcjq9uVdEr3NMhudUTHqp3DjqfxM4puErg37QBQCoKLLLliQCDSFmnk1MGKvmPZ6QHdZcFBexfaUSTMTWL4vYAMMm3/dfUCkzI8LfI4PiwaKnbCxI/mnwAmdpfRDF5/U7T6jRXe4h5lY7gEuSIWOXW/f+KFlPaeKfKUrOoR28ujWCdI0ZFqHLom6M2FemyacSfZoDX/7RzqFpfmC2csPAJNzu4bqoC4e1H0aKSTKwOqiOGoIKO1P7RzOFssK+iFdr6WI1mfXue5sZCTJKkWStYfhD5PH6qZfhQgMYeZdelaLVsJ5jIGZ9AjO5ickSLX1KkscsgIZPDRddqfV4fioNofUNvR4WyzWC+dEHJ4Jpk7S3pB5kI1KFZiYootlf7rVF8OPThofU1+g2PiGMbbrBqkjKfoaRKo2D+wqcadNbiEYJCyBZ8gxw23NwF2LAyFhRtdPnTlCpiQamp9jZGz09h/QIeIGgmuVuK4ffMS349brS8RDkRkp1N3VZ/ZfxQMU4aRNJoSMCe8ju/L/WoAI9fGFfStpaQ9K4AGYcuNOw+kWeMH8JGDkdIKpPDKuPgHQwvxddG2pI9rwHU2yrGw/Dfv25MlBVa2Y67L5PN8Do2Uaq7+nQExF+Q3w7VvKFwItn/NeAOVVtiG5px+iOhsnrd39CPphI6O3PB9ZXK7JaZXG0AdVzEfdOfLUbszrQmMGvA7biAnc4AzNBwpfrmHSL9P1liNr75JeKGjSZ20o+PDO5I3twrY64pUPCOMPl8MkLhlD53nlbajlVXf706bf+GN21cN8vZnyrbNWVyYuM1it5ul+v7cFJdgpkx9mizJ/biCVnwF02pvlhCZgrMpVzuv9M1hTm5cK9aInNq0XlVu1sXO0Br/dAVXTVJSFhnZmCATEJvrINf5/JthOPWLfShhp673NgOkzd9tStj8TZMWTgZic0jM2SPZJ2oft8So/42s5liFMuGb4Tom/naofNzoWIJkolXMs5bKXwn331amVqj/l8mulZJ9tEeO+FYYoccQgrCcWrJH8VtUC80WBumCvx63WQtitO6pH8TExF5uLpFaeclLEC5WCebSLzedfiAVEwtt/iFNwfxicPYvvBmC6QHEugdaJiY26TLvCoUjQ8VGnaAt+FfeZgeUBQ3Xeos/R32nfyRB8iVpiR8BEFnBq6AllgWTirXg1bPSv8bSFrxKruWDyykNE5y8+ug+AjaY/kzBlHs8BDuUC9lDDr8vQkR71kqG2zNcA1z82hruxX7DFE84fiUpMF7T7i9GTm/DLd8zBVtodO5/ecOLM6Fj8Fn1lXmNsaaVSIMYGcyIEtwZ0y/RVLAOFd3LLd+dRfB9+i94h4yk+jHOJlWrV63NoO5ypH6pXJp8BIyrbrOu9YDApi+XFKxDnviiGnbBvMZU0+JfxBMItwvW9S28DMqbDVodZHXoZCmccPIvSWZf0+7XGSzaQr+T6jSDRXlA8kkrfupLvwc6hZdYD6HvTgAvWg/6ikgsNN4er0IVvK/koUzqkszMbnkUvLKz8EoSkfcI4Cg7CLbwpov3Rwv5w5WrHkXehhpYxYyXAIC57SvLD8/jrN+X/EvuuIbOxT9aqPiYKCWJjIcPwVSMxfHBuzcVGhndzvRz3WZJhk7/4jrbznYLXku1583JVa5+nb38xbMhzmDZ1dV6huyHgVXlz/QB5qkYfPlJA9+v1aLdzDl/tNQflAIkLpbd2BNSjz8L83kF9lylQ8681BSx2VaU+/bMrwaJYU5HKCg5vtoHplqb7AVHAh6F1jNEPgwMd/fI6p8UUYOBiVqfQw6lU5+1Xe2lQ5wzGWWDqnM7ZWuHP7mxnqTontcV6ZlkrrKLI6LX0IP2nydj83E1T17aXvooxad+RtG4Y+ujIh40a0ZPcA9sra0TEWfUXkrnyJbZegOpfE/r86VNfNnfHal/XNIODO9ib9/9c9PtlISRExzk80YwbZcSpOCi7Umv0irPKAC1p3O4bAh/c2igP0bEjhVBqcsNIg/nzg+JXystxmqQNeXvR6SRempyCj8C5cvKRZQ0o0S/mySHr4//dB5s+PURKdV4uFPV+3iHgKxlBq8iFPrdva+vkk2lbkq8IMWEwj7N6AVLW7FBtnh6evp2C/XH14CJDirsgl2190VQt0TAvXEPFBwarnvEniYznGhwDzsAGbF1BziNS5BpMb4y0COiSoMycNEyD2epSTjv8QCpUqMD1RyB0iW6pgZa4tMLNoVQ92c4rDrTdlREowP1YwDufSClpwhflgmTCitNCiR3Lb5JkOO79rkVHRc41s9CwXiXp3RnyL1Hz99JDSJkLO84i8+Qc+LUDB5cT3O8vvx3Tt6ej6Ctt+GifhGndrHkCur2NuYm4NjFLSgltVAFC0efXMkzKAnD+LfeniLimTyW0oUsBs+WxvCpK3WPr7I3QdUvdiSAD9uaJSFNuhxE3DRk0H0WWdyasUpXOfFEd2TFW8WKEzXApBzxk+A7oDAXZxEm68OPFy3ryQR3qdeWfIWSA9b+Omobql1s1mqNE2fzUJc8siW73QDJQIPJ4V41Q2wR9ntyHYzXnAazhq6P72v2zGk76VnyNSdvykE0eoTkkgLE0AALgGPaPgsNRxrEISLwugAPSBRPDc3s5ojjl2FnNcFgN2xO0SAEVMGOydmunW1Oou3uiUeREzcRh5yVvspp6tXRshQnv666Hu4sMt7k0JUbThmxtpRsCGdj4lmv4DDyya0C/kSNbrIPBXlPHMNdIiufFSBqQh3abpHsSKvDiFhaEaBLpliq1wPyMBAIB3fZXDurtPlLlmJqkYihB+CjOQQz/VmrVU4c18EXMtHB5LL761qkZJGgtmmrtegC0baWHxvVL8A3a73OpsoGc/7APzmbKNnxIi26NcnKXgT/heC9mPAyWAfvz8GszWEf8Z4WAHUl6v6rwe41PNc8crdoPFEil+1Np6o50uwOa3plt29COqw6tmGHIrUIgPYUm3WxOOrxQJQj30zpfediGSa3vNUAZrZaBsNjW8gCyTQ7WJ47IYKgenD/ZeSoSaL0vsJp07n9SV6akdlBao4EDFhSCwlGksLCRURpSyiT3jd890pgHvluhKpYbVvA6oztGmGOLz1Vlp3gqj8GhdWaiDa3c1o4VmZzoga7xvCWNxnN4uAbii4EHovYn/i3lqnLXeQx58kKZ95//M0w5TQ5YsuxsDkzFFcz9eHnnWQHcPnfeqRQwF07XThdK0kBq8mpSZveRg4flGphOyVRPzOs1hZFniSEi4p6P9jozelSc7rDaT/XrsbsM5qrop0VHIwdbWWeKjeprdxaJeq0D+xHT0mEejD3X8lpTsexXxTtu6lZWOsRfyVFcSZ9u4KO6TKBB4hX0PwAJahnooofIzGkpZKV16czDG8/dOs0DVveVNa+d61nvPTmyh45tisDzCOZR0hZ5JGRGtRikRFfoJTysHaAnO1bQsJ+bxo9k+Ian2pQOzmLrruVnn9ww/Z+i47MCFFz8FQbzDoa6pA7hWDoG94CvDokfgUsEefOQ21XDWnX8fnMjFlJzmtSLwokHhRx4hyU3AenfTlfX9S8Ld/QM7g/6X09UWvL42vEj1Jqr3WJnglSVt1JwVYotTTvzTqORQYJArGLBgtbd6kF5CbMU8XG9ILVnQa3thLwkYUP7RYyxONp7SqdqKmMNR52onNmVG+7fKb9l6LPdv2gUj+w4ZuHwAcAQJNb2lAhkub7k0ZBUjPIrX1dAt6jABYrBh2v8vwF8RhiDktZ9ZNzjREClifn6aVvF4v0tJ5xrHFQDZM6huLr2d63vCRIZ+ZFpJTdhLHYNRG7783m+SJrD6Z4uqSq7diqW+FO/zIMb2W1hyXidQJK9jcGc3QqiBJbddsSFdJER/Qg6dMzyCkDNJLE1i0WOxRFs7nTYBEeLtWITEhinaf+NcwyF/f/SzuZUnnoxnj6O/2G0/ScrPiZYeFawT2O1/z7SpphjCA5/dwwWkPULFKy6uQ3r/QKjzCCIZizWvVMt8GIaIIRZe4uQ5iQFlW7hvD92firU9EtHbFbia1hbu7nyhE8YcLcwUaOaXEwI15gdwqvR0R/Fyf2HLH8mH3mwFGvHR4u8uUjE2VNCcYjXDaI06SFUVA/IigTuUzgYl8JJzqXVNvnz7bszBLbTvgsr6reMr9h0yDUyYaA6h0Kh67+wZFHTHY6TjPRG5NYVqjPKjQ86nuHw507FVp4sZUmV+AaWX2egEO13vnwCFEEae8kX0mNb3T1mvQjt6uS9Ps01gWA4c8KasZ8+zwlQlB76Zpd7eoIRCF4yp/3rJ7Up0pnSsRlVgTFRtkQK3UaYWWc8xna28l5vj5xQFjzLv/RlvnZzzqNIJ79laTxCAOFn1Btg5L18TYpOMaaiMcf3nMxLtb58JlSm9QLlnD1+ltWcJ5/co9dxQNIha4JjOOw174aFZCB4qKG4+eoNuvhrG2EKXTFLQJFryyAAEqFVHpyY2Y/s88YtJNRhZ6dd8hgz/phu023GfUpVPUiWEhlaT0u+eNccBCqqJdIG4emD/nEcs53t3kSnUhpfQ4Bd8DFhblXf0wpmibW/hIhB0r/8P6skFehbpr1JtTs6hC6/X6RllkW/TG4GWx0fNub84Vojmtnpb/Nq15lYuXDtoxl0MN9BGOy1KD6WUOQMkhQWLedxUfOp9WAmP68YGd+7Z7oyU9lvXYcuYHo1PD6XkpUDOpAeyUtg0ZFY98OuGCApIFb79HBdzgZLV2koUjsovp2KoRJtPlhrlnKqo5vvtqnvJKDcWtPnWCAM9urJuJ7Kk+D2mQJtD+WPfB9stUu9APxDopAGx8Byc/U9UotPhlCzWeS/6weeaLk+kGB4OoM99sPK6w5nW+fuP6+PsGzrMpEpWDso/itmxT5L8FkhpdR4CMT9P1dBFqa2Fsd9pCPG6qiF6j/k/rEoSwaz35vDOd8HUXhKgGn3e7gyBiwt2YMIM9UannR9SlefpzZ0sXZLYvVniHOQJgPT66s9CLtBrUvjBxD8NVz9XKHoSpqCCeXgxvv6z2Adb1weOhHCqvXhcDeWfoYgk0KxmxQ4V1jK8goqFq5TezqDuMODoD8mQLc9ROQMwckhlDbjGY16JXaNJn2NF/vWkj2cw9I5n1c9UY+N2O56zlsnnrJRjq3FpNu402xXf954wN1dGkWq/JmvAfKiPxJ/GpcFQW1i7SwqRURwUwrCbDY4Vhu0zyyb36gMofx2aJ9O/nuVgC5MQ4KH6LX2ZCqTzzSQCMwccDqAkO23sjj77Ezw0pGdluin7o0XfUordJAYNN4D/kkwtd9nzAqWdHsK+iN2aXriDTeNOdZFcgus6Zn2HcG7rtT/SmJkUnuJOip32AHR1EwEitcLbCt+x4A6YPn59ujJCQzWJx1u2Gyr6sj0gp3Gfu30xV93VQu7SeM6GbSKt+rl0gA60CNkdygXBQ5bypcNN+pSjyX0i93qRFz7f2cXI6aGD2KZRNLYjKZa2R1NI+GNzMlAnyUuAfbUSC75jRcgp4mnTmQSarMIs2SMza5niL3nSpGjwUgZqIVaZFAKHmRBWdwPy4Dc624Z4PKXTPv+WqB7oDb3V9+UuCozVV50uLvRGcR/Uiolg2uLWG90UrkFyUje2lZ9Jw7IskaVu2Nb8rIOUOTo6OogK6MM7owB59z96HnydVgZCEtKFrujU11C0WhWS3HYROT8tkvJmV0KNypVUVtMcsCNlGgASHTdR/Ee3JjvaMfm7V71bvYWmVXgDE/MT5Zrd2v9+Rha0zmG86D2dJY2JGjd7S9KdtME+dn/S+H39u+pY1VnCCakkSF6Frj0f2GvwMkuG4WO4PbbdfjYx7krEgvWINkkHdYGoxAqHDjNvLqKNvDonm7gxIPkxm5iVeRQkdhhjekap+u/y8suvyXVmr+h3UaLPTGVXktzO0lzLxkkVF8Z5HZt8xK2F7heLaYR5bwneZd7WW1msJuHru9xUM9hXqrPRGUKHnP1/20V4dpnzr5lEh3xsnvy+nf5K6/RlYs8wcKwzld1oBKzHN1ZbFt0CM/GiXHq/KFWx3REx+TCdvEa0Pt5taMbf/Rq67Nb9YOyzTSU+FMx46fEa+1HJP9pO8IbTb9xjXi7WWHrUtRZsF6bY74Eouv/cK+yH2jbnrnt6JDS4Rm7isaSHwzPOLgS7V1S2KKU11pe3kJ/lddw1Cp/02SS9gapzrgacBZWXgLcO7LcEWL8m+aHuwrc5JjW5CmZ1WWBsTnI94C6SWUF6xRC+U90lJfKp9ALFV+1KjCn1X4X4wE3G/9a8tGiChs1G8WeXFptfD/Y9nb/7869Rs38vuZIcL1TT2tGFpVufHIE1BDdKc0It6+0gbMqSztHh6v0EaILkruOsqClsecc32JqAyuOtRvLFpkAcvjmqTfnYGu6GaM79uXJdptRM4u4LMzqjHGejsTS5sfujh5THSl1GHjmO5T5XZNyQ1luipo0XUElqv8SJXgJz0NS4MLpiGiSzX0doXhxsUzOLJK3MOckWzlOKJRGeoJqbl4+OncYRyAfp4jWsohMC8nncBT9jW3TtZ4uq2Q5LS1nP8JPGFb/VNS35PALQWB5JIrCdDhgYs/9Ud+SEXSPJGofUhUK2orAMnouSXKYdGe6oLA2Cwk+CYSPCG14dGD5HrRtZ5Fx8RIx7+GV5KQPNna0is6e8QjzYyQqKinpGYXFHmX5bWhuJ7cf6aOacUcNpujn0f/MzjSnPmVhNGs1l7kP1LHV5tfTXDRRNQ7/CO287kCxiJC9f+R9ozq/4if9nmxkhTuDlj8+wY6tIOXcWGsfydBPe6HQ/kgvSjRxXPWUyla8TftQ8ItH34gtvwbAQrUo3/Cpa2l9+k//lxMmpTd7Ug/r//vTGeflBwyunaLiH+22Tn5W3QwNJ3Im5zI55wfnqgZCfnJMJ3ylZzI9Y7gs47gWLJ4IlIjquCfkQfWO0pIORn97FpV6pVwfdPpB5VcT+HGjBZ6H5Jxz1cwSv/Po0AvmxSM7wO3r5TquPAzBYGb6SIFzqlxorjwF8aEdS1R7YNfBrhcud1SPDHQ+GdsS7sx0vObfcglLa89fuoqrENb6V48X9+K+HeVrX8PGWpHWQTMVJ3vx/iUytIrCfST/4ngwk6nI4UBFN7Fe84cVhM1wjjhukHrUgJFjGVlgb3mSH4QLwaU2Gu8kBd1l2b3hkTOWrc1DfuA8U6/4cs7jkr8VAd9zkqG69Gt6RXF31uW1xT4+0/6m6nRBqAdHo7E4xJGGuZuRMm3RmmQnW9hy+TlHAFHO+czozBj45F5iKG5PO3+OVFzwpha+7t550Ko4UCYrPogJGXo1Imi3i0qF1s7auPj2kkWKTOmOZZkPQ0CvpLN+qSXCA1qL9ctWu/DIVXrUcpob2mq7aSz1KHRq0NqUt2TprWjXQrgaPB9Vv1qWbYeoeV3Lt0RrKAvGsUW7Ec1mxLwtdYEmlyL2gVdTYkoDoOHcTahj/95ydpqfR9CNT1at3Hj24/DVpf7Mu/NBHQpfHQF+dwH90U+PuKD2WP9ucYE7JF5xxfd0um+YmXF6k3skT0ESw5KKSBrDJqtHfPsfpHNDYYHeqzHQ3RbpASXIIeGnswVR2+kgz2kvuas/ThpMYk2MyTg0dPcOdWj8bCDh0OYibDOLBaZ6//qSIgz2ZiU9x4ebd/DBGfOGrjDFQ+nR7PBtC74EPOwuY8RR9u762wr/f7QvMWe6ggG8cDPjLp591nt61F42YEe2tzVrA+tl5tRe09Ha2WS2WzWtgG2b5FnPaW5xtfZG+cfS+LG5x03uynv40PmpG9nzw8zwow48zeVgyioLoi+vuj+wAISF6f2BuzUg36E7kIT9BfV3juko79edL/cW4j2daYGgZFgZbBdPYXoMGYXUZxqPNoFJxNo7w9WKtWZxDxjkUkMdsu7VtFdJgxSG3T8fL36A9kN6tI0cJiPmXiiesHBathTNxDo9JIcMNdUAooOqtvRrsU31jUagx/JrDqWdsDCdLD62tDCUMTGnze5onq1AUyHYGaR+VzmgMMo+owpIahogyNjjSzbDFZtkpwg2d0pN+eUTwE6G4blY23NpW3cstfVKweR/JS4eiORyi1lzxObfjLVU9nO7Q+QtWlxexHRuiZh9TUE7ikXi5ThU1tHIMDGPS+zqIRa09V4YzDm1M0pUp45LkFdi35KIf39QqQRrXJNdLAriKdqgKd1nptzcb+Yfh4cE2v80zJ3nP1C4ek0HnlO8cCHZvQVTBYKTIpIGdHjz+5PAJPD3dktFT2ZyFZUy0G3FV3O/wlz/+n0z52+lWMfrvrOiK0TKUSF5WtRH3O89WyaqYf8+peJsY9+KuIiTO/A2I2UCtbnZIqDguzLo8d/nNT7P1Od/oskPgJ4BzaO4Je2tqhEk4dnZEwuDgkK1YLZ0fLe2FRT3isEKW72N2Bt9+I44d3IBRAimqkfYjrzoLwnboKKuUD/nAX7OPzRzxhK76fwqm9kjQCIFsbxFF09BLti5B5RpeiPH+Vwwirf/vfxytya1nL+DRUtBDkjYZUK7wrFTb49riyN95EC3YhxJO4sOvpdptEYVy1pn7WMLVgG9h5xRg/LS+G/UM/u1rhsNh8X5vZtxc5cgH+iaUpN+mzZyHh18tdorxcHt+XvvtttZyv5NM/ZNvlfBfPW4RWC0fsPyIVlYxy2hEzegbAfzLKG9v9YCWJeT+Z7sTz0VfhWsIfqqYbWmu9dTLA5K75P8MylA5QjL1j4rDgvV8XwWjsslzUU/r5X9se+LLDG1YRiuB+7J0VLwGYptu7t9HX9OJghFFR3zXfeOJz5r+1ZIvgUMUpT0WXjm6zBAcqMc9mVhOVSHXPmC77J7Tu/bzK1zJrddFbwUpf6akX/7GwcTh+d4jcOVVPxdBKQ+BeyQb2mBOEpE7hf4/SY8ySMTEXo0LKU2XWx7Y9uwQQJYO0LBBbK0TMlTLQIDwGRjKeGQJEQQ2bj+H1BGjN9ozyTgr4BJrjYYm9FTJ1l6Wbosw3xWouLrQOUWRs4MW7U3Jky7rcwV7442xEgrtbWrgojfyC634JYrIybLeVPq4GzPpWB/Eh+HoVKlZj3Wflgalic+3DEYDQN4Wd79ZsGnmn334NcfOVQ2DhzuasHLg9eBEhAxVPiN6sNI+iftDB7pjnRcHD+yzA2+Fmsigr/i53JUF0bgOW0ryFtuSQ5KW0xjxLRcY6mDTh8FFiNw3qOfHHELceOhz74ZghnEyTVKgsQnSlTp26iZ5Ll5lyPdUSSM5Z16CDH0BWT0BoHpdmS35wADWkYA2LEClTutlDL88DVsphpenmh32hX1EYP430aaBlXCjhJst9ZyTbtG+6b2vlc6LTJVO3vFNvz+I9SrC3gPKg0+9sujuSOsHpIvc1GKcd2yNleTmDRwUHnlchtF1Voqy6XJvLvdK6WNWV3wIJH5gyeaPfPcPJmDKfAk5nfKQO61vvDdDG529KD1g5CqqMZGqPkBvKVy+/CNpMLKc0vmB22ERfnNttp3fgCVZeelBus660Wb9T6il4Dvn9fqwn1/CH3wll3v6H0+d7I7OkMLVYDMRoSjv4hkKWTVZCZ8MBDzdgJTl7sVHWydZoeESPBneWZHqP3DL+QmRmDLbb6Lmso933Ve+WSXvUM9Dwi+oEd970d0DCSr+1d1/YOQA0i1JdqA0xZheVqlIGeNd+szsXbTDyhp+3pWhacE3CH/HG4G/0QYqGvGPaq6eSqUDjV9LUFbLr83pspDClgLQ2XXBdyOGVWDyMly2aVzBT8RdnoWPZ0RTnn06xJW++3yJa6UbVavOEWgVv9luZPrwZFu8gvCib+UTRV84it0Sg5RFdKNiS8N/niXBHvpOviJPUsjBftLBGVxDtzTWNd7S3t/FJdoHR3vMaZsfR5bjOcP9nBLUpYAVpgMeMjdbr8a/V5K0zpkxB1yogi4rtp5ntWPw9Q0Axmko2h+Xnt2ypvMgiSGb41KJrb6ozIxs7CLlxCzpmPaHBXWG1rhMp4E//VlPoNCnS+aO0OsWt2/HdaoF7sLW0A6aDDNDriXE9EZ9fKbQQacZbDgnyVLWe9m4W2zUguxZkWKdkwbO74B9vz106lozkZBfL20+iADA7NP8mLf2OdTbMG+ai0bCZb7AuqE1qcFkcH7b5BaYT2j1CM5h+q2KcXnbCD1zQlPKuS2UcKzZ0/Wl98FujDQXP/HIowZgyBHDFEQ9MfYQGOz5CWBDzwBL7KpmpXRxq+eBgYfq3eI4o+CmS/rVwwcZSakqNWnFuPsXIH7ThdTJoo8Zzq75tN0dOfH0MDsXHl4R7fpomnSZIZBcvC/nzpRmGofNXs6u2Zc1zJoC9AibspVMWsb3J8521Wv/UMzO11Rc/QC/gWxPhLL9PZnQhnTJeh5jdId5sSrJij9TCUerwrZRdl7sAQJ3fgxxkQWhN2CrjnBqhzfskkuG0zP/blGRlYHvDeGy0q5309tiKOGK7440SIYUf/ReGMpE6hKyZ/zymhthEGqS2YxRvvmMYtgO/RFOGglDrSDoHFszAjDMnvtJmj5jL3ErWosYsYv7tTsSGI7xN/yLhgPqxdOmgvPHLvydjCWfd9Cd1NOBfoIVgdEA2OyJr72IwMpmri/45tgQyBGcnEffkNjmDdR3Q3UD2nSA3zpRCJtiOMsQlyd0sJFPsjF8aTvHFkCo9R4mu6ON0Et4v7KvvyPt40F2rEuVgzxfwxmquRNV4/2wkgnpM8MdCBoYiOrGgmbCLIrq4K1SrmLR66TviTIGNZK0y8xASwDwuBXdJepolfCVx41QrvmytstfKavR2L4ZKxUHoBkF3gy0kR6medqpy9i5K9x6vVyjGj+a3OsHlnSB53wi8L078Fk58DWco7chyzp5P0G/rV3rSWgLjjJRD7EhRajdKJoYEhe4te3axU2amOj7/HfUYp36AzOJqAIs7TnYQQXr5NkJyK6aovS7kvNwPk04GwqdAJJA1MQKM7LmY7SY+jEiWgn9OhFYHtQl4u3ZGUtZ8YvHYp0G2Q3F4dkNkua+YTJ5VfDS5SqyarZeo0AqH5Grr5R8Vv3iRQ5JwCEL41QzXRp4+B+PMg2Mbb8xY71GsOQS5cuCJkzeC+NuBovFQe+I3tlSQ5lhovi5J3zk3qiTVB59NkLGYktqxw527L83ebagtau0jDkEJ0OgCmCyv03Xw/kwP21C6Y0K3HvTiHiBRq7osPLiEyOyJlwXT3NblF6OU7ZJrcNcWMdI5GguWm9CvFnvSt3ocmmRYKPixJFeT2tRu2znkfTXXEc32Nst+aAg5PtNsuSdI6e53kcrd9FJBWvtLhdHFg/6FJ9Naty47AKl5Xv13U8BhNs/evvDlUq5roKNxT7zM9uimncmIlN/7k2/i7emTGrWN/KeRD9faV9gtHQooepiVIQQ9Xq6eTxjaQCy2kSiJvJTypnkpzwbOPvdmY86Ihjd43ebXSi5EhbxBM1v9daCuht73NHhf/Ufycir9kbbXszzRqmnpxoUVmo6KC2iP21m1huYn1bCdJFwdp6cq0uWXusRQ/t8e9OpeokktaWiVr/37O4rcdq/EfV9XlztB2J+o11oCPnoBnPgKCyW/kwrEHkVvpO/xdUu04Q/poV68O+XN3uDv6XaTXRHZv3L3qLyKzNgEg/OPPUzI1tpcRMwFZARrq1+RMNmdhNyP0NILxcVCy6gBpVge0dlk5yc8wAE11d8u2qfcPaO9jSraRTDeRxSWWmNngbbbDGL9ejJwq7t/O3r5p2xvbZmZ/k2lljif1qtUdaLGMXFg9qfy7Qb7sDbqMQ20F/OUjBte++YHYSqHXi+GWf9kqVLggw1c88o+O9jwme7osqpEaeN9pvfh7DU4kYyaQMvWj0qkUpBCXZeJO0+8AWXecKV7iIzv/oYnYif+WsitsizduJXBRSw9It6NUsrAw3hq4Crd7irSowh+89/JxpYwfqE0QfupJI1miwWfh5XYZcPxorlZvQ7+SlnibNYP2cxzyoWn3qyxOREEwnFLY7wYOfw9zlDgCoqdh9jJwdc7Tv/fV4jdSVubU/So4GwibeUnXmcb58UGAMJFZvA7hi7d5zL8Iz0OKjrKvKcFCOTpBd35YH1sX12to93OkfPl7gmTWExIzVkQ2Lle1+ysdOfEiZ5nFg9apemSKItlmfXoNLoFgLwojQfLZ4exQV9Hxr2lfPrBKVtNKNHCvV32+whvn+5TB9RJRT+dW61r1/4D7D7j/t8AlWUnKek3/hg2n18C40oQAK9hXMuahIjYz2AJV9CCS/CsJD33rBV0KdyqYx+XPoWmeD/m7YAt0PT4DtlBufLR5ZCoihfkM+zvWpvNjZzelzJgWYLe3ZaqyJy9+MyGgC/o+qPgXSYTmagMSp6cWomCEYRBHnz/UeOMrWGIuAvvELv3kLUqhzLpjFmoeu6xdQuz4LlntCZJvLgomVQMBh/0HvXEq0TPt5TxlezlIEHy7vJs3gqw2x6/iD4Owzpf83CYt4HzmojN/fBi9iIKNBd6/X6RR8nT4LUVe1ScGSFFZvIEd8OL0TDYloExsIo4cqTEBe4Kj6yjNQxC+x2IWbJhSi14cN3Rz+FVocA9db1e5qcpSMNAUTebKLapVhi8/MmkxWeQZUuSJzTmHiGaTJaU3LN+x9e2Cb3b6ie3LDrufqumLj7bB3hzKWBsAjw4zIrw/GAas1OgytD8L+tUWUjerPsYTKaPYVxACnhb5p/nj50RjWvwdRkC9ogrnfTvFdh9iuzQbVbpAPLmKMK9+9XIxyo+iDeh/hQpA5/9iRU1Ple4/D25P3Y9HM2lyV6v/IGM8IfvtYPW5Xh+Gb51aLPI0guZ3ocG0zAHhsaZSUGR1u2mI+a9MO8jIPrhp540wM0K3owK7yHp2MKPDuNkX0tDsE0pDzx3BRIA3DpzX+dzxF1P0btUGWCwb3H8VY1MV7H4LhPojo1eKtgjGKq8ntP/2wJPuw9pMobTpFdnAge3sr8B2Uoa4q1fEn4dqTAja+UqA9dyB92ryhrcf2QQNQP5mwPAESdYxrFZZyaMXrqjSZi3yYKTUVCEWdTjEr2e2+AqY7hMXRKakehTl14CUn6ajwJ4VHqCqnryekPYN8tWscCC4sqfH9tBHLSxiSu9XZ6v9I/tl3H8C0H/A/QfcvwEnyKWWt3V1LRL5p1i/plmCZA7EzuDXqpteoqdDG0RBPFNSbeCpQB1cL4mNAP5Wwi74YRn0VNtLuvf+ob69xp9qnOpZ1IKw7vjuE3+vxrnAoAUiQD9OKwzqCVLxyv8ndx0qcAlYPpNv6lcW01tn/aOHoq71xcEMCwMHSDwdTujKJTj+rLHRn2W5POZnFVz+RXMPnf/T/X9Cd4+w7GleMqU+etpkaneR09oAPmOlyu4WxAtRN+j/oA2QmBd+nQpf+sB06ZjB4idzoDOK9qQ2hH4k82SNUSHKpqP6OCV+/5TwUELY4tOf/LJMVrVhdo1WLVMDGrLrRDFJT3JLHv2TVl/DUC7kxR7cFIxMLeedAqeNqXrjRndLeOPkl854uguTpvZ2RYYavn04WotfGea2w+eicJfh9sP8W3arZoQfVRwwvXxUeqsOpiZNzzTstbkUNz5mEj0Gjm5Fge1OfCBVDzHTDrRzCvZW9pZCQ5jeuLBYhuHtgTJHUbHpr5G1N0hLtbbcl7td1h6vVfRkN3bKidgQVW0Wgv5qkhiVGofn+ucfkmLja5evd40EliJ2obe3h2E1sDYluIRgP0oZOCoEzeDSGAvs7VpsbQDR7koy6llgbtGjX+bYdMhnh01FlmWFTPvQoot2H3PTH27kl05DaCQ0sy4XBY67M+0dfdc886MUL9guha1XqsV2+LPoQ3nh/CeBcMLiKBhsbgT65aMAb7PYVGRAUfFP9EOy07cZvolXWT6xnf5kOuRNjBStp41SuHHR6aOnhBhULCOAqzdPi7JxD7TYteOSf9HOORqHzGXDUbSArBE1cCyU7GD/k4HsssaflFCr5kBYMhks94pc3Avg7YdZerRVSaqJ3NniyzlmH1TuP9fQdikrQaBspH8LO3JEiHCrN4sqB81+3tPncEqUnuLvqtVbAW9ipYZUBxxGnZeZNxdtgjDbC3OR6WTuAYVPZRKrDK94s27BfLgacpZk9RIlk3RxILmdNBy5l51FfVdZog0gBJM/ZFKU/Taq+vRynyrc71RxygigzfhFc8PPB/6UL5k3JcgNqj3KIukzOyLWZtIfP5ySHl8uy53DTNs+/NDsZ7gZMQbl8PyvKgI+aBmhOQUrwuoRkOgjh9WzKGXJH7SC6nrUS76lUtyB4s7oPb9kxpcy6A7/fc7c9Ls3bskLV1LoqWEk6iTszb3A34uKfjIA2+xp4YEfNabQp/Sxcx+IvfVcgVPX6ttka2f96tYWW4WnQBfvpj9MlJx51GXK2ROMr+4BJUluznoOcBN7NVb8ixcbUxPtsAqrfDzEE+TX9jCRfksHSssmsfx+pulOazx3pHGRMJm4pk7jhIHGT+AjbMMtsz9QIN642cg5b7Oy0mnhgaK+6h5Iu8Gan1rua0qwJmRIs7YY6ghmYLefZH42WZK739bup6qqVxvQBfRnZnmbaeI/F857m/GG/0zSu9Xu8IshX+xmmjD7xqTqKMmSdQtnbEH4Wo9nFTKyGw759FnfWNyTsH2jrdUv9dplutP/8Wi9Mlm4KNcbPYjgWbKW7m74nKzd3yC5RAx/WKgegWZFXy6N0ObiZDBhnh3alyA5912Gfs/2KDIA1gYQkZGFd0tw1qnm6HuLi94wkQxdJdsG/xci4T0TTaYJkiM22d8usFgrK9za6olb1OJebj0L4h2Fp8W9HQGbLpIRkbOVud19wVEobIyHmHY9ZYEHxLBGVbi9Dty0c/UM1s7yAC/y+AGKsylfuIFflqnQwTawoR0gUKN6iRVO/c9lvHHRsqrfb64Qbn3DZWCvIBpGLwKMK7jRih0Dv11yhU5QMdU8bEs3PsijkbFdeAqglc+6RYz5GvGe6trYVu/4M2Ap2bahq+8i+Jt/e6n2Yo/8DX5UDoIqd9uwMt9NPvzdv+mh2hH/9bxjmozYubvtC+8EXXIbOjtiT2cFGr4vjcmNevqTnBTlVeVyu58hW1aK6W5Q9VjrLX7yb0QTJF9+LIUCuqhePh2RoZqzbs5TEm12XtRxk+dWNYrDp/6pw8ledqIHwoVhquBao5Qj640bWqe6roPaYPWrhhU79mkOviAePQVeOXIkO9QwQfLI/MEp+18U/GyUC+S2woU3JPUtfrWLNzdsnO3CcoPKh6kt3EE4KLQmB8JqBkYPwfi8cti7C510XSCP0htbRkfDNOInknk9jV1f6kHzRXppXJw0QmfKlMbwbLafx+AbIAtkGLtvls08SjqXp6eRVoKIokS6WqB0yb1poPbSeGmKcUVqYK8J+ZXhelWP1Cpp4Z64PiKOChQYkhHvuEmu/T8B3nG0GwqbLNHj08L5nzvNQtTyzYddU+0ysg8BEj0z55MxX11XSshNaJU751GNidF9Dv5+cSmTDLdjV5KQL/s6Qii+6uBYkE+feoGGFrgy1ZoQucsfv2Cc9yzKkF/smXlvyK8uoJ2ILgyENazpeBHbYYzOd4sqfzCi50gdjhPUIy0T3jgLLDvNM3HljPBUBBzEd4eF058iWGMlJ/ID7f5uCqtkT93GqcOioHsb7kIuMQ3Hv6T7VmIbzqnlcc6D5lv4+EbICKerUGva4QL6TKxzvWd7ZDdDIEBo8V29ADitNZIJpteSYnUAR/qABZEsuF50MC5h3pE6eY8evNmUMYJwRlEsakLaBE4f9l5RdYfxwvtk02rWLX1+b4nY4Wuh0H8wj+eV5lL8U7Wn2mNYjFqtba4WTvvRXeUxSuEJlrzhGn/A67LI+kJaJQ1akYOmtC3SiubTNC6bX7lyst5zoNORlmbFGt6jokdv7YiQHg3sbQzMI58orXduc1itL7nhkZv+yFmaNoDjtSWsPrCpN9vQ2pLCW0DHtTdy6nLPQ+HhoTe5RX8TU09A9nNFRi4qaXymNH/P1r0sVK2SPdYKA/WKj207iHxUp9WWVX524/KJQPSUTkx9n0LXGtkHULLTEh4bTM07fSduaC/dvySCiYw+hgJbJQXGLQlJPelA286yzlaWi6615eWupLgbixkUev27yPpBE/g2pHNjWvi12EKNpso5CTAmfvHeLmJFml1DPwehQ6sovzgMaUMvNBul7R3gnEF1DRNelIwxJ1xgEz2MjT0R2R+8qsCkoO5J9EgVzCsT6bvrRFusKqpxZVVZvKGVqxfJcwSamV5QCiwzSzNJe4RnnKMENKGYPTaO5XTNn4Lbem/cO6R45ScVL4wN5qSXPOxZ0Z4HnK9xrIPK260/z2MMONr912UCELx7oPiwNIpHb5np4pC5a6HnLcrMqzKhhfqV7LqRvLpjDjxQIHjM8ds3aD72/OXmYiHje63xnGcqZfTSGZ11E8klTaR6FBh7vKIzzW73h6T4OB/KVLJvfjc745SlV/QZlZAmFK56jWvUgcbNpbAuVHl/WVMC4wF4i4DRJEYcg0gI26RhBD3dQfHzrE9SLwdNYqaqhoJ6ZMh9QKvuKHZ/IXThH1332Z6tWaREFjLABpPfZjjLyVnxav6xP0h5voJ4QDamnkSrv3luDlM7eUCo116n7A+wax7xX6hDZGQ8Xv9qR3K1wNJ8OeBZ7yp+0lNE5yQae0/wJixvV7IxSi+Yo91YHtibk1aDSzBdhcecqul+ojW5YdGXf70nxFxlnbLb4FHqb6QGAgTKMXtO05WU13G02LAfjBcotNWfW4+CrolSUn2MBZcHxWIHo8EDbhW9STcJ3EWweRC52hc9sp8QZLGiOj+GVlmGutkJOgcn1TKw/elM18zupGoI4R21IQf2mA+rWf0pBPlPMQBll/0h5WWgmyDpJQSwt92ef1wbQgSnjDNaoc1PnkO8bTkbE3psPyK6/P8M6ap+NwrNGIMufOzbXpc7o1GLZ8x3eeJR53qKPcMVvM34/bCuZO5nPXXgoBN1ch6cFbmGEMmlHK+Z9DIkyprvrWWPDI83jR74LVEokQO4BExofcjFjivoPdf833hJ1etNpm/TYpuVKx3N2L6erTdzt0A276Li5kpwPcYpxLzT0yYN2okFk7vCurzNIGSqAtifOGJKtKppGIc6BExRkL2AqSoUBr6i1jkvG0uT3YwcGXuB7Ir+NfXw9lVbYZEIS3l3qsfJ/oMmbY9OHaZhrdpzuuIIBORSdKI8j39zCttP6QzZDw6Yw1xbvgwcrfHhWnBUJqVwfupVD2QZrizSJpOsFQvu4H3GNNaxT2AGmsizzz/GWRKSq5CHijt73VFTtN9Jc+OQJ0InKOIP69lXD1Yc4xTSTnS8MFQRlHPsR3vM94rJfNQqOGjyaE/PWrXZR0r9H3ApjNaFMKzLirubjyV6bIk0YfzF8lpvM5I+FOasUd4Y73Sog2C8OURQqXwFUmlkL2ds6moaq/bpeETfk1/Tp1RkjwpCMS8sNTwfWhzcVNZ0bCkSPfA0h3txSwWRyInuaP/MQ9/ymlAn8CTJ0t1t2ntIqLEbhcjTSCm0oEJB5ZaKgYu0HKEWRgcB5lKvP6Lfgz87TdCqeGAyJlPQYOnkX5gwz81XYX/FamiVe4agOZszAdRPbt5mW5AtFzw1tInPqfxOALIr5m+ZoAEyDBYXtgl6kTA3FF3tVC8QX8lwQOQacMw82l4Qv1uryj2Tg7WcBDNdz35rf0qtn2U/FB9bMiZddepQCLyvWcl+cL5o0+OLRGON0x55geu4HyULMDtJJ8CxE/W8QHLXBf/s6bf6UJu6nAPBsdxHa2isCURWTwg7vVpGhpTOPLtRXsN3i06OW3Y608aIBGia/X1Ll1Nj5z+kOfc4A3eaTFU2baeRTtikLU0x57o+FDrD9i5NyhzL9XdkigkFG1FKjSdK4fTz7dqAkEXa2J0uVfyJjWc0no9KT5mnNJhOFyeNN1KS1CGG4KdryKTJ7yjXdSxJ0bsbFUCw4mcynOmT0b1Xgs2TBHqhjd6hKudX/ZmZ5V3qe+yvQGaZ/ZIVQ3WnuGEmPQqXwtnEmDMlmjKczGNU6VPmu3hfHHw8Cp3oYogSkgp5ZeM4+c1xTiiq5MvTv4T83UEPEC35y2pl5Gb1mVm0AuFceUvb+9aNNzWHthGi331cY6duxIlKkksBx3HOweq00C+fT8mSFse0KsE2oEsMwjU9j41PbgRYgT93RlLmnSXGH2gCrIsz9W9H6/hsJgQkNxDdyKvJuG5oDfhdaIf+1OabEwVL4ej7PXErNsjt2L+wRYtPagXyYJOUxa9ai386NAgSkbZhI14LMKbjWLHY2Q7eRXw/nnt0U5SSppvQNBzGgKvPjRbVcGjfPM1PhRueKfO0jiL1CgkVZB8te7xxspkKhibV2YGXTyUt2ngrlK4DyTtyAV/U5tw4etX0waoePXX0U5t6t0h9U1KopWC6rzRJfgbKnnYFF+MShj4Md9c0ZHQ6+wnY4GCImWA6ugZM4wxNfsL66Tgq7Gy8/s3t/roL73P/DHORCZ+6OAM7v3HTxO/K/M8FiDUb8/zh0UjfZQgnWtrHlFuryaaWw00ufACkC228ZDnkQfNQd8gBKHlhyfq7nVV2z5l3oIR6KNUGsCHnyjFvTabJf8qdvQ8x9OmpXJd2s4TELDKpgaSXMzghfYU0BOFKqXCZaK0rVru/ihQq5W02QTcNQjUmc7Zviow5gxgbKU99UPf0F7QcEPceXCWGC4KGSTc3yfC+yIRgmLHYKPpMGkyx7dMuZS6MAB1a18HbxHrYZZruh19ZEWcQzKbX6d7EDC0ZUffYdZlksunjc8XNFkuGBCCtHI0vJgn99dlm1cHGvuRYp4qaNLm0j7jrExSn7NCh6xEoRsaZsuCWPxIl2w2noZGWZC9Bmu4hsc7uGTowSvZbarh0ZeGgbVNCvaMJpk+L9xpRfxDa/6GfjKGR9abimfUEs9Vth2uwio9IKnAwZcW8udTtuOclw1NOwqjWk7TknlCN37L1HMElEeGmp9bIdjKOADoYVPKeZ6kay/7AvSEvNEcLyhBdQxPN8l4nA+OZ2IqfrBKFT9wYfithaBrLA6UFY+aTeax7PV5rpy62GOkBp38DnpD3Dl2L5ArlsyBnF1dLSG7kwT+urkNAYhncyOLvKboAzsRZ9/T0/ECQMCp8EtjkbDzYYnMpdHLB09/iuCez+BZ8nWqPNccpdblHx5zrt0Tsr5sccfIw1hY+vXU7/2ujMz+UNJ25UoUc11ESz1LTKVOZhZdqRb+1erfthywg5ktqAC9ZUt0a4XxTpKyaA094wFEERGxJkNSfS0SYdPSnt8vbnvwWSP66ujF45tEIH7Nr4DJFMfOwWZUihgXH1qnjvig6cggA00UJbE3PLuf51weREczgX+q37xQA1pfcBDC+ngUxnwyZ1hU+E6R9xMhQ2wTJLPPsQ7/w1RGwtu4YTsfSxUv/VcDanPpAmOHrIgpvkczV41339VMSuAbqavg261pF3PJHvyiGaHZK4XScoJ6ebtwKQGeZa74cHQEYuqtwTtdhFccdgIyGpZp/CBMt63ou07O06oyRgQIugQCw3votJ/jri3HvGythi8RgXjMBy3h77TQfQPfpC7wvFrrlb4gzmnAJZGM5ZrYgKekYcGdv0eLMtrrDFqeMN8veTK5uNe6oFPuCivt6AOTKxw5MDNaU9f1WHzdoZVru8b18N+blryR8Xfbt83X8YW/cPk25yNUcr5sTGSux/eMkSf4X3hRUR7M4uQXIGHWCl1DVjffZ1aiL1Wo4d/Xt5lHOx5eFr7kbzlps9vMcefQCEUMp0U8zYYe6HhFTmLyOASxdGKAop9rDTsSl9r+8kbFTET8vi+HXe1Wz3oAWnu4auEpRVF4cg12MCDQnrdogVrs3jcK8yeYr+20vPz9PSst5M6JvSn1JrGj859sE1krJfkUJQevXbeoG8mJhgXRPGE3Gi+vjozWgU/pgpVjqmICPlGY6/XVQTG7QzrlzPAHYumLN0MC1a4UnsC4RVIUHHP865/jrn9ml26RzhP+fNuxj5sKLwMrRZ03WC55Pj2Xoh+ShWK9jqd8un0ZcnBoOgK9WYWe8WCZ4PnRn8cv1/ipvs6S0RZfedYI3W+te3WmCJEluVuZ3tw53YYryJAVva43fSt5W6NmiB+erTD3fl1KccqBVSO+Po7ZHysxOX/lfUEsDBBQAAgAIAOQTmlcOvv3hTAAAAGoAAAAbAAAAdW5pdmVyc2FsL3VuaXZlcnNhbC5wbmcueG1ss7GvyM1RKEstKs7Mz7NVMtQzULK34+WyKShKLctMLVeoAIoBBSFASaHSVsnECMEtz0wpybBVMjdBUpKRmpmeUWKrZGpqBhfUBxoJAFBLAQIAABQAAgAIAClet0zWo37aRwMAAOEJAAAUAAAAAAAAAAEAAAAAAAAAAAB1bml2ZXJzYWwvcGxheWVyLnhtbFBLAQIAABQAAgAIAOQTmlesOjgOVAUAAIoTAAAdAAAAAAAAAAEAAAAAAHkDAAB1bml2ZXJzYWwvY29tbW9uX21lc3NhZ2VzLmxuZ1BLAQIAABQAAgAIAOQTmlcVHmAbowAAAH8BAAAuAAAAAAAAAAEAAAAAAAgJAAB1bml2ZXJzYWwvcGxheWJhY2tfYW5kX25hdmlnYXRpb25fc2V0dGluZ3MueG1sUEsBAgAAFAACAAgA5BOaV6HqDnN7BQAAABwAACcAAAAAAAAAAQAAAAAA9wkAAHVuaXZlcnNhbC9mbGFzaF9wdWJsaXNoaW5nX3NldHRpbmdzLnhtbFBLAQIAABQAAgAIAOQTmlfCDk4tYAMAADwMAAAhAAAAAAAAAAEAAAAAALcPAAB1bml2ZXJzYWwvZmxhc2hfc2tpbl9zZXR0aW5ncy54bWxQSwECAAAUAAIACADkE5pX2zn+j2cFAACRGwAAJgAAAAAAAAABAAAAAABWEwAAdW5pdmVyc2FsL2h0bWxfcHVibGlzaGluZ19zZXR0aW5ncy54bWxQSwECAAAUAAIACADkE5pXyWdk87MBAAA7BgAAHwAAAAAAAAABAAAAAAABGQAAdW5pdmVyc2FsL2h0bWxfc2tpbl9zZXR0aW5ncy5qc1BLAQIAABQAAgAIAOQTmleTJbeBHD8AABNcAAAXAAAAAAAAAAAAAAAAAPEaAAB1bml2ZXJzYWwvdW5pdmVyc2FsLnBuZ1BLAQIAABQAAgAIAOQTmlcOvv3hTAAAAGoAAAAbAAAAAAAAAAEAAAAAAEJaAAB1bml2ZXJzYWwvdW5pdmVyc2FsLnBuZy54bWxQSwUGAAAAAAkACQC8AgAAx1oAAAAA"/>
  <p:tag name="FLASHSPRING_ZOOM_TAG" val="78"/>
  <p:tag name="ISPRING_PRESENTATION_INFO_2" val="&lt;?xml version=&quot;1.0&quot; encoding=&quot;UTF-8&quot; standalone=&quot;no&quot; ?&gt;&#10;&lt;presentation2&gt;&#10;&#10;  &lt;slides&gt;&#10;    &lt;slide id=&quot;{D1E910AC-5559-4541-983E-11D56D65EB51}&quot; pptId=&quot;256&quot;/&gt;&#10;    &lt;slide id=&quot;{4A6E3B1E-8F22-4576-8F1B-ADBE40AC2C0B}&quot; pptId=&quot;258&quot;/&gt;&#10;    &lt;slide id=&quot;{0A124433-1772-4BE5-86CA-774270F5B925}&quot; pptId=&quot;257&quot;/&gt;&#10;    &lt;slide id=&quot;{A2EE3630-3513-413C-B7B0-B97169DEA5BB}&quot; pptId=&quot;259&quot;/&gt;&#10;    &lt;slide id=&quot;{30A6DF07-83DA-4F7B-A8CF-4D41582B94FC}&quot; pptId=&quot;260&quot;/&gt;&#10;    &lt;slide id=&quot;{64666A6F-9BF5-4EDE-B0B2-CFB8B83DF214}&quot; pptId=&quot;262&quot;/&gt;&#10;    &lt;slide id=&quot;{329B813E-7130-42A6-8845-B3339CA5FC9B}&quot; pptId=&quot;263&quot;/&gt;&#10;    &lt;slide id=&quot;{F60BE203-426E-4775-AB0B-ACEF2CC521C1}&quot; pptId=&quot;265&quot;/&gt;&#10;    &lt;slide id=&quot;{FB1F1E16-1D90-48C1-949E-76400302945F}&quot; pptId=&quot;266&quot;/&gt;&#10;    &lt;slide id=&quot;{81F12937-8B9A-49EA-B291-F47DD2C2D130}&quot; pptId=&quot;267&quot;/&gt;&#10;    &lt;slide id=&quot;{3173384B-49C6-4678-9FF4-073CB4F11061}&quot; pptId=&quot;264&quot;/&gt;&#10;    &lt;slide id=&quot;{8AC89F13-49D6-42C8-BBE5-6FCD59EBE54E}&quot; pptId=&quot;268&quot;/&gt;&#10;    &lt;slide id=&quot;{3F1C4E3E-4231-4591-9D85-AB17BC04DAEC}&quot; pptId=&quot;269&quot;/&gt;&#10;    &lt;slide id=&quot;{6F394C06-4B1B-491E-ACB7-DA7F8E0653D7}&quot; pptId=&quot;271&quot;/&gt;&#10;    &lt;slide id=&quot;{414D8F0E-9FC3-4EF0-9EE1-50938E359B46}&quot; pptId=&quot;270&quot;/&gt;&#10;  &lt;/slides&gt;&#10;&#10;  &lt;narration&gt;&#10;    &lt;audioTracks&gt;&#10;      &lt;audioTrack muted=&quot;false&quot; name=&quot;52b091025109c99c93d3d3fc94ddb327&quot; resource=&quot;3a4c326b&quot; slideId=&quot;{4A6E3B1E-8F22-4576-8F1B-ADBE40AC2C0B}&quot; startTime=&quot;0&quot; stepIndex=&quot;0&quot; volume=&quot;1&quot;&gt;&#10;        &lt;audio channels=&quot;1&quot; format=&quot;s16p&quot; sampleRate=&quot;16000&quot;/&gt;&#10;      &lt;/audioTrack&gt;&#10;      &lt;audioTrack muted=&quot;false&quot; name=&quot;baa0dd3e018cbc0218b266789b763022&quot; resource=&quot;143297e5&quot; slideId=&quot;{A2EE3630-3513-413C-B7B0-B97169DEA5BB}&quot; startTime=&quot;0&quot; stepIndex=&quot;0&quot; volume=&quot;1&quot;&gt;&#10;        &lt;audio channels=&quot;1&quot; format=&quot;s16p&quot; sampleRate=&quot;16000&quot;/&gt;&#10;      &lt;/audioTrack&gt;&#10;      &lt;audioTrack muted=&quot;false&quot; name=&quot;cfca3d07f03e78d8ce7261f7d7cf35e2&quot; resource=&quot;41daf230&quot; slideId=&quot;{64666A6F-9BF5-4EDE-B0B2-CFB8B83DF214}&quot; startTime=&quot;0&quot; stepIndex=&quot;0&quot; volume=&quot;1&quot;&gt;&#10;        &lt;audio channels=&quot;1&quot; format=&quot;s16p&quot; sampleRate=&quot;16000&quot;/&gt;&#10;      &lt;/audioTrack&gt;&#10;      &lt;audioTrack muted=&quot;false&quot; name=&quot;c1feb353f82f7da560850f8ebd03afd0&quot; resource=&quot;baa8db9f&quot; slideId=&quot;{FB1F1E16-1D90-48C1-949E-76400302945F}&quot; startTime=&quot;0&quot; stepIndex=&quot;0&quot; volume=&quot;1&quot;&gt;&#10;        &lt;audio channels=&quot;1&quot; format=&quot;s16p&quot; sampleRate=&quot;16000&quot;/&gt;&#10;      &lt;/audioTrack&gt;&#10;      &lt;audioTrack muted=&quot;false&quot; name=&quot;c1feb353f82f7da560850f8ebd03afd0 (2)&quot; resource=&quot;56a2d9ae&quot; slideId=&quot;{81F12937-8B9A-49EA-B291-F47DD2C2D130}&quot; startTime=&quot;0&quot; stepIndex=&quot;0&quot; volume=&quot;1&quot;&gt;&#10;        &lt;audio channels=&quot;1&quot; format=&quot;s16p&quot; sampleRate=&quot;16000&quot;/&gt;&#10;      &lt;/audioTrack&gt;&#10;      &lt;audioTrack muted=&quot;false&quot; name=&quot;3e41d49e25c0ea450358ba606271249b&quot; resource=&quot;0e4be162&quot; slideId=&quot;{D1E910AC-5559-4541-983E-11D56D65EB51}&quot; startTime=&quot;0&quot; stepIndex=&quot;0&quot; volume=&quot;1&quot;&gt;&#10;        &lt;audio channels=&quot;1&quot; format=&quot;s16p&quot; sampleRate=&quot;16000&quot;/&gt;&#10;      &lt;/audioTrack&gt;&#10;      &lt;audioTrack muted=&quot;false&quot; name=&quot;3cc925db84d51afebc64f2160a82636e&quot; resource=&quot;c5444df1&quot; slideId=&quot;{329B813E-7130-42A6-8845-B3339CA5FC9B}&quot; startTime=&quot;0&quot; stepIndex=&quot;0&quot; volume=&quot;1&quot;&gt;&#10;        &lt;audio channels=&quot;1&quot; format=&quot;s16p&quot; sampleRate=&quot;16000&quot;/&gt;&#10;      &lt;/audioTrack&gt;&#10;      &lt;audioTrack muted=&quot;false&quot; name=&quot;49a6b985e3023a09057f03ed0f2c57eb&quot; resource=&quot;52ed563b&quot; slideId=&quot;{6F394C06-4B1B-491E-ACB7-DA7F8E0653D7}&quot; startTime=&quot;0&quot; stepIndex=&quot;0&quot; volume=&quot;1&quot;&gt;&#10;        &lt;audio channels=&quot;1&quot; format=&quot;s16p&quot; sampleRate=&quot;16000&quot;/&gt;&#10;      &lt;/audioTrack&gt;&#10;    &lt;/audioTracks&gt;&#10;    &lt;videoTracks/&gt;&#10;  &lt;/narration&gt;&#10;&#10;&lt;/presentation2&gt;&#10;"/>
  <p:tag name="ISPRING_LMS_API_VERSION" val="SCORM 1.2"/>
  <p:tag name="ISPRING_ULTRA_SCORM_COURCE_TITLE" val="Đếm và nhận biết số lượng 5 trên đối tượng"/>
  <p:tag name="ISPRING_ULTRA_SCORM_COURSE_ID" val="D13D7811-282D-487C-8D25-CBB2D0601C02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SCORM_RATE_SLIDES" val="0"/>
  <p:tag name="ISPRING_SCORM_PASSING_SCORE" val="80.000000"/>
  <p:tag name="ISPRING_PRESENTATION_TITLE" val="Đếm và nhận biết số lượng 5 trên đối tượn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0.001"/>
  <p:tag name="GENSWF_SLIDE_TITLE" val="Số 5"/>
  <p:tag name="ISPRING_SLIDE_INDENT_LEVEL" val="0"/>
  <p:tag name="ISPRING_SLIDE_ID_2" val="{FB1F1E16-1D90-48C1-949E-76400302945F}"/>
  <p:tag name="GENSWF_ADVANCE_TIME" val="22.8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0.001"/>
  <p:tag name="GENSWF_SLIDE_TITLE" val="Đọc số 5 3 L"/>
  <p:tag name="ISPRING_SLIDE_INDENT_LEVEL" val="0"/>
  <p:tag name="ISPRING_SLIDE_ID_2" val="{81F12937-8B9A-49EA-B291-F47DD2C2D130}"/>
  <p:tag name="GENSWF_ADVANCE_TIME" val="22.7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3.quiz"/>
  <p:tag name="ISPRING_QUIZ_FULL_PATH" val="C:\Users\hp4431s\Desktop\TEP NGUON BÀI GIANG\So 5\quiz\quiz3.quiz"/>
  <p:tag name="ISPRING_QUIZ_RELATIVE_PATH" val="So 5\quiz\quiz3.quiz"/>
  <p:tag name="GENSWF_SLIDE_TITLE" val="Trò chơi1"/>
  <p:tag name="ISPRING_SLIDE_INDENT_LEVEL" val="0"/>
  <p:tag name="ISPRING_SLIDE_ID_2" val="{3173384B-49C6-4678-9FF4-073CB4F11061}"/>
  <p:tag name="GENSWF_ADVANCE_TIME" val="5.0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4.quiz"/>
  <p:tag name="ISPRING_QUIZ_FULL_PATH" val="C:\Users\hp4431s\Desktop\TEP NGUON BÀI GIANG\So 5\quiz\quiz4.quiz"/>
  <p:tag name="ISPRING_QUIZ_RELATIVE_PATH" val="So 5\quiz\quiz4.quiz"/>
  <p:tag name="GENSWF_SLIDE_TITLE" val="Trò chơi 2"/>
  <p:tag name="ISPRING_SLIDE_INDENT_LEVEL" val="0"/>
  <p:tag name="ISPRING_SLIDE_ID_2" val="{8AC89F13-49D6-42C8-BBE5-6FCD59EBE54E}"/>
  <p:tag name="GENSWF_ADVANCE_TIME" val="5.0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Bài hát 5 ngón tay"/>
  <p:tag name="ISPRING_SLIDE_INDENT_LEVEL" val="0"/>
  <p:tag name="ISPRING_CUSTOM_TIMING_USED" val="1"/>
  <p:tag name="ISPRING_SLIDE_ID_2" val="{3F1C4E3E-4231-4591-9D85-AB17BC04DAEC}"/>
  <p:tag name="GENSWF_ADVANCE_TIME" val="100.0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076"/>
  <p:tag name="ISPRING_SLIDE_ID_2" val="{6F394C06-4B1B-491E-ACB7-DA7F8E0653D7}"/>
  <p:tag name="GENSWF_ADVANCE_TIME" val="7.10"/>
  <p:tag name="ISPRING_SLIDE_INDENT_LEVEL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So sánh"/>
  <p:tag name="ISPRING_SLIDE_INDENT_LEVEL" val="0"/>
  <p:tag name="TIMING" val="|0.451"/>
  <p:tag name="ISPRING_SLIDE_ID_2" val="{414D8F0E-9FC3-4EF0-9EE1-50938E359B46}"/>
  <p:tag name="GENSWF_ADVANCE_TIME" val="0.9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TIMING" val="|1.05|1.509|1.547|1.322|2.466|2.231|1.062|1.095|1.508|1.31"/>
  <p:tag name="GENSWF_SLIDE_TITLE" val="Chào mừng"/>
  <p:tag name="ISPRING_SLIDE_ID_2" val="{D1E910AC-5559-4541-983E-11D56D65EB51}"/>
  <p:tag name="GENSWF_ADVANCE_TIME" val="17.3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436|1.26|1.156|1.059"/>
  <p:tag name="ISPRING_CUSTOM_TIMING_USED" val="1"/>
  <p:tag name="GENSWF_SLIDE_TITLE" val="Hoạt động học"/>
  <p:tag name="ISPRING_SLIDE_INDENT_LEVEL" val="0"/>
  <p:tag name="ISPRING_SLIDE_ID_2" val="{4A6E3B1E-8F22-4576-8F1B-ADBE40AC2C0B}"/>
  <p:tag name="GENSWF_ADVANCE_TIME" val="8.9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"/>
  <p:tag name="GENSWF_ADVANCE_TIME" val="42.99"/>
  <p:tag name="ISPRING_SLIDE_INDENT_LEVEL" val="0"/>
  <p:tag name="ISPRING_SLIDE_ID_2" val="{0A124433-1772-4BE5-86CA-774270F5B92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03|4.055|4.771|2.76"/>
  <p:tag name="ISPRING_CUSTOM_TIMING_USED" val="1"/>
  <p:tag name="GENSWF_SLIDE_TITLE" val="Mục tiêu"/>
  <p:tag name="ISPRING_SLIDE_INDENT_LEVEL" val="0"/>
  <p:tag name="ISPRING_SLIDE_ID_2" val="{A2EE3630-3513-413C-B7B0-B97169DEA5BB}"/>
  <p:tag name="GENSWF_ADVANCE_TIME" val="14.2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QUIZ_FULL_PATH" val="C:\Users\hp4431s\Desktop\TEP NGUON BÀI GIANG\So 5\quiz\quiz1.quiz"/>
  <p:tag name="ISPRING_QUIZ_RELATIVE_PATH" val="So 5\quiz\quiz1.quiz"/>
  <p:tag name="GENSWF_SLIDE_TITLE" val="Trò chơi"/>
  <p:tag name="ISPRING_SLIDE_INDENT_LEVEL" val="0"/>
  <p:tag name="ISPRING_SLIDE_ID_2" val="{30A6DF07-83DA-4F7B-A8CF-4D41582B94FC}"/>
  <p:tag name="GENSWF_ADVANCE_TIME" val="14.2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0.827|4.932|0.862|0.777|0.947|0.906|1.283|3.136|0.777|0.825|0.811|0.926"/>
  <p:tag name="GENSWF_SLIDE_TITLE" val="Đếm số sóc và bát súp"/>
  <p:tag name="ISPRING_SLIDE_INDENT_LEVEL" val="0"/>
  <p:tag name="ISPRING_SLIDE_ID_2" val="{64666A6F-9BF5-4EDE-B0B2-CFB8B83DF214}"/>
  <p:tag name="GENSWF_ADVANCE_TIME" val="21.6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So sánh"/>
  <p:tag name="ISPRING_SLIDE_INDENT_LEVEL" val="0"/>
  <p:tag name="TIMING" val="|0.749|4.524|0.829|0.876|0.823|0.785|1.074|2.167|0.922|0.827|0.795|2.772|2.983"/>
  <p:tag name="ISPRING_SLIDE_ID_2" val="{329B813E-7130-42A6-8845-B3339CA5FC9B}"/>
  <p:tag name="GENSWF_ADVANCE_TIME" val="23.1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2.quiz"/>
  <p:tag name="ISPRING_QUIZ_FULL_PATH" val="C:\Users\hp4431s\Desktop\TEP NGUON BÀI GIANG\So 5\quiz\quiz2.quiz"/>
  <p:tag name="ISPRING_QUIZ_RELATIVE_PATH" val="So 5\quiz\quiz2.quiz"/>
  <p:tag name="GENSWF_SLIDE_TITLE" val="Luyện tập"/>
  <p:tag name="ISPRING_SLIDE_INDENT_LEVEL" val="0"/>
  <p:tag name="ISPRING_SLIDE_ID_2" val="{F60BE203-426E-4775-AB0B-ACEF2CC521C1}"/>
  <p:tag name="GENSWF_ADVANCE_TIME" val="14.2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1128</TotalTime>
  <Words>284</Words>
  <Application>Microsoft Office PowerPoint</Application>
  <PresentationFormat>Widescreen</PresentationFormat>
  <Paragraphs>70</Paragraphs>
  <Slides>15</Slides>
  <Notes>15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Aharoni</vt:lpstr>
      <vt:lpstr>Arial</vt:lpstr>
      <vt:lpstr>Arial Black</vt:lpstr>
      <vt:lpstr>Calibri</vt:lpstr>
      <vt:lpstr>Calibri Light</vt:lpstr>
      <vt:lpstr>Constantia</vt:lpstr>
      <vt:lpstr>Fruitopia</vt:lpstr>
      <vt:lpstr>Open Sans Extrabold</vt:lpstr>
      <vt:lpstr>Segoe UI</vt:lpstr>
      <vt:lpstr>Segoe UI Semibold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Đếm và nhận biết số lượng 5 trên đối tượng</dc:title>
  <dc:creator>hp4431s</dc:creator>
  <cp:lastModifiedBy>Techsi.vn</cp:lastModifiedBy>
  <cp:revision>104</cp:revision>
  <dcterms:created xsi:type="dcterms:W3CDTF">2023-12-24T13:56:17Z</dcterms:created>
  <dcterms:modified xsi:type="dcterms:W3CDTF">2025-05-10T09:23:04Z</dcterms:modified>
</cp:coreProperties>
</file>