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4" r:id="rId6"/>
    <p:sldId id="291" r:id="rId7"/>
    <p:sldId id="279" r:id="rId8"/>
    <p:sldId id="268" r:id="rId9"/>
    <p:sldId id="270" r:id="rId10"/>
    <p:sldId id="297" r:id="rId11"/>
    <p:sldId id="292" r:id="rId12"/>
    <p:sldId id="294" r:id="rId13"/>
    <p:sldId id="266" r:id="rId14"/>
    <p:sldId id="272" r:id="rId15"/>
    <p:sldId id="296" r:id="rId16"/>
    <p:sldId id="300" r:id="rId17"/>
    <p:sldId id="295" r:id="rId18"/>
    <p:sldId id="281" r:id="rId19"/>
    <p:sldId id="265" r:id="rId20"/>
    <p:sldId id="282" r:id="rId21"/>
    <p:sldId id="283" r:id="rId22"/>
    <p:sldId id="285" r:id="rId23"/>
    <p:sldId id="288" r:id="rId24"/>
    <p:sldId id="284" r:id="rId25"/>
    <p:sldId id="303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92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5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9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1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2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95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8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9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4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6" y="6248767"/>
            <a:ext cx="5196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89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15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6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3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28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3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70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36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5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35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6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07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37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2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1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4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93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21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0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26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24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5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95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39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53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0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9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5979D-EABD-4155-B4D8-EA7B31AF9EC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0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8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15" Type="http://schemas.openxmlformats.org/officeDocument/2006/relationships/image" Target="../media/image40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26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5" Type="http://schemas.openxmlformats.org/officeDocument/2006/relationships/image" Target="../media/image11.png"/><Relationship Id="rId17" Type="http://schemas.openxmlformats.org/officeDocument/2006/relationships/image" Target="../media/image211.svg"/><Relationship Id="rId2" Type="http://schemas.microsoft.com/office/2007/relationships/media" Target="../media/media7.m4a"/><Relationship Id="rId29" Type="http://schemas.openxmlformats.org/officeDocument/2006/relationships/image" Target="../media/image16.png"/><Relationship Id="rId1" Type="http://schemas.openxmlformats.org/officeDocument/2006/relationships/tags" Target="../tags/tag8.xml"/><Relationship Id="rId6" Type="http://schemas.openxmlformats.org/officeDocument/2006/relationships/image" Target="../media/image212.svg"/><Relationship Id="rId24" Type="http://schemas.openxmlformats.org/officeDocument/2006/relationships/image" Target="../media/image10.png"/><Relationship Id="rId5" Type="http://schemas.openxmlformats.org/officeDocument/2006/relationships/image" Target="../media/image7.png"/><Relationship Id="rId23" Type="http://schemas.openxmlformats.org/officeDocument/2006/relationships/image" Target="../media/image291.svg"/><Relationship Id="rId28" Type="http://schemas.microsoft.com/office/2007/relationships/hdphoto" Target="../media/hdphoto1.wdp"/><Relationship Id="rId19" Type="http://schemas.openxmlformats.org/officeDocument/2006/relationships/image" Target="../media/image23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02.svg"/><Relationship Id="rId27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openxmlformats.org/officeDocument/2006/relationships/image" Target="../media/image25.jpe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svg"/><Relationship Id="rId26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5" Type="http://schemas.openxmlformats.org/officeDocument/2006/relationships/image" Target="../media/image11.png"/><Relationship Id="rId17" Type="http://schemas.openxmlformats.org/officeDocument/2006/relationships/image" Target="../media/image2110.sv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120.svg"/><Relationship Id="rId24" Type="http://schemas.openxmlformats.org/officeDocument/2006/relationships/image" Target="../media/image10.png"/><Relationship Id="rId5" Type="http://schemas.openxmlformats.org/officeDocument/2006/relationships/image" Target="../media/image7.png"/><Relationship Id="rId23" Type="http://schemas.openxmlformats.org/officeDocument/2006/relationships/image" Target="../media/image2910.svg"/><Relationship Id="rId28" Type="http://schemas.openxmlformats.org/officeDocument/2006/relationships/image" Target="../media/image16.png"/><Relationship Id="rId19" Type="http://schemas.openxmlformats.org/officeDocument/2006/relationships/image" Target="../media/image23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020.svg"/><Relationship Id="rId27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2.m4a"/><Relationship Id="rId7" Type="http://schemas.openxmlformats.org/officeDocument/2006/relationships/image" Target="../media/image29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4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26" Type="http://schemas.openxmlformats.org/officeDocument/2006/relationships/image" Target="../media/image30.jpg"/><Relationship Id="rId3" Type="http://schemas.openxmlformats.org/officeDocument/2006/relationships/audio" Target="../media/media13.m4a"/><Relationship Id="rId7" Type="http://schemas.openxmlformats.org/officeDocument/2006/relationships/image" Target="../media/image212.svg"/><Relationship Id="rId25" Type="http://schemas.openxmlformats.org/officeDocument/2006/relationships/image" Target="../media/image11.png"/><Relationship Id="rId2" Type="http://schemas.microsoft.com/office/2007/relationships/media" Target="../media/media13.m4a"/><Relationship Id="rId29" Type="http://schemas.openxmlformats.org/officeDocument/2006/relationships/image" Target="../media/image32.GIF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24" Type="http://schemas.openxmlformats.org/officeDocument/2006/relationships/image" Target="../media/image10.png"/><Relationship Id="rId5" Type="http://schemas.openxmlformats.org/officeDocument/2006/relationships/audio" Target="../media/audio1.wav"/><Relationship Id="rId23" Type="http://schemas.openxmlformats.org/officeDocument/2006/relationships/image" Target="../media/image291.sv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svg"/><Relationship Id="rId14" Type="http://schemas.openxmlformats.org/officeDocument/2006/relationships/image" Target="../media/image102.svg"/><Relationship Id="rId27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32.GIF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2" Type="http://schemas.microsoft.com/office/2007/relationships/media" Target="../media/media14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audio" Target="../media/media15.m4a"/><Relationship Id="rId10" Type="http://schemas.openxmlformats.org/officeDocument/2006/relationships/image" Target="../media/image33.png"/><Relationship Id="rId4" Type="http://schemas.microsoft.com/office/2007/relationships/media" Target="../media/media15.m4a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2" Type="http://schemas.microsoft.com/office/2007/relationships/media" Target="../media/media14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jpeg"/><Relationship Id="rId5" Type="http://schemas.openxmlformats.org/officeDocument/2006/relationships/audio" Target="../media/media16.m4a"/><Relationship Id="rId10" Type="http://schemas.openxmlformats.org/officeDocument/2006/relationships/image" Target="../media/image35.png"/><Relationship Id="rId4" Type="http://schemas.microsoft.com/office/2007/relationships/media" Target="../media/media16.m4a"/><Relationship Id="rId9" Type="http://schemas.openxmlformats.org/officeDocument/2006/relationships/image" Target="../media/image29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2.GIF"/><Relationship Id="rId2" Type="http://schemas.microsoft.com/office/2007/relationships/media" Target="../media/media14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audio" Target="../media/media17.m4a"/><Relationship Id="rId10" Type="http://schemas.openxmlformats.org/officeDocument/2006/relationships/image" Target="../media/image39.png"/><Relationship Id="rId4" Type="http://schemas.microsoft.com/office/2007/relationships/media" Target="../media/media17.m4a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26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5" Type="http://schemas.openxmlformats.org/officeDocument/2006/relationships/image" Target="../media/image11.png"/><Relationship Id="rId17" Type="http://schemas.openxmlformats.org/officeDocument/2006/relationships/image" Target="../media/image2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12.svg"/><Relationship Id="rId24" Type="http://schemas.openxmlformats.org/officeDocument/2006/relationships/image" Target="../media/image10.png"/><Relationship Id="rId23" Type="http://schemas.openxmlformats.org/officeDocument/2006/relationships/image" Target="../media/image291.svg"/><Relationship Id="rId28" Type="http://schemas.microsoft.com/office/2007/relationships/hdphoto" Target="../media/hdphoto1.wdp"/><Relationship Id="rId19" Type="http://schemas.openxmlformats.org/officeDocument/2006/relationships/image" Target="../media/image231.svg"/><Relationship Id="rId9" Type="http://schemas.openxmlformats.org/officeDocument/2006/relationships/image" Target="../media/image9.png"/><Relationship Id="rId14" Type="http://schemas.openxmlformats.org/officeDocument/2006/relationships/image" Target="../media/image102.svg"/><Relationship Id="rId27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2.GIF"/><Relationship Id="rId2" Type="http://schemas.microsoft.com/office/2007/relationships/media" Target="../media/media14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audio" Target="../media/media18.m4a"/><Relationship Id="rId10" Type="http://schemas.openxmlformats.org/officeDocument/2006/relationships/image" Target="../media/image40.png"/><Relationship Id="rId4" Type="http://schemas.microsoft.com/office/2007/relationships/media" Target="../media/media18.m4a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2" Type="http://schemas.microsoft.com/office/2007/relationships/media" Target="../media/media14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2.GIF"/><Relationship Id="rId5" Type="http://schemas.openxmlformats.org/officeDocument/2006/relationships/audio" Target="../media/media19.m4a"/><Relationship Id="rId10" Type="http://schemas.openxmlformats.org/officeDocument/2006/relationships/image" Target="../media/image34.png"/><Relationship Id="rId4" Type="http://schemas.microsoft.com/office/2007/relationships/media" Target="../media/media19.m4a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2" Type="http://schemas.microsoft.com/office/2007/relationships/media" Target="../media/media14.mp4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2.GIF"/><Relationship Id="rId5" Type="http://schemas.openxmlformats.org/officeDocument/2006/relationships/audio" Target="../media/media20.m4a"/><Relationship Id="rId10" Type="http://schemas.openxmlformats.org/officeDocument/2006/relationships/image" Target="../media/image42.png"/><Relationship Id="rId4" Type="http://schemas.microsoft.com/office/2007/relationships/media" Target="../media/media20.m4a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.m4a"/><Relationship Id="rId7" Type="http://schemas.openxmlformats.org/officeDocument/2006/relationships/image" Target="../media/image19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4a"/><Relationship Id="rId7" Type="http://schemas.openxmlformats.org/officeDocument/2006/relationships/image" Target="../media/image21.jpe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svg"/><Relationship Id="rId26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5" Type="http://schemas.openxmlformats.org/officeDocument/2006/relationships/image" Target="../media/image11.png"/><Relationship Id="rId17" Type="http://schemas.openxmlformats.org/officeDocument/2006/relationships/image" Target="../media/image2110.sv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2120.svg"/><Relationship Id="rId24" Type="http://schemas.openxmlformats.org/officeDocument/2006/relationships/image" Target="../media/image10.png"/><Relationship Id="rId5" Type="http://schemas.openxmlformats.org/officeDocument/2006/relationships/image" Target="../media/image7.png"/><Relationship Id="rId23" Type="http://schemas.openxmlformats.org/officeDocument/2006/relationships/image" Target="../media/image2910.svg"/><Relationship Id="rId28" Type="http://schemas.openxmlformats.org/officeDocument/2006/relationships/image" Target="../media/image16.png"/><Relationship Id="rId19" Type="http://schemas.openxmlformats.org/officeDocument/2006/relationships/image" Target="../media/image23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020.svg"/><Relationship Id="rId27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05B40-4755-4F0F-87F9-D655853D47AF}"/>
              </a:ext>
            </a:extLst>
          </p:cNvPr>
          <p:cNvSpPr txBox="1"/>
          <p:nvPr/>
        </p:nvSpPr>
        <p:spPr>
          <a:xfrm>
            <a:off x="2751513" y="775884"/>
            <a:ext cx="67537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8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kumimoji="0" lang="en-US" b="1" i="0" u="none" strike="noStrike" kern="0" cap="none" spc="0" normalizeH="0" baseline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kumimoji="0" lang="en-US" b="1" i="0" u="none" strike="noStrike" kern="0" cap="none" spc="0" normalizeH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QUẾ</a:t>
            </a:r>
            <a:endParaRPr kumimoji="0" lang="en-US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E2057-40F0-470C-AD51-85634058BDEC}"/>
              </a:ext>
            </a:extLst>
          </p:cNvPr>
          <p:cNvSpPr txBox="1"/>
          <p:nvPr/>
        </p:nvSpPr>
        <p:spPr>
          <a:xfrm>
            <a:off x="2195701" y="2734624"/>
            <a:ext cx="8203866" cy="260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kumimoji="0" lang="vi-VN" sz="280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bay,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tàu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thủy</a:t>
            </a:r>
            <a:endParaRPr kumimoji="0" lang="vi-VN" b="1" i="0" u="none" strike="noStrike" kern="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 tuổi: Mẫu giáo </a:t>
            </a:r>
            <a:r>
              <a:rPr lang="en-US" sz="2400" b="1" kern="0" dirty="0" err="1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kern="0" dirty="0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kumimoji="0" lang="vi-VN" sz="2400" b="1" i="0" u="none" strike="noStrike" kern="0" cap="none" spc="0" normalizeH="0" baseline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 </a:t>
            </a:r>
            <a:endParaRPr kumimoji="0" lang="vi-VN" sz="240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                      </a:t>
            </a:r>
            <a:endParaRPr kumimoji="0" lang="en-US" sz="200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3340" y="662238"/>
            <a:ext cx="1882361" cy="123294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76019" y="5129424"/>
            <a:ext cx="2541465" cy="1563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06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7181">
        <p15:prstTrans prst="curtains"/>
      </p:transition>
    </mc:Choice>
    <mc:Fallback xmlns="">
      <p:transition spd="slow" advTm="27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706 L -0.00572 0.07084 C 0.01667 0.05556 -0.0013 0.06922 0.01042 0.05741 C 0.01224 0.05556 0.01446 0.05417 0.01628 0.05209 C 0.02305 0.04468 0.02162 0.04283 0.02956 0.03658 C 0.03138 0.03496 0.03347 0.03472 0.03542 0.0338 C 0.04388 0.02385 0.03568 0.03264 0.04415 0.02616 C 0.04623 0.02454 0.04805 0.02199 0.05013 0.02084 C 0.05248 0.01945 0.05495 0.01898 0.05743 0.01829 C 0.0599 0.01898 0.0625 0.01898 0.06485 0.02084 C 0.06706 0.02269 0.06823 0.02801 0.07071 0.02871 C 0.07605 0.02986 0.08152 0.02685 0.08685 0.02616 C 0.09519 0.02107 0.09011 0.02547 0.10013 0.00787 L 0.10013 0.0081 C 0.10756 0.00116 0.10417 0.00463 0.11042 -0.00278 C 0.11576 -0.01713 0.11016 -0.00578 0.11771 -0.01319 C 0.13295 -0.02824 0.12097 -0.02037 0.13099 -0.02615 C 0.13907 -0.025 0.14714 -0.02893 0.153 -0.01828 C 0.1543 -0.0162 0.15495 -0.01319 0.15599 -0.01065 C 0.16719 -0.01134 0.17852 -0.01088 0.18985 -0.01319 C 0.19193 -0.01365 0.19349 -0.01736 0.19571 -0.01828 C 0.19948 -0.02014 0.20352 -0.0199 0.20743 -0.02106 C 0.2099 -0.02176 0.21237 -0.02268 0.21485 -0.02361 C 0.21719 -0.02268 0.2198 -0.02245 0.22214 -0.02106 C 0.22618 -0.01828 0.22787 -0.0125 0.23099 -0.00787 C 0.23477 -0.00231 0.23542 -0.00278 0.23985 -2.59259E-6 C 0.24766 -0.00092 0.2556 0.00023 0.26329 -0.00278 C 0.26758 -0.0044 0.27513 -0.01319 0.27513 -0.01296 C 0.27709 -0.01828 0.27826 -0.025 0.28099 -0.02893 C 0.28347 -0.0324 0.28568 -0.03611 0.28829 -0.03935 C 0.29193 -0.04352 0.29922 -0.04815 0.303 -0.04977 C 0.31003 -0.05278 0.31915 -0.05532 0.32657 -0.05764 C 0.32995 -0.05671 0.33373 -0.05764 0.33685 -0.05486 C 0.33816 -0.0537 0.33737 -0.0493 0.33816 -0.04722 C 0.33946 -0.04467 0.34141 -0.04398 0.34271 -0.0419 C 0.34428 -0.03958 0.34545 -0.03611 0.34714 -0.03403 C 0.35027 -0.03009 0.35378 -0.02824 0.35743 -0.02615 C 0.3668 -0.02893 0.37618 -0.03078 0.38542 -0.03403 C 0.38829 -0.03518 0.39415 -0.03935 0.39415 -0.03912 C 0.39714 -0.04282 0.40196 -0.04375 0.403 -0.04977 C 0.40352 -0.05231 0.40326 -0.05578 0.40443 -0.05764 C 0.40652 -0.06065 0.40951 -0.06065 0.41185 -0.06273 C 0.41342 -0.06412 0.41459 -0.0669 0.41615 -0.06805 C 0.41993 -0.0706 0.428 -0.07315 0.428 -0.07291 L 0.49415 -0.06805 C 0.49571 -0.06782 0.4974 -0.06713 0.49857 -0.06551 C 0.50573 -0.05532 0.49675 -0.05879 0.50599 -0.04977 C 0.50873 -0.04699 0.51472 -0.04444 0.51472 -0.04421 C 0.51888 -0.04537 0.52904 -0.04722 0.53386 -0.04977 C 0.53646 -0.05115 0.53868 -0.05393 0.54128 -0.05486 C 0.54467 -0.05648 0.54805 -0.05671 0.55157 -0.05764 C 0.57084 -0.06203 0.55756 -0.05879 0.58243 -0.06273 C 0.58946 -0.06389 0.60027 -0.06643 0.60743 -0.06805 C 0.61277 -0.06713 0.61875 -0.06944 0.62357 -0.06551 C 0.62683 -0.06273 0.62657 -0.05324 0.62943 -0.04977 L 0.63386 -0.04444 C 0.64519 -0.04537 0.65652 -0.0449 0.66771 -0.04722 C 0.6737 -0.04838 0.67136 -0.05416 0.67357 -0.06018 C 0.67474 -0.06319 0.678 -0.06805 0.678 -0.06782 L 0.75013 -0.0419 " pathEditMode="relative" rAng="0" ptsTypes="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86" y="-7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-1.85185E-6 C -0.00494 -0.00093 -0.00989 -0.00139 -0.01471 -0.00255 C -0.01796 -0.00347 -0.02187 -0.00602 -0.025 -0.00787 C -0.03294 -0.00695 -0.04075 -0.00579 -0.04856 -0.00533 C -0.11888 -0.00093 -0.08645 -0.00741 -0.11914 -1.85185E-6 C -0.1207 0.00162 -0.122 0.0037 -0.12356 0.00509 C -0.13281 0.01342 -0.15052 0.00555 -0.15599 0.00509 C -0.18229 -0.00255 -0.16757 0.00046 -0.2 -0.00255 C -0.20299 -0.00347 -0.20599 -0.00417 -0.20885 -0.00533 C -0.21041 -0.00579 -0.21171 -0.00787 -0.21328 -0.00787 C -0.22304 -0.00787 -0.23294 -0.00602 -0.2427 -0.00533 C -0.26484 0.00254 -0.23724 -0.00741 -0.25599 -1.85185E-6 C -0.25833 0.00092 -0.2608 0.00231 -0.26328 0.00254 C -0.27552 0.00393 -0.28776 0.0044 -0.3 0.00509 C -0.31276 0.0044 -0.32552 0.00416 -0.33828 0.00254 C -0.33984 0.00231 -0.34114 0.00069 -0.3427 -1.85185E-6 C -0.34505 -0.00116 -0.34765 -0.00139 -0.35 -0.00255 C -0.35299 -0.00417 -0.35586 -0.00602 -0.35885 -0.00787 C -0.36028 -0.0088 -0.36171 -0.01019 -0.36328 -0.01042 L -0.38385 -0.01297 C -0.39322 -0.01227 -0.4026 -0.0125 -0.41184 -0.01042 C -0.41484 -0.00972 -0.41757 -0.00648 -0.42057 -0.00533 C -0.43671 0.00185 -0.42838 -0.00093 -0.44557 0.00254 C -0.46432 -0.00023 -0.45794 0.00463 -0.46614 -0.00255 L -0.46184 0.00254 L -0.46471 -1.85185E-6 " pathEditMode="relative" ptsTypes="AAAAAAAAAAAAAAAAAAAAAAAAAAA">
                                      <p:cBhvr>
                                        <p:cTn id="8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51" b="99882" l="63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284586" y="1604411"/>
            <a:ext cx="205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416" y="2499059"/>
            <a:ext cx="7832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810962"/>
      </p:ext>
    </p:extLst>
  </p:cSld>
  <p:clrMapOvr>
    <a:masterClrMapping/>
  </p:clrMapOvr>
  <p:transition spd="slow" advTm="198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513" y="199357"/>
            <a:ext cx="1122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Tin tức &amp; Sự kiệ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233" y="1511169"/>
            <a:ext cx="5029200" cy="434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Ai đang ngồi trên tàu du lịch, hãy nghĩ đến áo phao' » Báo Phụ Nữ ...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4862" y="1511169"/>
            <a:ext cx="5029200" cy="434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72739"/>
      </p:ext>
    </p:extLst>
  </p:cSld>
  <p:clrMapOvr>
    <a:masterClrMapping/>
  </p:clrMapOvr>
  <p:transition spd="slow" advTm="304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34347" y="2535652"/>
            <a:ext cx="6704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5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167">
        <p14:ripple/>
      </p:transition>
    </mc:Choice>
    <mc:Fallback xmlns="">
      <p:transition spd="slow" advTm="13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77630" cy="6920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4621303" y="5631667"/>
            <a:ext cx="2393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"/>
    </mc:Choice>
    <mc:Fallback xmlns="">
      <p:transition spd="slow" advTm="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7694931" y="574471"/>
            <a:ext cx="401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83">
        <p:cut/>
      </p:transition>
    </mc:Choice>
    <mc:Fallback xmlns="">
      <p:transition advTm="308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9082" y="0"/>
            <a:ext cx="3852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1556424"/>
            <a:ext cx="5365412" cy="4362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395" y="1556425"/>
            <a:ext cx="5143500" cy="4362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5391"/>
      </p:ext>
    </p:extLst>
  </p:cSld>
  <p:clrMapOvr>
    <a:masterClrMapping/>
  </p:clrMapOvr>
  <p:transition spd="slow" advTm="395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84117" y="898551"/>
            <a:ext cx="6870904" cy="4202426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5073869" y="441431"/>
            <a:ext cx="1868959" cy="408181"/>
            <a:chOff x="0" y="0"/>
            <a:chExt cx="3737918" cy="816362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1849547" y="54173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791700" y="136955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682344">
            <a:off x="9773039" y="461092"/>
            <a:ext cx="1565616" cy="5123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3" y="1930552"/>
            <a:ext cx="5393775" cy="58086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772619" y="14593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 CHƠI</a:t>
            </a:r>
          </a:p>
          <a:p>
            <a:pPr marL="0" marR="0" lvl="0" indent="0" algn="ctr" defTabSz="609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AI THÔNG MINH HƠN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274" y="1955090"/>
            <a:ext cx="5212035" cy="52120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90" y="2961128"/>
            <a:ext cx="2563084" cy="1922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2771">
        <p:checker/>
      </p:transition>
    </mc:Choice>
    <mc:Fallback xmlns="">
      <p:transition spd="slow" advTm="3277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215757"/>
            <a:ext cx="11665608" cy="6385421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9" y="1660281"/>
            <a:ext cx="3442145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031" y="1647312"/>
            <a:ext cx="3442145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1887" y="1660280"/>
            <a:ext cx="3423082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434404" y="4772884"/>
            <a:ext cx="1460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6748" y="4772884"/>
            <a:ext cx="202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46178" y="4772884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Ô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3651" y="341950"/>
            <a:ext cx="1665593" cy="119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09" y="2696777"/>
            <a:ext cx="2563084" cy="1922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5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388">
        <p:split orient="vert"/>
      </p:transition>
    </mc:Choice>
    <mc:Fallback xmlns="">
      <p:transition spd="slow" advTm="483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8" grpId="0"/>
      <p:bldP spid="8" grpId="1"/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20386" objId="10"/>
        <p14:stopEvt time="20386" objId="10"/>
        <p14:playEvt time="20386" objId="10"/>
        <p14:stopEvt time="31206" objId="1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195209"/>
            <a:ext cx="11665608" cy="6405969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061" y="263846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485" y="987538"/>
            <a:ext cx="4179035" cy="2148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579" y="3898331"/>
            <a:ext cx="4032374" cy="2142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5" y="3898331"/>
            <a:ext cx="4032374" cy="2173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Những chuyến tàu thu về 1 triệu đồng: Tiền đâu tăng lương? - VietNamNe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32" y="987538"/>
            <a:ext cx="3998668" cy="2173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793802" y="326323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34164" y="3329489"/>
            <a:ext cx="1962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3245" y="6168175"/>
            <a:ext cx="1332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5954" y="6121090"/>
            <a:ext cx="1499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6946" y="2828160"/>
            <a:ext cx="1959875" cy="1402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74" y="2479633"/>
            <a:ext cx="2563084" cy="19223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0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3916">
        <p:circle/>
      </p:transition>
    </mc:Choice>
    <mc:Fallback xmlns="">
      <p:transition spd="slow" advTm="539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/>
      <p:bldP spid="10" grpId="1"/>
      <p:bldP spid="11" grpId="0"/>
      <p:bldP spid="11" grpId="1"/>
      <p:bldP spid="12" grpId="0"/>
    </p:bldLst>
  </p:timing>
  <p:extLst mod="1">
    <p:ext uri="{E180D4A7-C9FB-4DFB-919C-405C955672EB}">
      <p14:showEvtLst xmlns:p14="http://schemas.microsoft.com/office/powerpoint/2010/main">
        <p14:playEvt time="22103" objId="14"/>
        <p14:stopEvt time="22103" objId="14"/>
        <p14:playEvt time="22103" objId="14"/>
        <p14:stopEvt time="31637" objId="1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9855" y="483646"/>
            <a:ext cx="576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bay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9055" r="579"/>
          <a:stretch/>
        </p:blipFill>
        <p:spPr>
          <a:xfrm>
            <a:off x="8341653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9559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77911" y="5007680"/>
            <a:ext cx="2124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139" y="5007680"/>
            <a:ext cx="1956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1962" y="5007680"/>
            <a:ext cx="23788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1200" y="352507"/>
            <a:ext cx="2133600" cy="1527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48" y="2785237"/>
            <a:ext cx="2563084" cy="192231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9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90">
        <p:fade/>
      </p:transition>
    </mc:Choice>
    <mc:Fallback xmlns="">
      <p:transition spd="med" advTm="52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7" grpId="1"/>
      <p:bldP spid="8" grpId="0"/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20041" objId="10"/>
        <p14:stopEvt time="20041" objId="10"/>
        <p14:playEvt time="20041" objId="10"/>
        <p14:stopEvt time="30145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86947" y="919503"/>
            <a:ext cx="7200417" cy="4530962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4140312" y="289495"/>
            <a:ext cx="1868959" cy="408181"/>
            <a:chOff x="0" y="0"/>
            <a:chExt cx="3737918" cy="816362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976422" y="320938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688814" y="1637797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682344">
            <a:off x="8420875" y="389331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0231">
            <a:off x="1102528" y="4783413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51" b="99882" l="63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315160" y="1155189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96157" y="1708880"/>
            <a:ext cx="5501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17">
        <p:split orient="vert"/>
      </p:transition>
    </mc:Choice>
    <mc:Fallback xmlns="">
      <p:transition spd="slow" advTm="82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9855" y="483646"/>
            <a:ext cx="576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309" y="2932541"/>
            <a:ext cx="3252999" cy="2113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9055" r="579"/>
          <a:stretch/>
        </p:blipFill>
        <p:spPr>
          <a:xfrm>
            <a:off x="557694" y="1310572"/>
            <a:ext cx="3252999" cy="2113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t="33480"/>
          <a:stretch/>
        </p:blipFill>
        <p:spPr>
          <a:xfrm>
            <a:off x="4405501" y="2386271"/>
            <a:ext cx="3252999" cy="2075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817466" y="5223348"/>
            <a:ext cx="2124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1711" y="3589085"/>
            <a:ext cx="2225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0578" y="4645738"/>
            <a:ext cx="2408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9508" y="362234"/>
            <a:ext cx="2202873" cy="1576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4" y="2812088"/>
            <a:ext cx="2563084" cy="1922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1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423">
        <p:circle/>
      </p:transition>
    </mc:Choice>
    <mc:Fallback xmlns="">
      <p:transition spd="slow" advTm="484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9" grpId="1"/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19030" objId="11"/>
        <p14:stopEvt time="19030" objId="11"/>
        <p14:playEvt time="19030" objId="11"/>
        <p14:stopEvt time="28451" objId="1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1621" r="1061"/>
          <a:stretch/>
        </p:blipFill>
        <p:spPr>
          <a:xfrm>
            <a:off x="799230" y="1607127"/>
            <a:ext cx="5026343" cy="3981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5021" r="-2672"/>
          <a:stretch/>
        </p:blipFill>
        <p:spPr>
          <a:xfrm>
            <a:off x="7014555" y="1607126"/>
            <a:ext cx="4439477" cy="3981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73242" y="5744442"/>
            <a:ext cx="385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028" y="5744440"/>
            <a:ext cx="430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25423" y="91490"/>
            <a:ext cx="2182325" cy="1561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2" y="3128296"/>
            <a:ext cx="2563084" cy="19223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0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90">
        <p:split orient="vert"/>
      </p:transition>
    </mc:Choice>
    <mc:Fallback xmlns="">
      <p:transition spd="slow" advTm="440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6746" objId="8"/>
        <p14:stopEvt time="16746" objId="8"/>
        <p14:playEvt time="16746" objId="8"/>
        <p14:stopEvt time="26646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9285" y="5737964"/>
            <a:ext cx="385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493" y="5737964"/>
            <a:ext cx="545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5423" y="91490"/>
            <a:ext cx="2182325" cy="1561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i đang ngồi trên tàu du lịch, hãy nghĩ đến áo phao' » Báo Phụ Nữ ...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46747" y="1490678"/>
            <a:ext cx="4673449" cy="4090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560" y="1478613"/>
            <a:ext cx="4763138" cy="4115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97" y="3274460"/>
            <a:ext cx="2563084" cy="19223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2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440">
        <p:split orient="vert"/>
      </p:transition>
    </mc:Choice>
    <mc:Fallback xmlns="">
      <p:transition spd="slow" advTm="484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082" objId="8"/>
        <p14:stopEvt time="17082" objId="8"/>
        <p14:playEvt time="17082" objId="8"/>
        <p14:stopEvt time="26965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33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50">
        <p15:prstTrans prst="airplane"/>
      </p:transition>
    </mc:Choice>
    <mc:Fallback xmlns="">
      <p:transition spd="slow" advTm="12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58400" y="2598821"/>
            <a:ext cx="1398493" cy="1232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 rot="21229040">
            <a:off x="3770024" y="3031914"/>
            <a:ext cx="6303286" cy="1232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3530" y="2411185"/>
            <a:ext cx="2762450" cy="30018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20430844">
            <a:off x="2156886" y="4594284"/>
            <a:ext cx="5835894" cy="1896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188201" y="0"/>
            <a:ext cx="1172944" cy="30512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911365" y="3912125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510722" y="3528557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901029" y="3830853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7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90">
        <p:split orient="vert"/>
      </p:transition>
    </mc:Choice>
    <mc:Fallback xmlns="">
      <p:transition spd="slow" advTm="706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4792" y="3599848"/>
            <a:ext cx="972152" cy="6160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351647" y="4215866"/>
            <a:ext cx="2156057" cy="7122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5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4"/>
    </mc:Choice>
    <mc:Fallback xmlns="">
      <p:transition spd="slow" advTm="2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2967" y="155668"/>
            <a:ext cx="92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9 Lưu Ý Cần Biết Khi Đi Máy Bay - VÉ MÁY 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8" y="1250506"/>
            <a:ext cx="5028608" cy="4933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790" y="1309578"/>
            <a:ext cx="5028608" cy="4874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88071"/>
      </p:ext>
    </p:extLst>
  </p:cSld>
  <p:clrMapOvr>
    <a:masterClrMapping/>
  </p:clrMapOvr>
  <p:transition spd="slow" advTm="188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469" y="163075"/>
            <a:ext cx="1048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621" r="1061"/>
          <a:stretch/>
        </p:blipFill>
        <p:spPr>
          <a:xfrm>
            <a:off x="447366" y="1282080"/>
            <a:ext cx="5026343" cy="4356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Lựa chọn ghế trống thêm không gian trên chuyến bay Vietnam Airl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57" y="1288669"/>
            <a:ext cx="5026343" cy="4350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8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7"/>
    </mc:Choice>
    <mc:Fallback xmlns="">
      <p:transition spd="slow" advTm="2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563" y="2319816"/>
            <a:ext cx="7394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7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214">
        <p14:ripple/>
      </p:transition>
    </mc:Choice>
    <mc:Fallback xmlns="">
      <p:transition spd="slow" advTm="13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1311035" y="5195650"/>
            <a:ext cx="512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1970366" y="6026647"/>
            <a:ext cx="3044397" cy="2597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148">
        <p:circle/>
      </p:transition>
    </mc:Choice>
    <mc:Fallback xmlns="">
      <p:transition spd="slow" advClick="0" advTm="41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3886200" y="5690044"/>
            <a:ext cx="401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4985656" y="6561279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704">
        <p:checker/>
      </p:transition>
    </mc:Choice>
    <mc:Fallback xmlns="">
      <p:transition spd="slow" advClick="0" advTm="67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9|20.1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9|3.6|2.5|6.2|0.7|10.4|7.8|1.5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|3.1|2.8|2.5|3.4|2.8|9.1|8.1|1|1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3.1|3.8|3.3|3.3|9.5|8.4|1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7|2.7|3.2|4|3.2|8.9|8|9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8|3.3|3.9|3.2|9.5|6.5|6.3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4|4.1|3.6|2.8|9.3|7.6|1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2|0.7|5.6|6|1.1|4.1|0.9|17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8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1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8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338</Words>
  <Application>Microsoft Office PowerPoint</Application>
  <PresentationFormat>Widescreen</PresentationFormat>
  <Paragraphs>74</Paragraphs>
  <Slides>23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Franklin Gothic Medium</vt:lpstr>
      <vt:lpstr>Segoe Print</vt:lpstr>
      <vt:lpstr>黑体</vt:lpstr>
      <vt:lpstr>Sriracha</vt:lpstr>
      <vt:lpstr>Times New Roman</vt:lpstr>
      <vt:lpstr>方正卡通简体</vt:lpstr>
      <vt:lpstr>Office Theme</vt:lpstr>
      <vt:lpstr>3_Office 主题​​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Techsi.vn</cp:lastModifiedBy>
  <cp:revision>101</cp:revision>
  <dcterms:created xsi:type="dcterms:W3CDTF">2022-02-26T06:13:09Z</dcterms:created>
  <dcterms:modified xsi:type="dcterms:W3CDTF">2025-05-10T02:03:39Z</dcterms:modified>
</cp:coreProperties>
</file>