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0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5ACEB-C9FA-4CA9-A8E9-3332319FBAFF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11AC-F5A7-4B0A-8084-C30F0F13A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174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5ACEB-C9FA-4CA9-A8E9-3332319FBAFF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11AC-F5A7-4B0A-8084-C30F0F13A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829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5ACEB-C9FA-4CA9-A8E9-3332319FBAFF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11AC-F5A7-4B0A-8084-C30F0F13A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387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5ACEB-C9FA-4CA9-A8E9-3332319FBAFF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11AC-F5A7-4B0A-8084-C30F0F13A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517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5ACEB-C9FA-4CA9-A8E9-3332319FBAFF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11AC-F5A7-4B0A-8084-C30F0F13A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214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5ACEB-C9FA-4CA9-A8E9-3332319FBAFF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11AC-F5A7-4B0A-8084-C30F0F13A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157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5ACEB-C9FA-4CA9-A8E9-3332319FBAFF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11AC-F5A7-4B0A-8084-C30F0F13A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350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5ACEB-C9FA-4CA9-A8E9-3332319FBAFF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11AC-F5A7-4B0A-8084-C30F0F13A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654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5ACEB-C9FA-4CA9-A8E9-3332319FBAFF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11AC-F5A7-4B0A-8084-C30F0F13A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498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5ACEB-C9FA-4CA9-A8E9-3332319FBAFF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11AC-F5A7-4B0A-8084-C30F0F13A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273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5ACEB-C9FA-4CA9-A8E9-3332319FBAFF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11AC-F5A7-4B0A-8084-C30F0F13A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459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5ACEB-C9FA-4CA9-A8E9-3332319FBAFF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311AC-F5A7-4B0A-8084-C30F0F13A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395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06556" y="2510135"/>
            <a:ext cx="857888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4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DH: Hoa bé ngoan (Hoàng Văn Yến)</a:t>
            </a:r>
          </a:p>
          <a:p>
            <a:pPr algn="ctr"/>
            <a:r>
              <a:rPr lang="vi-VN" sz="44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NH: Lý cây bông (Dân ca: Nam bộ)</a:t>
            </a:r>
            <a:endParaRPr lang="en-US" sz="440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9569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79117" y="2767280"/>
            <a:ext cx="1023376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anDown">
              <a:avLst/>
            </a:prstTxWarp>
            <a:spAutoFit/>
          </a:bodyPr>
          <a:lstStyle/>
          <a:p>
            <a:pPr algn="ctr"/>
            <a:r>
              <a:rPr lang="vi-VN" sz="8000" b="0" cap="none" spc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Dạy hát: Hoa bé ngoan</a:t>
            </a:r>
            <a:endParaRPr lang="en-US" sz="80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pic>
        <p:nvPicPr>
          <p:cNvPr id="5" name="Karaoke Hoa bé ngoan Melody C   Giaoviennhac Tri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199" y="40907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51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8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" b="54212"/>
          <a:stretch/>
        </p:blipFill>
        <p:spPr>
          <a:xfrm>
            <a:off x="4264925" y="309278"/>
            <a:ext cx="8445690" cy="61188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9435" y="2620370"/>
            <a:ext cx="41625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Đàm thoại, trích dẫn</a:t>
            </a:r>
            <a:endParaRPr lang="en-US" sz="600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5016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09829" y="0"/>
            <a:ext cx="45723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Trẻ thực hiện</a:t>
            </a:r>
            <a:endParaRPr lang="en-US" sz="54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854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4112" y="265079"/>
            <a:ext cx="56477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vi-VN" sz="5400" b="1" cap="none" spc="0" smtClean="0">
                <a:ln/>
                <a:solidFill>
                  <a:schemeClr val="accent3"/>
                </a:solidFill>
                <a:effectLst/>
              </a:rPr>
              <a:t>NH: Lý cây bông</a:t>
            </a:r>
            <a:endParaRPr lang="en-US" sz="5400" b="1" cap="none" spc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4" name="Bài Hát Mẫu_ Lý Cây Bông - Dân Ca Nam Bộ - Âm Nhạc Lớp 3 - Chân Trời Sáng Tạo - Beat_ Teacher 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95924" y="5788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07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6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66748" y="2523990"/>
            <a:ext cx="640912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vi-VN" sz="9600" b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KẾT THÚC</a:t>
            </a:r>
            <a:endParaRPr lang="en-US" sz="9600" b="1" cap="none" spc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096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43</Words>
  <Application>Microsoft Office PowerPoint</Application>
  <PresentationFormat>Widescreen</PresentationFormat>
  <Paragraphs>7</Paragraphs>
  <Slides>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8</cp:revision>
  <dcterms:created xsi:type="dcterms:W3CDTF">2025-02-03T15:41:20Z</dcterms:created>
  <dcterms:modified xsi:type="dcterms:W3CDTF">2025-02-19T08:07:11Z</dcterms:modified>
</cp:coreProperties>
</file>