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1"/>
  </p:notesMasterIdLst>
  <p:sldIdLst>
    <p:sldId id="289" r:id="rId5"/>
    <p:sldId id="584" r:id="rId6"/>
    <p:sldId id="585" r:id="rId7"/>
    <p:sldId id="334" r:id="rId8"/>
    <p:sldId id="557" r:id="rId9"/>
    <p:sldId id="559" r:id="rId10"/>
    <p:sldId id="529" r:id="rId11"/>
    <p:sldId id="536" r:id="rId12"/>
    <p:sldId id="538" r:id="rId13"/>
    <p:sldId id="575" r:id="rId14"/>
    <p:sldId id="578" r:id="rId15"/>
    <p:sldId id="579" r:id="rId16"/>
    <p:sldId id="586" r:id="rId17"/>
    <p:sldId id="580" r:id="rId18"/>
    <p:sldId id="581" r:id="rId19"/>
    <p:sldId id="583"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91" d="100"/>
          <a:sy n="91" d="100"/>
        </p:scale>
        <p:origin x="1404" y="108"/>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5/9/2025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3D2480-E046-F9CB-9A69-1235E46DD2AB}"/>
              </a:ext>
            </a:extLst>
          </p:cNvPr>
          <p:cNvPicPr>
            <a:picLocks noChangeAspect="1"/>
          </p:cNvPicPr>
          <p:nvPr/>
        </p:nvPicPr>
        <p:blipFill>
          <a:blip r:embed="rId2"/>
          <a:stretch>
            <a:fillRect/>
          </a:stretch>
        </p:blipFill>
        <p:spPr>
          <a:xfrm>
            <a:off x="0" y="0"/>
            <a:ext cx="9094828" cy="6705600"/>
          </a:xfrm>
          <a:prstGeom prst="rect">
            <a:avLst/>
          </a:prstGeom>
        </p:spPr>
      </p:pic>
      <p:sp>
        <p:nvSpPr>
          <p:cNvPr id="6" name="Text Box 16">
            <a:extLst>
              <a:ext uri="{FF2B5EF4-FFF2-40B4-BE49-F238E27FC236}">
                <a16:creationId xmlns:a16="http://schemas.microsoft.com/office/drawing/2014/main" id="{5468AB37-AB84-482B-A1B4-3D8FADFEC3EE}"/>
              </a:ext>
            </a:extLst>
          </p:cNvPr>
          <p:cNvSpPr txBox="1">
            <a:spLocks noChangeArrowheads="1"/>
          </p:cNvSpPr>
          <p:nvPr/>
        </p:nvSpPr>
        <p:spPr bwMode="auto">
          <a:xfrm>
            <a:off x="36662" y="306452"/>
            <a:ext cx="9048466" cy="57996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UBND QUẬN LONG BIÊN</a:t>
            </a:r>
          </a:p>
          <a:p>
            <a:pPr algn="ctr">
              <a:lnSpc>
                <a:spcPct val="70000"/>
              </a:lnSpc>
              <a:spcBef>
                <a:spcPct val="50000"/>
              </a:spcBef>
              <a:buNone/>
              <a:defRPr/>
            </a:pPr>
            <a:r>
              <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MẦM NON </a:t>
            </a:r>
            <a:r>
              <a:rPr lang="en-US" altLang="en-US" sz="165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 QUẾ</a:t>
            </a:r>
            <a:endPar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id="{8138E26E-8DBA-4890-B89C-D41C049AFB06}"/>
              </a:ext>
            </a:extLst>
          </p:cNvPr>
          <p:cNvSpPr txBox="1">
            <a:spLocks noChangeArrowheads="1"/>
          </p:cNvSpPr>
          <p:nvPr/>
        </p:nvSpPr>
        <p:spPr bwMode="auto">
          <a:xfrm>
            <a:off x="65095" y="2179757"/>
            <a:ext cx="8959480" cy="34169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2250" b="1" kern="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NGÔN NGỮ</a:t>
            </a:r>
          </a:p>
        </p:txBody>
      </p:sp>
      <p:pic>
        <p:nvPicPr>
          <p:cNvPr id="5" name="Picture 4">
            <a:extLst>
              <a:ext uri="{FF2B5EF4-FFF2-40B4-BE49-F238E27FC236}">
                <a16:creationId xmlns:a16="http://schemas.microsoft.com/office/drawing/2014/main" id="{DF294579-BBEF-36A4-32A5-EC15DABFCFEE}"/>
              </a:ext>
            </a:extLst>
          </p:cNvPr>
          <p:cNvPicPr>
            <a:picLocks noChangeAspect="1"/>
          </p:cNvPicPr>
          <p:nvPr/>
        </p:nvPicPr>
        <p:blipFill>
          <a:blip r:embed="rId3"/>
          <a:stretch>
            <a:fillRect/>
          </a:stretch>
        </p:blipFill>
        <p:spPr>
          <a:xfrm>
            <a:off x="-185836" y="5920770"/>
            <a:ext cx="2480252" cy="784830"/>
          </a:xfrm>
          <a:prstGeom prst="rect">
            <a:avLst/>
          </a:prstGeom>
        </p:spPr>
      </p:pic>
      <p:pic>
        <p:nvPicPr>
          <p:cNvPr id="10" name="Picture 9">
            <a:extLst>
              <a:ext uri="{FF2B5EF4-FFF2-40B4-BE49-F238E27FC236}">
                <a16:creationId xmlns:a16="http://schemas.microsoft.com/office/drawing/2014/main" id="{A43A5905-4EE5-192D-804D-57169749536B}"/>
              </a:ext>
            </a:extLst>
          </p:cNvPr>
          <p:cNvPicPr>
            <a:picLocks noChangeAspect="1"/>
          </p:cNvPicPr>
          <p:nvPr/>
        </p:nvPicPr>
        <p:blipFill>
          <a:blip r:embed="rId4"/>
          <a:stretch>
            <a:fillRect/>
          </a:stretch>
        </p:blipFill>
        <p:spPr>
          <a:xfrm>
            <a:off x="2294416" y="5884417"/>
            <a:ext cx="2650537" cy="770464"/>
          </a:xfrm>
          <a:prstGeom prst="rect">
            <a:avLst/>
          </a:prstGeom>
        </p:spPr>
      </p:pic>
      <p:pic>
        <p:nvPicPr>
          <p:cNvPr id="11" name="Picture 10">
            <a:extLst>
              <a:ext uri="{FF2B5EF4-FFF2-40B4-BE49-F238E27FC236}">
                <a16:creationId xmlns:a16="http://schemas.microsoft.com/office/drawing/2014/main" id="{C8637897-AD14-83AF-C45C-4B2914CF7DA5}"/>
              </a:ext>
            </a:extLst>
          </p:cNvPr>
          <p:cNvPicPr>
            <a:picLocks noChangeAspect="1"/>
          </p:cNvPicPr>
          <p:nvPr/>
        </p:nvPicPr>
        <p:blipFill>
          <a:blip r:embed="rId4"/>
          <a:stretch>
            <a:fillRect/>
          </a:stretch>
        </p:blipFill>
        <p:spPr>
          <a:xfrm>
            <a:off x="4876800" y="5871448"/>
            <a:ext cx="2650537" cy="770463"/>
          </a:xfrm>
          <a:prstGeom prst="rect">
            <a:avLst/>
          </a:prstGeom>
        </p:spPr>
      </p:pic>
      <p:sp>
        <p:nvSpPr>
          <p:cNvPr id="3" name="Rectangle 1">
            <a:extLst>
              <a:ext uri="{FF2B5EF4-FFF2-40B4-BE49-F238E27FC236}">
                <a16:creationId xmlns:a16="http://schemas.microsoft.com/office/drawing/2014/main" id="{44788152-5EB1-AC25-92F0-2853CB35C401}"/>
              </a:ext>
            </a:extLst>
          </p:cNvPr>
          <p:cNvSpPr>
            <a:spLocks noChangeArrowheads="1"/>
          </p:cNvSpPr>
          <p:nvPr/>
        </p:nvSpPr>
        <p:spPr bwMode="auto">
          <a:xfrm>
            <a:off x="-85725" y="2719384"/>
            <a:ext cx="8923379" cy="78483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defRPr/>
            </a:pPr>
            <a:r>
              <a:rPr lang="en-US" altLang="en-US" sz="2250" b="1" dirty="0">
                <a:solidFill>
                  <a:prstClr val="black"/>
                </a:solidFill>
                <a:latin typeface="Times New Roman" panose="02020603050405020304" pitchFamily="18" charset="0"/>
                <a:cs typeface="Times New Roman" panose="02020603050405020304" pitchFamily="18" charset="0"/>
              </a:rPr>
              <a:t>LÀM QUEN VĂN HỌC</a:t>
            </a:r>
          </a:p>
          <a:p>
            <a:pPr algn="ctr">
              <a:spcBef>
                <a:spcPts val="0"/>
              </a:spcBef>
              <a:buNone/>
              <a:defRPr/>
            </a:pPr>
            <a:r>
              <a:rPr lang="en-US" altLang="en-US" sz="2250" b="1" dirty="0" err="1">
                <a:solidFill>
                  <a:prstClr val="black"/>
                </a:solidFill>
                <a:latin typeface="Times New Roman" panose="02020603050405020304" pitchFamily="18" charset="0"/>
                <a:cs typeface="Times New Roman" panose="02020603050405020304" pitchFamily="18" charset="0"/>
              </a:rPr>
              <a:t>Thơ</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Mùa</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hạ</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tuyệt</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vời</a:t>
            </a:r>
            <a:endParaRPr lang="en-US" altLang="en-US" sz="2250" b="1" dirty="0">
              <a:solidFill>
                <a:prstClr val="black"/>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9E4D1E8A-E029-2305-64E9-FB81DE9FBAA3}"/>
              </a:ext>
            </a:extLst>
          </p:cNvPr>
          <p:cNvSpPr>
            <a:spLocks noChangeArrowheads="1"/>
          </p:cNvSpPr>
          <p:nvPr/>
        </p:nvSpPr>
        <p:spPr bwMode="auto">
          <a:xfrm>
            <a:off x="-533400" y="3881495"/>
            <a:ext cx="9094828" cy="55399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defRPr/>
            </a:pP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Lứa</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tuổi</a:t>
            </a:r>
            <a:r>
              <a:rPr lang="en-US" altLang="en-US" sz="1500" b="1" dirty="0">
                <a:solidFill>
                  <a:prstClr val="black"/>
                </a:solidFill>
                <a:latin typeface="Times New Roman" panose="02020603050405020304" pitchFamily="18" charset="0"/>
                <a:cs typeface="Times New Roman" panose="02020603050405020304" pitchFamily="18" charset="0"/>
              </a:rPr>
              <a:t> : </a:t>
            </a:r>
            <a:r>
              <a:rPr lang="en-US" altLang="en-US" sz="1500" b="1" dirty="0" err="1">
                <a:solidFill>
                  <a:prstClr val="black"/>
                </a:solidFill>
                <a:latin typeface="Times New Roman" panose="02020603050405020304" pitchFamily="18" charset="0"/>
                <a:cs typeface="Times New Roman" panose="02020603050405020304" pitchFamily="18" charset="0"/>
              </a:rPr>
              <a:t>Mẫu</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giáo</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lớn</a:t>
            </a:r>
            <a:r>
              <a:rPr lang="en-US" altLang="en-US" sz="1500" b="1" dirty="0">
                <a:solidFill>
                  <a:prstClr val="black"/>
                </a:solidFill>
                <a:latin typeface="Times New Roman" panose="02020603050405020304" pitchFamily="18" charset="0"/>
                <a:cs typeface="Times New Roman" panose="02020603050405020304" pitchFamily="18" charset="0"/>
              </a:rPr>
              <a:t> 5 - 6 </a:t>
            </a:r>
            <a:r>
              <a:rPr lang="en-US" altLang="en-US" sz="1500" b="1" dirty="0" err="1">
                <a:solidFill>
                  <a:prstClr val="black"/>
                </a:solidFill>
                <a:latin typeface="Times New Roman" panose="02020603050405020304" pitchFamily="18" charset="0"/>
                <a:cs typeface="Times New Roman" panose="02020603050405020304" pitchFamily="18" charset="0"/>
              </a:rPr>
              <a:t>tuổi</a:t>
            </a:r>
            <a:endParaRPr lang="en-US" altLang="en-US" sz="1500" b="1" dirty="0">
              <a:solidFill>
                <a:prstClr val="black"/>
              </a:solidFill>
              <a:latin typeface="Times New Roman" panose="02020603050405020304" pitchFamily="18" charset="0"/>
              <a:cs typeface="Times New Roman" panose="02020603050405020304" pitchFamily="18" charset="0"/>
            </a:endParaRPr>
          </a:p>
          <a:p>
            <a:pPr>
              <a:spcBef>
                <a:spcPts val="0"/>
              </a:spcBef>
              <a:buNone/>
              <a:defRPr/>
            </a:pP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Giáo</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viên</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smtClean="0">
                <a:solidFill>
                  <a:prstClr val="black"/>
                </a:solidFill>
                <a:latin typeface="Times New Roman" panose="02020603050405020304" pitchFamily="18" charset="0"/>
                <a:cs typeface="Times New Roman" panose="02020603050405020304" pitchFamily="18" charset="0"/>
              </a:rPr>
              <a:t>Lê</a:t>
            </a:r>
            <a:r>
              <a:rPr lang="en-US" altLang="en-US" sz="1500" b="1" dirty="0" smtClean="0">
                <a:solidFill>
                  <a:prstClr val="black"/>
                </a:solidFill>
                <a:latin typeface="Times New Roman" panose="02020603050405020304" pitchFamily="18" charset="0"/>
                <a:cs typeface="Times New Roman" panose="02020603050405020304" pitchFamily="18" charset="0"/>
              </a:rPr>
              <a:t> </a:t>
            </a:r>
            <a:r>
              <a:rPr lang="en-US" altLang="en-US" sz="1500" b="1" dirty="0" err="1" smtClean="0">
                <a:solidFill>
                  <a:prstClr val="black"/>
                </a:solidFill>
                <a:latin typeface="Times New Roman" panose="02020603050405020304" pitchFamily="18" charset="0"/>
                <a:cs typeface="Times New Roman" panose="02020603050405020304" pitchFamily="18" charset="0"/>
              </a:rPr>
              <a:t>Quỳnh</a:t>
            </a:r>
            <a:r>
              <a:rPr lang="en-US" altLang="en-US" sz="1500" b="1" dirty="0" smtClean="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H</a:t>
            </a:r>
            <a:r>
              <a:rPr lang="en-US" altLang="en-US" sz="1500" b="1" dirty="0" err="1" smtClean="0">
                <a:solidFill>
                  <a:prstClr val="black"/>
                </a:solidFill>
                <a:latin typeface="Times New Roman" panose="02020603050405020304" pitchFamily="18" charset="0"/>
                <a:cs typeface="Times New Roman" panose="02020603050405020304" pitchFamily="18" charset="0"/>
              </a:rPr>
              <a:t>oa</a:t>
            </a:r>
            <a:endParaRPr lang="en-US" altLang="en-US" sz="1500" b="1"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684" y="620396"/>
            <a:ext cx="1866716" cy="1866716"/>
          </a:xfrm>
          <a:prstGeom prst="rect">
            <a:avLst/>
          </a:prstGeom>
        </p:spPr>
      </p:pic>
    </p:spTree>
    <p:extLst>
      <p:ext uri="{BB962C8B-B14F-4D97-AF65-F5344CB8AC3E}">
        <p14:creationId xmlns:p14="http://schemas.microsoft.com/office/powerpoint/2010/main" val="34229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a:t>
            </a:r>
            <a:r>
              <a:rPr lang="en-US" sz="4000" b="1" dirty="0" err="1">
                <a:solidFill>
                  <a:srgbClr val="005EA4"/>
                </a:solidFill>
                <a:latin typeface="Times New Roman" pitchFamily="18" charset="0"/>
                <a:cs typeface="Times New Roman" pitchFamily="18" charset="0"/>
              </a:rPr>
              <a:t>khoe</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sắc</a:t>
            </a:r>
            <a:r>
              <a:rPr lang="en-US" sz="4000" b="1" dirty="0">
                <a:solidFill>
                  <a:srgbClr val="005EA4"/>
                </a:solidFill>
                <a:latin typeface="Times New Roman" pitchFamily="18" charset="0"/>
                <a:cs typeface="Times New Roman" pitchFamily="18" charset="0"/>
              </a:rPr>
              <a:t>…</a:t>
            </a:r>
          </a:p>
          <a:p>
            <a:r>
              <a:rPr lang="en-US" sz="4000" b="1" dirty="0">
                <a:solidFill>
                  <a:srgbClr val="005EA4"/>
                </a:solidFill>
                <a:latin typeface="Times New Roman" pitchFamily="18" charset="0"/>
                <a:cs typeface="Times New Roman" pitchFamily="18" charset="0"/>
              </a:rPr>
              <a:t>Tiếng ve kêu như khúc nhạc vui, mùa hè </a:t>
            </a:r>
            <a:r>
              <a:rPr lang="en-US" sz="4000" b="1" dirty="0" err="1">
                <a:solidFill>
                  <a:srgbClr val="005EA4"/>
                </a:solidFill>
                <a:latin typeface="Times New Roman" pitchFamily="18" charset="0"/>
                <a:cs typeface="Times New Roman" pitchFamily="18" charset="0"/>
              </a:rPr>
              <a:t>cũng</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là</a:t>
            </a:r>
            <a:r>
              <a:rPr lang="en-US" sz="4000" b="1" dirty="0">
                <a:solidFill>
                  <a:srgbClr val="005EA4"/>
                </a:solidFill>
                <a:latin typeface="Times New Roman" pitchFamily="18" charset="0"/>
                <a:cs typeface="Times New Roman" pitchFamily="18" charset="0"/>
              </a:rPr>
              <a:t>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Tree>
  </p:cSld>
  <p:clrMapOvr>
    <a:masterClrMapping/>
  </p:clrMapOvr>
  <p:transition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Trò</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chơi</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c</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ủng</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2057400" y="61415"/>
            <a:ext cx="7315200" cy="4953000"/>
          </a:xfrm>
          <a:prstGeom prst="rect">
            <a:avLst/>
          </a:prstGeom>
          <a:noFill/>
          <a:ln w="9525">
            <a:noFill/>
          </a:ln>
        </p:spPr>
      </p:pic>
      <p:sp>
        <p:nvSpPr>
          <p:cNvPr id="4" name="TextBox 6">
            <a:extLst>
              <a:ext uri="{FF2B5EF4-FFF2-40B4-BE49-F238E27FC236}">
                <a16:creationId xmlns:a16="http://schemas.microsoft.com/office/drawing/2014/main" id="{174E440E-1719-4B5E-A715-ECAB178F81B0}"/>
              </a:ext>
            </a:extLst>
          </p:cNvPr>
          <p:cNvSpPr txBox="1">
            <a:spLocks noChangeArrowheads="1"/>
          </p:cNvSpPr>
          <p:nvPr/>
        </p:nvSpPr>
        <p:spPr bwMode="auto">
          <a:xfrm>
            <a:off x="2971800" y="1687830"/>
            <a:ext cx="597772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Giờ</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Làm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quen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văn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ngày</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hôm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nay </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đã kết thúc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Cảm ơn các con!</a:t>
            </a:r>
            <a:endPar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Cô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chúc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các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con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luôn</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chăm ngoan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giỏi</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B466A-B0C6-BF8A-CEAC-957E70E0BCEA}"/>
              </a:ext>
            </a:extLst>
          </p:cNvPr>
          <p:cNvPicPr>
            <a:picLocks noChangeAspect="1"/>
          </p:cNvPicPr>
          <p:nvPr/>
        </p:nvPicPr>
        <p:blipFill rotWithShape="1">
          <a:blip r:embed="rId2"/>
          <a:srcRect b="3795"/>
          <a:stretch/>
        </p:blipFill>
        <p:spPr>
          <a:xfrm>
            <a:off x="0" y="0"/>
            <a:ext cx="9144000" cy="6858000"/>
          </a:xfrm>
          <a:prstGeom prst="rect">
            <a:avLst/>
          </a:prstGeom>
        </p:spPr>
      </p:pic>
      <p:sp>
        <p:nvSpPr>
          <p:cNvPr id="2" name="TextBox 1">
            <a:extLst>
              <a:ext uri="{FF2B5EF4-FFF2-40B4-BE49-F238E27FC236}">
                <a16:creationId xmlns:a16="http://schemas.microsoft.com/office/drawing/2014/main" id="{61C763D9-A831-0625-6B19-FA04D4ADA690}"/>
              </a:ext>
            </a:extLst>
          </p:cNvPr>
          <p:cNvSpPr txBox="1"/>
          <p:nvPr/>
        </p:nvSpPr>
        <p:spPr>
          <a:xfrm>
            <a:off x="2000250" y="2274838"/>
            <a:ext cx="5143500" cy="1154162"/>
          </a:xfrm>
          <a:prstGeom prst="rect">
            <a:avLst/>
          </a:prstGeom>
          <a:noFill/>
        </p:spPr>
        <p:txBody>
          <a:bodyPr>
            <a:spAutoFit/>
          </a:bodyPr>
          <a:lstStyle/>
          <a:p>
            <a:pPr algn="ctr">
              <a:defRPr/>
            </a:pPr>
            <a:r>
              <a:rPr lang="en-US" sz="2700" b="1">
                <a:latin typeface="Times New Roman" pitchFamily="18" charset="0"/>
                <a:cs typeface="Times New Roman" pitchFamily="18" charset="0"/>
              </a:rPr>
              <a:t>Trẻ hát và vận động:</a:t>
            </a:r>
          </a:p>
          <a:p>
            <a:pPr algn="ctr">
              <a:defRPr/>
            </a:pPr>
            <a:r>
              <a:rPr lang="en-US" sz="4200" b="1">
                <a:solidFill>
                  <a:srgbClr val="1E07C9"/>
                </a:solidFill>
                <a:latin typeface="Times New Roman" pitchFamily="18" charset="0"/>
                <a:cs typeface="Times New Roman" pitchFamily="18" charset="0"/>
              </a:rPr>
              <a:t>“Bé yêu biển lắm”</a:t>
            </a:r>
            <a:endParaRPr lang="en-US" sz="42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val="31812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Đọc</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thơ</a:t>
            </a:r>
            <a:endPar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Bằng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lăng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mở</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Phượng</a:t>
            </a:r>
            <a:r>
              <a:rPr lang="en-US" altLang="en-US" sz="2800" b="1" dirty="0">
                <a:solidFill>
                  <a:srgbClr val="0070C0"/>
                </a:solidFill>
                <a:latin typeface="Times New Roman" panose="02020603050405020304" pitchFamily="18" charset="0"/>
                <a:cs typeface="Times New Roman" panose="02020603050405020304" pitchFamily="18" charset="0"/>
              </a:rPr>
              <a:t> rung </a:t>
            </a:r>
            <a:r>
              <a:rPr lang="en-US" altLang="en-US" sz="2800" b="1" dirty="0" err="1">
                <a:solidFill>
                  <a:srgbClr val="0070C0"/>
                </a:solidFill>
                <a:latin typeface="Times New Roman" panose="02020603050405020304" pitchFamily="18" charset="0"/>
                <a:cs typeface="Times New Roman" panose="02020603050405020304" pitchFamily="18" charset="0"/>
              </a:rPr>
              <a:t>rinh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mắt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Ve </a:t>
            </a:r>
            <a:r>
              <a:rPr lang="en-US" altLang="en-US" sz="3200" b="1" dirty="0" err="1">
                <a:solidFill>
                  <a:srgbClr val="002060"/>
                </a:solidFill>
                <a:latin typeface="Times New Roman" panose="02020603050405020304" pitchFamily="18" charset="0"/>
                <a:cs typeface="Times New Roman" panose="02020603050405020304" pitchFamily="18" charset="0"/>
              </a:rPr>
              <a:t>đâu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lấp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ló</a:t>
            </a:r>
            <a:endParaRPr lang="en-US" altLang="en-US" sz="32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Ca </a:t>
            </a:r>
            <a:r>
              <a:rPr lang="en-US" altLang="en-US" sz="3200" b="1" dirty="0" err="1">
                <a:solidFill>
                  <a:srgbClr val="002060"/>
                </a:solidFill>
                <a:latin typeface="Times New Roman" panose="02020603050405020304" pitchFamily="18" charset="0"/>
                <a:cs typeface="Times New Roman" panose="02020603050405020304" pitchFamily="18" charset="0"/>
              </a:rPr>
              <a:t>muôn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khúc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vui</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 y="5157716"/>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Trời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rọi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4650526" y="5182794"/>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50292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220</Words>
  <Application>Microsoft Office PowerPoint</Application>
  <PresentationFormat>On-screen Show (4:3)</PresentationFormat>
  <Paragraphs>49</Paragraphs>
  <Slides>16</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16</vt:i4>
      </vt:variant>
      <vt:variant>
        <vt:lpstr>Custom Shows</vt:lpstr>
      </vt:variant>
      <vt:variant>
        <vt:i4>1</vt:i4>
      </vt:variant>
    </vt:vector>
  </HeadingPairs>
  <TitlesOfParts>
    <vt:vector size="29" baseType="lpstr">
      <vt:lpstr>Microsoft YaHei</vt:lpstr>
      <vt:lpstr>Microsoft YaHei</vt:lpstr>
      <vt:lpstr>宋体</vt:lpstr>
      <vt:lpstr>Arial</vt:lpstr>
      <vt:lpstr>Calibri</vt:lpstr>
      <vt:lpstr>等线</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Techsi.vn</cp:lastModifiedBy>
  <cp:revision>392</cp:revision>
  <dcterms:created xsi:type="dcterms:W3CDTF">2009-10-23T09:00:00Z</dcterms:created>
  <dcterms:modified xsi:type="dcterms:W3CDTF">2025-05-09T02:24:37Z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