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7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/>
    <p:restoredTop sz="94706"/>
  </p:normalViewPr>
  <p:slideViewPr>
    <p:cSldViewPr>
      <p:cViewPr varScale="1">
        <p:scale>
          <a:sx n="86" d="100"/>
          <a:sy n="86" d="100"/>
        </p:scale>
        <p:origin x="6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1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5" Type="http://schemas.openxmlformats.org/officeDocument/2006/relationships/slide" Target="slide15.xml"/><Relationship Id="rId10" Type="http://schemas.openxmlformats.org/officeDocument/2006/relationships/image" Target="../media/image39.jpg"/><Relationship Id="rId19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jp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5.pn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slide" Target="slide10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openxmlformats.org/officeDocument/2006/relationships/image" Target="../media/image50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5.wdp"/><Relationship Id="rId4" Type="http://schemas.openxmlformats.org/officeDocument/2006/relationships/image" Target="../media/image42.png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4.jpg"/><Relationship Id="rId7" Type="http://schemas.openxmlformats.org/officeDocument/2006/relationships/image" Target="../media/image5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openxmlformats.org/officeDocument/2006/relationships/slide" Target="slide10.xml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microsoft.com/office/2007/relationships/hdphoto" Target="../media/hdphoto15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11.xml"/><Relationship Id="rId10" Type="http://schemas.openxmlformats.org/officeDocument/2006/relationships/image" Target="../media/image58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1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/>
          <p:nvPr/>
        </p:nvSpPr>
        <p:spPr>
          <a:xfrm>
            <a:off x="4464802" y="491517"/>
            <a:ext cx="317798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Nguyệt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Quế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6842" y="1446812"/>
            <a:ext cx="8873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2213" y="2673069"/>
            <a:ext cx="7723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tài: Kỹ năng nhận biết đồ vật nguy hiểm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3315898"/>
            <a:ext cx="4329492" cy="116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3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Lê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Quỳnh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endParaRPr lang="en-US" sz="23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3949" y="6324600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: 2024 - 2025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16" y="-33798"/>
            <a:ext cx="1696959" cy="16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9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2186527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74335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5187387" y="381966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15" y="1397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13" y="139701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71" y="3478644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6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6367" y="3400426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152400" y="1648620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</a:t>
            </a:r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0" y="92597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3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4162" y="838201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158</Words>
  <Application>Microsoft Office PowerPoint</Application>
  <PresentationFormat>Widescreen</PresentationFormat>
  <Paragraphs>25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Techsi.vn</cp:lastModifiedBy>
  <cp:revision>67</cp:revision>
  <dcterms:created xsi:type="dcterms:W3CDTF">2019-05-31T04:12:35Z</dcterms:created>
  <dcterms:modified xsi:type="dcterms:W3CDTF">2025-05-09T02:21:05Z</dcterms:modified>
</cp:coreProperties>
</file>