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3" r:id="rId2"/>
    <p:sldId id="257" r:id="rId3"/>
    <p:sldId id="284" r:id="rId4"/>
    <p:sldId id="260" r:id="rId5"/>
    <p:sldId id="268" r:id="rId6"/>
    <p:sldId id="285" r:id="rId7"/>
    <p:sldId id="263" r:id="rId8"/>
    <p:sldId id="273" r:id="rId9"/>
    <p:sldId id="271" r:id="rId10"/>
    <p:sldId id="270" r:id="rId11"/>
    <p:sldId id="274" r:id="rId12"/>
    <p:sldId id="280" r:id="rId13"/>
    <p:sldId id="281" r:id="rId14"/>
    <p:sldId id="282" r:id="rId15"/>
    <p:sldId id="262" r:id="rId16"/>
    <p:sldId id="286" r:id="rId17"/>
    <p:sldId id="287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0"/>
    <a:srgbClr val="A7A167"/>
    <a:srgbClr val="B09C5F"/>
    <a:srgbClr val="9AA05E"/>
    <a:srgbClr val="CFC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4" autoAdjust="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32005-AA90-4E0C-9324-867C3DA1C6F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89FA7-B5FA-4445-AF39-0A6E49BC5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1F5BB-E9F5-496E-9FC0-44F3B7BFB5C3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elcome\Documents\AN%20chau%20yeu%20co%20tho%20det\V.A%20&#8211;%20Ch&#225;u%20Y&#234;u%20C&#244;%20Th&#7907;%20D&#7879;t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 QUẾ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7300" y="3191315"/>
            <a:ext cx="6781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PHÁT TRIỂN NGÔN NGỮ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– 6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657600" y="1371600"/>
            <a:ext cx="1905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47" y="1548322"/>
            <a:ext cx="1425705" cy="142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9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250567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Hai ông cháu cùng cười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Mẹ cười đi bên cạnh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Ông mặt trời óng ánh.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484437"/>
            <a:ext cx="6400800" cy="2620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71800" y="1524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mặt trời óng ánh</a:t>
            </a:r>
            <a:b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 nắng hai mẹ con</a:t>
            </a:r>
            <a:b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 mẹ và bóng con</a:t>
            </a:r>
            <a:b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 nhau đi trên đường</a:t>
            </a:r>
          </a:p>
        </p:txBody>
      </p:sp>
    </p:spTree>
    <p:extLst>
      <p:ext uri="{BB962C8B-B14F-4D97-AF65-F5344CB8AC3E}">
        <p14:creationId xmlns:p14="http://schemas.microsoft.com/office/powerpoint/2010/main" val="27286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8"/>
            <a:ext cx="9220200" cy="68559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1800" y="3048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Ông nhíu mắt nhìn em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Em nhíu mắt nhìn ông</a:t>
            </a:r>
          </a:p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Ông ở trên trời nhé!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Cháu ở dưới này thôi</a:t>
            </a:r>
            <a:endParaRPr lang="vi-VN" sz="2000" b="0" i="0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88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35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99709" y="27432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Hai ông cháu cùng cười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Mẹ cười đi bên cạnh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Ông mặt trời óng ánh.</a:t>
            </a:r>
          </a:p>
        </p:txBody>
      </p:sp>
    </p:spTree>
    <p:extLst>
      <p:ext uri="{BB962C8B-B14F-4D97-AF65-F5344CB8AC3E}">
        <p14:creationId xmlns:p14="http://schemas.microsoft.com/office/powerpoint/2010/main" val="380376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100" y="10668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4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Mời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1- 2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709" y="-13855"/>
            <a:ext cx="9144000" cy="68372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1828800"/>
            <a:ext cx="6858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vi-VN" sz="3200" smtClean="0">
                <a:solidFill>
                  <a:srgbClr val="002060"/>
                </a:solidFill>
                <a:latin typeface="+mj-lt"/>
              </a:rPr>
              <a:t>-</a:t>
            </a:r>
            <a:r>
              <a:rPr lang="en-US" sz="320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vi-VN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lần </a:t>
            </a:r>
            <a:r>
              <a:rPr lang="vi-VN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vi-VN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theo hiệu lệnh của </a:t>
            </a:r>
            <a:r>
              <a:rPr lang="vi-VN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cô,</a:t>
            </a:r>
            <a:r>
              <a:rPr lang="en-US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r>
              <a:rPr lang="vi-VN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 tay về phía nào thì phía đó đọc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1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5314" y="2667000"/>
            <a:ext cx="74831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 nhận xét và chuyển hoạt động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60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1905000"/>
            <a:ext cx="5791200" cy="3046988"/>
          </a:xfrm>
          <a:prstGeom prst="rect">
            <a:avLst/>
          </a:prstGeom>
          <a:solidFill>
            <a:srgbClr val="F8F8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#9Slide04 SFU Garamond Bold" panose="00000700000000000000" pitchFamily="2" charset="0"/>
                <a:cs typeface="#9Slide03 Arima Madurai Black" panose="00000A00000000000000" pitchFamily="2" charset="0"/>
              </a:rPr>
              <a:t>KẾT THÚC</a:t>
            </a:r>
          </a:p>
          <a:p>
            <a:pPr algn="ctr"/>
            <a:r>
              <a:rPr lang="en-US" sz="4400" smtClean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Hẹn gặp lại các con trong những bài học tiếp theo.</a:t>
            </a:r>
            <a:endParaRPr lang="en-US" sz="440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45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vi-VN" sz="2400" b="1" dirty="0" smtClean="0">
                <a:solidFill>
                  <a:srgbClr val="002060"/>
                </a:solidFill>
                <a:latin typeface="+mj-lt"/>
              </a:rPr>
              <a:t>1. Kiến 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thức: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- Trẻ nhớ tên bài thơ, tên tác giả.</a:t>
            </a: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- Hiểu từ khó: "óng ánh".</a:t>
            </a: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- Cảm nhận được vẻ đẹp của ông mặt trời.</a:t>
            </a: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 </a:t>
            </a:r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2. </a:t>
            </a:r>
            <a:r>
              <a:rPr lang="vi-VN" sz="2400" b="1" dirty="0" smtClean="0">
                <a:solidFill>
                  <a:srgbClr val="002060"/>
                </a:solidFill>
                <a:latin typeface="+mj-lt"/>
              </a:rPr>
              <a:t>Kỹ 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năng: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- Trẻ trả lời được các câu hỏi của cô.</a:t>
            </a: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- Đọc thuộc lòng bài thơ, bước đầu đọc diễn cảm.</a:t>
            </a: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 </a:t>
            </a:r>
            <a:r>
              <a:rPr lang="vi-VN" sz="2400" dirty="0" smtClean="0">
                <a:solidFill>
                  <a:srgbClr val="002060"/>
                </a:solidFill>
                <a:latin typeface="+mj-lt"/>
              </a:rPr>
              <a:t>3. </a:t>
            </a:r>
            <a:r>
              <a:rPr lang="vi-VN" sz="2400" b="1" dirty="0" smtClean="0">
                <a:solidFill>
                  <a:srgbClr val="002060"/>
                </a:solidFill>
                <a:latin typeface="+mj-lt"/>
              </a:rPr>
              <a:t>Thái 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độ:</a:t>
            </a:r>
            <a:endParaRPr lang="vi-VN" sz="24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 - Giáo dục trẻ yêu thiên nhiên.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710"/>
            <a:ext cx="9144000" cy="68857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1800" y="21336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Đồ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 của cô</a:t>
            </a:r>
          </a:p>
          <a:p>
            <a:pPr marL="457200" indent="-457200">
              <a:buNone/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Bảng tương tác, que chỉ</a:t>
            </a:r>
          </a:p>
          <a:p>
            <a:pPr marL="457200" indent="-457200">
              <a:buNone/>
            </a:pP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Trang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 phù hợp</a:t>
            </a:r>
            <a:endParaRPr lang="vi-VN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 ảnh </a:t>
            </a:r>
            <a:r>
              <a:rPr lang="vi-VN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</a:p>
          <a:p>
            <a:pPr>
              <a:buNone/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 tính, máy chiếu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que chỉ</a:t>
            </a:r>
            <a:endParaRPr lang="vi-VN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Đồ dùng của trẻ</a:t>
            </a:r>
            <a:endParaRPr lang="vi-VN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 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 mặt trời</a:t>
            </a:r>
          </a:p>
          <a:p>
            <a:pPr>
              <a:buFontTx/>
              <a:buChar char="-"/>
            </a:pP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 </a:t>
            </a:r>
            <a:r>
              <a:rPr lang="vi-VN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vẽ, 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 màu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1135" y="1295400"/>
            <a:ext cx="3741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Mục đích, yêu cầu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45140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.A – Cháu Yêu Cô Thợ Dệ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85800" y="2209800"/>
            <a:ext cx="304800" cy="304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3600" y="1600200"/>
            <a:ext cx="5791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Đồ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vi-VN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vi-VN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 bài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 tính, máy chiếu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vi-VN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vi-VN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 mặt trời</a:t>
            </a:r>
          </a:p>
          <a:p>
            <a:pPr marL="0" indent="0">
              <a:buNone/>
            </a:pP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 vẽ,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 màu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300" y="6858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về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678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1295400"/>
            <a:ext cx="711605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đọc thơ cho trẻ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</a:p>
          <a:p>
            <a:pPr algn="ctr"/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 đọc lần 1: Kết hợp cử chỉ, điệu bộ</a:t>
            </a:r>
          </a:p>
          <a:p>
            <a:pPr algn="ctr"/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47584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33800" y="1752600"/>
            <a:ext cx="5410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en-US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họa</a:t>
            </a:r>
            <a:endParaRPr lang="en-US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71800" y="692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Ông mặt trời óng ánh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Tỏa nắng hai mẹ con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Bóng mẹ và bóng con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Dắt nhau đi trên đường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2059"/>
            <a:ext cx="9220200" cy="68559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600" y="171271"/>
            <a:ext cx="2895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Ông nhíu mắt nhìn em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Em nhíu mắt nhìn ông</a:t>
            </a:r>
          </a:p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Ông ở trên trời nhé!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Cháu ở dưới này thôi</a:t>
            </a:r>
            <a:endParaRPr lang="vi-VN" sz="2000" b="0" i="0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334</Words>
  <Application>Microsoft Office PowerPoint</Application>
  <PresentationFormat>On-screen Show (4:3)</PresentationFormat>
  <Paragraphs>57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#9Slide03 Arima Madurai Black</vt:lpstr>
      <vt:lpstr>#9Slide04 SFU Garamond Bold</vt:lpstr>
      <vt:lpstr>Arial</vt:lpstr>
      <vt:lpstr>Calibri</vt:lpstr>
      <vt:lpstr>Times New Roman</vt:lpstr>
      <vt:lpstr>Office Theme</vt:lpstr>
      <vt:lpstr>PowerPoint Presentation</vt:lpstr>
      <vt:lpstr>I. Mục đích, yêu cầu</vt:lpstr>
      <vt:lpstr>PowerPoint Presentation</vt:lpstr>
      <vt:lpstr>II. Chuẩn bị</vt:lpstr>
      <vt:lpstr>Ổn định, gây hứng thú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Techsi.vn</cp:lastModifiedBy>
  <cp:revision>64</cp:revision>
  <dcterms:created xsi:type="dcterms:W3CDTF">2018-12-28T04:46:11Z</dcterms:created>
  <dcterms:modified xsi:type="dcterms:W3CDTF">2025-05-09T02:14:46Z</dcterms:modified>
</cp:coreProperties>
</file>