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1" r:id="rId15"/>
  </p:sldIdLst>
  <p:sldSz cx="18288000" cy="10287000"/>
  <p:notesSz cx="6858000" cy="9144000"/>
  <p:embeddedFontLst>
    <p:embeddedFont>
      <p:font typeface="Noto Serif Display" panose="020B0604020202020204"/>
      <p:regular r:id="rId16"/>
    </p:embeddedFont>
    <p:embeddedFont>
      <p:font typeface="Dancing Script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ejaVu Serif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4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17" Type="http://schemas.openxmlformats.org/officeDocument/2006/relationships/image" Target="../media/image33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2071F-4DBF-DB28-FCFA-14213F41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1" b="3334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1552E00F-B4E3-28B8-55E4-7B7E9681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2857500"/>
            <a:ext cx="18096932" cy="8015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57D3376C-F3C9-83FB-624E-993E57E8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30" y="4636115"/>
            <a:ext cx="17687502" cy="447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WordArt 20">
            <a:extLst>
              <a:ext uri="{FF2B5EF4-FFF2-40B4-BE49-F238E27FC236}">
                <a16:creationId xmlns:a16="http://schemas.microsoft.com/office/drawing/2014/main" id="{378B2B65-47F4-B55F-98DB-91E60F02975B}"/>
              </a:ext>
            </a:extLst>
          </p:cNvPr>
          <p:cNvSpPr>
            <a:spLocks/>
          </p:cNvSpPr>
          <p:nvPr/>
        </p:nvSpPr>
        <p:spPr bwMode="auto">
          <a:xfrm>
            <a:off x="5100281" y="5307020"/>
            <a:ext cx="7848600" cy="830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EAEBFA9-D03F-8DFE-5DC0-61925B9F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982149"/>
            <a:ext cx="813787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2251678"/>
            <a:ext cx="2013210" cy="20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1669179" y="2106432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72562" y="904875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4579" y="3580842"/>
            <a:ext cx="14161760" cy="364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Noto Serif Display"/>
              </a:rPr>
              <a:t> 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538128" y="2124351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89" y="0"/>
                </a:lnTo>
                <a:lnTo>
                  <a:pt x="7132589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88805" y="922794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65625" y="3619817"/>
            <a:ext cx="1366162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Chia 3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313" y="6574654"/>
            <a:ext cx="1371136" cy="2160816"/>
          </a:xfrm>
          <a:custGeom>
            <a:avLst/>
            <a:gdLst/>
            <a:ahLst/>
            <a:cxnLst/>
            <a:rect l="l" t="t" r="r" b="b"/>
            <a:pathLst>
              <a:path w="1371136" h="2160816">
                <a:moveTo>
                  <a:pt x="0" y="0"/>
                </a:moveTo>
                <a:lnTo>
                  <a:pt x="1371136" y="0"/>
                </a:lnTo>
                <a:lnTo>
                  <a:pt x="1371136" y="2160815"/>
                </a:lnTo>
                <a:lnTo>
                  <a:pt x="0" y="2160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5647" y="9409674"/>
            <a:ext cx="13861436" cy="1124329"/>
          </a:xfrm>
          <a:custGeom>
            <a:avLst/>
            <a:gdLst/>
            <a:ahLst/>
            <a:cxnLst/>
            <a:rect l="l" t="t" r="r" b="b"/>
            <a:pathLst>
              <a:path w="13861436" h="1124329">
                <a:moveTo>
                  <a:pt x="0" y="0"/>
                </a:moveTo>
                <a:lnTo>
                  <a:pt x="13861436" y="0"/>
                </a:lnTo>
                <a:lnTo>
                  <a:pt x="13861436" y="1124329"/>
                </a:lnTo>
                <a:lnTo>
                  <a:pt x="0" y="112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248" b="-529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30185" y="1028700"/>
            <a:ext cx="2492369" cy="2447053"/>
          </a:xfrm>
          <a:custGeom>
            <a:avLst/>
            <a:gdLst/>
            <a:ahLst/>
            <a:cxnLst/>
            <a:rect l="l" t="t" r="r" b="b"/>
            <a:pathLst>
              <a:path w="2492369" h="2447053">
                <a:moveTo>
                  <a:pt x="0" y="0"/>
                </a:moveTo>
                <a:lnTo>
                  <a:pt x="2492369" y="0"/>
                </a:lnTo>
                <a:lnTo>
                  <a:pt x="2492369" y="2447053"/>
                </a:lnTo>
                <a:lnTo>
                  <a:pt x="0" y="2447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55176" y="8470439"/>
            <a:ext cx="3176957" cy="1065572"/>
          </a:xfrm>
          <a:custGeom>
            <a:avLst/>
            <a:gdLst/>
            <a:ahLst/>
            <a:cxnLst/>
            <a:rect l="l" t="t" r="r" b="b"/>
            <a:pathLst>
              <a:path w="3176957" h="1065572">
                <a:moveTo>
                  <a:pt x="0" y="0"/>
                </a:moveTo>
                <a:lnTo>
                  <a:pt x="3176956" y="0"/>
                </a:lnTo>
                <a:lnTo>
                  <a:pt x="3176956" y="1065572"/>
                </a:lnTo>
                <a:lnTo>
                  <a:pt x="0" y="1065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46680" b="-48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06313" y="1516123"/>
            <a:ext cx="12084695" cy="6374689"/>
            <a:chOff x="0" y="0"/>
            <a:chExt cx="16112927" cy="8499586"/>
          </a:xfrm>
        </p:grpSpPr>
        <p:sp>
          <p:nvSpPr>
            <p:cNvPr id="7" name="Freeform 7"/>
            <p:cNvSpPr/>
            <p:nvPr/>
          </p:nvSpPr>
          <p:spPr>
            <a:xfrm rot="496776">
              <a:off x="386121" y="1032609"/>
              <a:ext cx="14807121" cy="6434367"/>
            </a:xfrm>
            <a:custGeom>
              <a:avLst/>
              <a:gdLst/>
              <a:ahLst/>
              <a:cxnLst/>
              <a:rect l="l" t="t" r="r" b="b"/>
              <a:pathLst>
                <a:path w="14807121" h="6434367">
                  <a:moveTo>
                    <a:pt x="0" y="0"/>
                  </a:moveTo>
                  <a:lnTo>
                    <a:pt x="14807121" y="0"/>
                  </a:lnTo>
                  <a:lnTo>
                    <a:pt x="14807121" y="6434367"/>
                  </a:lnTo>
                  <a:lnTo>
                    <a:pt x="0" y="6434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613983" y="3724786"/>
              <a:ext cx="1498944" cy="1210057"/>
            </a:xfrm>
            <a:custGeom>
              <a:avLst/>
              <a:gdLst/>
              <a:ahLst/>
              <a:cxnLst/>
              <a:rect l="l" t="t" r="r" b="b"/>
              <a:pathLst>
                <a:path w="1498944" h="1210057">
                  <a:moveTo>
                    <a:pt x="0" y="0"/>
                  </a:moveTo>
                  <a:lnTo>
                    <a:pt x="1498944" y="0"/>
                  </a:lnTo>
                  <a:lnTo>
                    <a:pt x="1498944" y="1210057"/>
                  </a:lnTo>
                  <a:lnTo>
                    <a:pt x="0" y="1210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7449" y="3522192"/>
            <a:ext cx="9385951" cy="2229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Cô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cho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cả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lớp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nghe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bài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hát</a:t>
            </a: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: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”What shape is it?”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8754519"/>
            <a:ext cx="3783762" cy="6383647"/>
          </a:xfrm>
          <a:custGeom>
            <a:avLst/>
            <a:gdLst/>
            <a:ahLst/>
            <a:cxnLst/>
            <a:rect l="l" t="t" r="r" b="b"/>
            <a:pathLst>
              <a:path w="3783762" h="6383647">
                <a:moveTo>
                  <a:pt x="0" y="0"/>
                </a:moveTo>
                <a:lnTo>
                  <a:pt x="3783762" y="0"/>
                </a:lnTo>
                <a:lnTo>
                  <a:pt x="3783762" y="6383647"/>
                </a:lnTo>
                <a:lnTo>
                  <a:pt x="0" y="6383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291287" y="4767088"/>
            <a:ext cx="4327318" cy="4979131"/>
          </a:xfrm>
          <a:custGeom>
            <a:avLst/>
            <a:gdLst/>
            <a:ahLst/>
            <a:cxnLst/>
            <a:rect l="l" t="t" r="r" b="b"/>
            <a:pathLst>
              <a:path w="4327318" h="4979131">
                <a:moveTo>
                  <a:pt x="4327318" y="0"/>
                </a:moveTo>
                <a:lnTo>
                  <a:pt x="0" y="0"/>
                </a:lnTo>
                <a:lnTo>
                  <a:pt x="0" y="4979131"/>
                </a:lnTo>
                <a:lnTo>
                  <a:pt x="4327318" y="4979131"/>
                </a:lnTo>
                <a:lnTo>
                  <a:pt x="432731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2907182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2249123" y="844333"/>
            <a:ext cx="6440343" cy="8785939"/>
          </a:xfrm>
          <a:custGeom>
            <a:avLst/>
            <a:gdLst/>
            <a:ahLst/>
            <a:cxnLst/>
            <a:rect l="l" t="t" r="r" b="b"/>
            <a:pathLst>
              <a:path w="6440343" h="8785939">
                <a:moveTo>
                  <a:pt x="0" y="0"/>
                </a:moveTo>
                <a:lnTo>
                  <a:pt x="6440343" y="0"/>
                </a:lnTo>
                <a:lnTo>
                  <a:pt x="6440343" y="8785939"/>
                </a:lnTo>
                <a:lnTo>
                  <a:pt x="0" y="8785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5780" r="-41139" b="-634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763759" y="2343254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-763759" y="5327409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579765" y="2351605"/>
            <a:ext cx="5530469" cy="5771396"/>
            <a:chOff x="0" y="0"/>
            <a:chExt cx="7373959" cy="7695195"/>
          </a:xfrm>
        </p:grpSpPr>
        <p:sp>
          <p:nvSpPr>
            <p:cNvPr id="7" name="Freeform 7"/>
            <p:cNvSpPr/>
            <p:nvPr/>
          </p:nvSpPr>
          <p:spPr>
            <a:xfrm rot="-879459">
              <a:off x="619086" y="249503"/>
              <a:ext cx="2338859" cy="2852267"/>
            </a:xfrm>
            <a:custGeom>
              <a:avLst/>
              <a:gdLst/>
              <a:ahLst/>
              <a:cxnLst/>
              <a:rect l="l" t="t" r="r" b="b"/>
              <a:pathLst>
                <a:path w="2338859" h="2852267">
                  <a:moveTo>
                    <a:pt x="0" y="0"/>
                  </a:moveTo>
                  <a:lnTo>
                    <a:pt x="2338859" y="0"/>
                  </a:lnTo>
                  <a:lnTo>
                    <a:pt x="2338859" y="2852266"/>
                  </a:lnTo>
                  <a:lnTo>
                    <a:pt x="0" y="2852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676546" flipH="1">
              <a:off x="5256253" y="4165211"/>
              <a:ext cx="1403033" cy="3399418"/>
            </a:xfrm>
            <a:custGeom>
              <a:avLst/>
              <a:gdLst/>
              <a:ahLst/>
              <a:cxnLst/>
              <a:rect l="l" t="t" r="r" b="b"/>
              <a:pathLst>
                <a:path w="1403033" h="3399418">
                  <a:moveTo>
                    <a:pt x="1403033" y="0"/>
                  </a:moveTo>
                  <a:lnTo>
                    <a:pt x="0" y="0"/>
                  </a:lnTo>
                  <a:lnTo>
                    <a:pt x="0" y="3399418"/>
                  </a:lnTo>
                  <a:lnTo>
                    <a:pt x="1403033" y="3399418"/>
                  </a:lnTo>
                  <a:lnTo>
                    <a:pt x="1403033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49229">
              <a:off x="548839" y="4083432"/>
              <a:ext cx="905354" cy="3254541"/>
            </a:xfrm>
            <a:custGeom>
              <a:avLst/>
              <a:gdLst/>
              <a:ahLst/>
              <a:cxnLst/>
              <a:rect l="l" t="t" r="r" b="b"/>
              <a:pathLst>
                <a:path w="905354" h="3254541">
                  <a:moveTo>
                    <a:pt x="0" y="0"/>
                  </a:moveTo>
                  <a:lnTo>
                    <a:pt x="905354" y="0"/>
                  </a:lnTo>
                  <a:lnTo>
                    <a:pt x="905354" y="3254541"/>
                  </a:lnTo>
                  <a:lnTo>
                    <a:pt x="0" y="325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35862">
              <a:off x="2598743" y="3382914"/>
              <a:ext cx="1653855" cy="3567138"/>
            </a:xfrm>
            <a:custGeom>
              <a:avLst/>
              <a:gdLst/>
              <a:ahLst/>
              <a:cxnLst/>
              <a:rect l="l" t="t" r="r" b="b"/>
              <a:pathLst>
                <a:path w="1653855" h="3567138">
                  <a:moveTo>
                    <a:pt x="0" y="0"/>
                  </a:moveTo>
                  <a:lnTo>
                    <a:pt x="1653855" y="0"/>
                  </a:lnTo>
                  <a:lnTo>
                    <a:pt x="1653855" y="3567138"/>
                  </a:lnTo>
                  <a:lnTo>
                    <a:pt x="0" y="356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1285669">
              <a:off x="4655270" y="405425"/>
              <a:ext cx="2073998" cy="2830519"/>
            </a:xfrm>
            <a:custGeom>
              <a:avLst/>
              <a:gdLst/>
              <a:ahLst/>
              <a:cxnLst/>
              <a:rect l="l" t="t" r="r" b="b"/>
              <a:pathLst>
                <a:path w="2073998" h="2830519">
                  <a:moveTo>
                    <a:pt x="0" y="0"/>
                  </a:moveTo>
                  <a:lnTo>
                    <a:pt x="2073999" y="0"/>
                  </a:lnTo>
                  <a:lnTo>
                    <a:pt x="2073999" y="2830518"/>
                  </a:lnTo>
                  <a:lnTo>
                    <a:pt x="0" y="2830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5400" y="4819967"/>
            <a:ext cx="80333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nhắc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đến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nào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400" y="3327890"/>
            <a:ext cx="82181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Cả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lớp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vừa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nghe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" y="6312045"/>
            <a:ext cx="94985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hãy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kể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mà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biết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Ôn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-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tròn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58600" y="3583069"/>
            <a:ext cx="315456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64400" y="4860506"/>
            <a:ext cx="473004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64400" y="6124258"/>
            <a:ext cx="5346650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2429373" y="1755152"/>
            <a:ext cx="5953416" cy="563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tam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giác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277600" y="3479698"/>
            <a:ext cx="3154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42770" y="4803038"/>
            <a:ext cx="5440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42770" y="6124258"/>
            <a:ext cx="618991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2239542" y="2167589"/>
            <a:ext cx="6333078" cy="551918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013929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133911"/>
              </p:ext>
            </p:extLst>
          </p:nvPr>
        </p:nvGraphicFramePr>
        <p:xfrm>
          <a:off x="5558429" y="2819364"/>
          <a:ext cx="8128000" cy="5410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9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74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010400" y="2927601"/>
            <a:ext cx="1633941" cy="1496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0820400" y="2815311"/>
            <a:ext cx="1799058" cy="160431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028449" y="1409700"/>
            <a:ext cx="13187959" cy="111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4800" b="1" dirty="0">
              <a:solidFill>
                <a:srgbClr val="2C2C2E"/>
              </a:solidFill>
              <a:latin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7898" y="2392704"/>
            <a:ext cx="9875121" cy="466824"/>
          </a:xfrm>
          <a:custGeom>
            <a:avLst/>
            <a:gdLst/>
            <a:ahLst/>
            <a:cxnLst/>
            <a:rect l="l" t="t" r="r" b="b"/>
            <a:pathLst>
              <a:path w="9875121" h="466824">
                <a:moveTo>
                  <a:pt x="0" y="0"/>
                </a:moveTo>
                <a:lnTo>
                  <a:pt x="9875121" y="0"/>
                </a:lnTo>
                <a:lnTo>
                  <a:pt x="9875121" y="466824"/>
                </a:lnTo>
                <a:lnTo>
                  <a:pt x="0" y="466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95183" y="1143971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Luyên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tập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tay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mắt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96504" y="3403498"/>
            <a:ext cx="1358212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U.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mắt,nhanh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453</Words>
  <Application>Microsoft Office PowerPoint</Application>
  <PresentationFormat>Custom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Arial</vt:lpstr>
      <vt:lpstr>Noto Serif Display</vt:lpstr>
      <vt:lpstr>Dancing Script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LQVT</dc:title>
  <cp:lastModifiedBy>Techsi.vn</cp:lastModifiedBy>
  <cp:revision>9</cp:revision>
  <dcterms:created xsi:type="dcterms:W3CDTF">2006-08-16T00:00:00Z</dcterms:created>
  <dcterms:modified xsi:type="dcterms:W3CDTF">2025-05-09T02:36:28Z</dcterms:modified>
  <dc:identifier>DAFvDfnFsTg</dc:identifier>
</cp:coreProperties>
</file>