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4"/>
  </p:notesMasterIdLst>
  <p:sldIdLst>
    <p:sldId id="260" r:id="rId12"/>
    <p:sldId id="261" r:id="rId13"/>
    <p:sldId id="262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5" r:id="rId26"/>
    <p:sldId id="268" r:id="rId27"/>
    <p:sldId id="263" r:id="rId28"/>
    <p:sldId id="264" r:id="rId29"/>
    <p:sldId id="282" r:id="rId30"/>
    <p:sldId id="281" r:id="rId31"/>
    <p:sldId id="280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DE36-1684-40E8-84DC-4E272D3D86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27C4-FE12-4373-82FC-F75A55E7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9BB33-101B-4A88-9207-9C503E0ED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Cooper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0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8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6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50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0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00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61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8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66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2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8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2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70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3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253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4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6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9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11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60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19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0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5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0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5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3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26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8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4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9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9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3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3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89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7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5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3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8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3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4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1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17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7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7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37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9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55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13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2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0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96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4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2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4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13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3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0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46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8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5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0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0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5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7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9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0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8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7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96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5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0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10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1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6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11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00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53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B532-C614-45FF-B0FE-F516DCC3DFF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4388" y="114300"/>
            <a:ext cx="4045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BIEN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38" y="2114550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904" y="4329112"/>
            <a:ext cx="47243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50B0"/>
            </a:gs>
            <a:gs pos="100000">
              <a:srgbClr val="C0C1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40386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1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33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638800" y="26670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159">
            <a:off x="8763000" y="35052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867400" y="14478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524000" y="609600"/>
            <a:ext cx="480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 mùa đông lạnh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Cứ dần  đi xa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hạt hôm qua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nay cây khỏe.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733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19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971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667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4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5401" name="Picture 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5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5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5" name="Text Box 53"/>
          <p:cNvSpPr txBox="1">
            <a:spLocks noChangeArrowheads="1"/>
          </p:cNvSpPr>
          <p:nvPr/>
        </p:nvSpPr>
        <p:spPr bwMode="auto">
          <a:xfrm>
            <a:off x="6324600" y="152400"/>
            <a:ext cx="411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cây khe khẽ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 ra nụ tròn</a:t>
            </a:r>
          </a:p>
        </p:txBody>
      </p:sp>
    </p:spTree>
    <p:extLst>
      <p:ext uri="{BB962C8B-B14F-4D97-AF65-F5344CB8AC3E}">
        <p14:creationId xmlns:p14="http://schemas.microsoft.com/office/powerpoint/2010/main" val="351075066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7900"/>
            <a:ext cx="42672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752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657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895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125664"/>
            <a:ext cx="473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648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7239000" y="304801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sp>
        <p:nvSpPr>
          <p:cNvPr id="16431" name="TextBox 50"/>
          <p:cNvSpPr txBox="1">
            <a:spLocks noChangeArrowheads="1"/>
          </p:cNvSpPr>
          <p:nvPr/>
        </p:nvSpPr>
        <p:spPr bwMode="auto">
          <a:xfrm>
            <a:off x="6172200" y="381000"/>
            <a:ext cx="449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con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làn mưa ấm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nhiều tia nắng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ngàn tiếng ca</a:t>
            </a:r>
          </a:p>
        </p:txBody>
      </p:sp>
    </p:spTree>
    <p:extLst>
      <p:ext uri="{BB962C8B-B14F-4D97-AF65-F5344CB8AC3E}">
        <p14:creationId xmlns:p14="http://schemas.microsoft.com/office/powerpoint/2010/main" val="18450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01734 C 0.08403 -0.0118 0.08177 -0.00694 0.07691 -0.00255 C 0.0724 0.00948 0.06649 0.02404 0.05937 0.03352 C 0.05503 0.05086 0.04444 0.06266 0.03559 0.07583 C 0.03003 0.08416 0.02899 0.09318 0.02292 0.10104 C 0.02101 0.11121 0.01823 0.11583 0.01337 0.12439 C 0.01111 0.13364 0.00729 0.1415 0.00382 0.14982 C -0.00087 0.16115 -0.00434 0.17526 -0.01042 0.18566 C -0.01233 0.1889 -0.01476 0.19098 -0.01667 0.19422 C -0.01788 0.19607 -0.01892 0.19838 -0.01997 0.20046 C -0.02222 0.21271 -0.02778 0.21988 -0.03264 0.23005 C -0.03611 0.23745 -0.0375 0.24578 -0.04063 0.25341 C -0.04809 0.27098 -0.05504 0.28948 -0.06111 0.3082 C -0.06285 0.31375 -0.06354 0.32 -0.06597 0.32531 C -0.06754 0.32878 -0.06927 0.33179 -0.07066 0.33572 C -0.07135 0.3378 -0.07118 0.34034 -0.07222 0.34219 C -0.07448 0.34612 -0.08021 0.3526 -0.08021 0.3526 C -0.08472 0.36624 -0.08889 0.3815 -0.09445 0.39491 C -0.09635 0.3993 -0.09913 0.403 -0.10087 0.40763 C -0.1059 0.42104 -0.10868 0.4326 -0.11667 0.4437 C -0.12188 0.46219 -0.11389 0.43745 -0.12309 0.45387 C -0.12517 0.4578 -0.12604 0.46266 -0.12778 0.46682 C -0.12917 0.46982 -0.13108 0.4726 -0.13264 0.47537 C -0.13524 0.48624 -0.13611 0.49086 -0.14219 0.49849 C -0.14531 0.51537 -0.15295 0.53225 -0.15955 0.54728 C -0.16337 0.56786 -0.15781 0.54381 -0.16597 0.56208 C -0.16806 0.5667 -0.16875 0.57225 -0.17066 0.57688 C -0.17309 0.58266 -0.17708 0.58751 -0.17865 0.59375 C -0.18073 0.60208 -0.18333 0.61156 -0.18663 0.61896 C -0.18733 0.62081 -0.18889 0.6215 -0.18976 0.62335 C -0.19097 0.62589 -0.19184 0.6289 -0.19288 0.63144 C -0.1967 0.65294 -0.19115 0.62682 -0.19931 0.64855 C -0.21302 0.68485 -0.18976 0.63583 -0.20885 0.67375 C -0.21076 0.68439 -0.2184 0.70358 -0.2184 0.70358 C -0.22014 0.72046 -0.22535 0.7378 -0.23264 0.75214 C -0.23611 0.77248 -0.24497 0.79214 -0.25156 0.81133 C -0.2559 0.82381 -0.25903 0.83653 -0.26285 0.84948 C -0.26493 0.85711 -0.26979 0.86612 -0.27222 0.8726 C -0.27587 0.8837 -0.27969 0.89526 -0.28316 0.90659 C -0.28559 0.91329 -0.28576 0.92115 -0.2882 0.92763 C -0.29149 0.93641 -0.29601 0.94427 -0.29931 0.95306 C -0.30226 0.96878 -0.29896 0.95445 -0.30538 0.97202 C -0.31094 0.98636 -0.31476 1.003 -0.32153 1.01641 C -0.32361 1.02497 -0.32379 1.03468 -0.32778 1.04185 C -0.33386 1.05248 -0.33264 1.04925 -0.33733 1.06289 C -0.33941 1.06913 -0.33976 1.07607 -0.34219 1.08208 C -0.34514 1.08971 -0.35052 1.09549 -0.3533 1.10312 C -0.35434 1.10589 -0.35486 1.10936 -0.35642 1.11167 C -0.35816 1.11445 -0.36076 1.11583 -0.36285 1.11792 C -0.36528 1.1341 -0.37274 1.14682 -0.37708 1.16231 C -0.3809 1.17618 -0.38229 1.18427 -0.3882 1.19607 C -0.39219 1.21271 -0.39861 1.22057 -0.40556 1.23422 C -0.40938 1.25271 -0.40486 1.23399 -0.41042 1.24901 C -0.41111 1.25086 -0.41198 1.25526 -0.41198 1.25549 " pathEditMode="relative" rAng="0" ptsTypes="fffffffffffffffffffffffffffffffffffffffffffffffffffffA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4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595 C -0.01598 -0.0104 -0.01823 -0.00554 -0.02309 -0.00115 C -0.02761 0.01087 -0.03351 0.02544 -0.04063 0.03492 C -0.04497 0.05226 -0.05556 0.06405 -0.06441 0.07723 C -0.06997 0.08555 -0.07101 0.09457 -0.07709 0.10243 C -0.079 0.11261 -0.08177 0.11723 -0.08664 0.12578 C -0.08889 0.13503 -0.09271 0.14289 -0.09618 0.15122 C -0.10087 0.16255 -0.10434 0.17665 -0.11042 0.18706 C -0.11233 0.19029 -0.11476 0.19237 -0.11667 0.19561 C -0.11789 0.19746 -0.11893 0.19977 -0.11997 0.20185 C -0.12223 0.21411 -0.12778 0.22128 -0.13264 0.23145 C -0.13612 0.23885 -0.1375 0.24717 -0.14063 0.2548 C -0.14809 0.27237 -0.15504 0.29087 -0.16112 0.3096 C -0.16285 0.31515 -0.16355 0.32139 -0.16598 0.32671 C -0.16754 0.33018 -0.16927 0.33318 -0.17066 0.33711 C -0.17136 0.33919 -0.17118 0.34174 -0.17223 0.34359 C -0.17448 0.34752 -0.18021 0.35399 -0.18021 0.35399 C -0.18473 0.36763 -0.18889 0.38289 -0.19445 0.3963 C -0.19636 0.4007 -0.19914 0.4044 -0.20087 0.40902 C -0.20591 0.42243 -0.20868 0.43399 -0.21667 0.44509 C -0.22188 0.46359 -0.21389 0.43885 -0.22309 0.45526 C -0.22518 0.45919 -0.22605 0.46405 -0.22778 0.46821 C -0.22917 0.47122 -0.23108 0.47399 -0.23264 0.47677 C -0.23525 0.48763 -0.23612 0.49226 -0.24219 0.49989 C -0.24532 0.51677 -0.25296 0.53365 -0.25955 0.54867 C -0.26337 0.56925 -0.25782 0.54521 -0.26598 0.56347 C -0.26806 0.5681 -0.26875 0.57365 -0.27066 0.57827 C -0.27309 0.58405 -0.27709 0.58891 -0.27865 0.59515 C -0.28073 0.60347 -0.28334 0.61295 -0.28664 0.62035 C -0.28733 0.6222 -0.28889 0.62289 -0.28976 0.62474 C -0.29098 0.62729 -0.29184 0.63029 -0.29289 0.63284 C -0.29671 0.65434 -0.29115 0.62821 -0.29931 0.64995 C -0.31302 0.68625 -0.28976 0.63723 -0.30886 0.67515 C -0.31077 0.68578 -0.31841 0.70498 -0.31841 0.70498 C -0.32014 0.72185 -0.32535 0.73919 -0.33264 0.75353 C -0.33629 0.77388 -0.34514 0.79353 -0.35174 0.81272 C -0.35591 0.82521 -0.35921 0.83792 -0.36285 0.85087 C -0.36493 0.8585 -0.3698 0.86752 -0.37223 0.87399 C -0.37605 0.88509 -0.37969 0.89665 -0.38334 0.90798 C -0.38559 0.91469 -0.38577 0.92255 -0.3882 0.92902 C -0.3915 0.93781 -0.39601 0.94567 -0.39931 0.95446 C -0.40226 0.97018 -0.39896 0.95584 -0.40556 0.97341 C -0.41094 0.98775 -0.41476 1.0044 -0.42153 1.01781 C -0.42362 1.02636 -0.42379 1.03607 -0.42778 1.04324 C -0.43386 1.05388 -0.43264 1.05064 -0.43733 1.06428 C -0.43941 1.07052 -0.43976 1.07746 -0.44219 1.08347 C -0.44514 1.0911 -0.45052 1.09688 -0.4533 1.10451 C -0.45434 1.10729 -0.45487 1.11076 -0.45643 1.11307 C -0.45816 1.11584 -0.46077 1.11723 -0.46285 1.11931 C -0.46528 1.1355 -0.47275 1.14821 -0.47709 1.1637 C -0.48091 1.17758 -0.4823 1.18567 -0.4882 1.19746 C -0.49219 1.21411 -0.49862 1.22197 -0.50556 1.23561 C -0.50938 1.25411 -0.50487 1.23538 -0.51042 1.25041 C -0.51112 1.25226 -0.51198 1.25665 -0.51198 1.25688 " pathEditMode="relative" rAng="0" ptsTypes="fffffffffffffffffffffffffffffffffffffffffffffffffffffA">
                                      <p:cBhvr>
                                        <p:cTn id="4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4" dur="5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6" dur="3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8" dur="3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60" dur="5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8"/>
          <p:cNvGrpSpPr>
            <a:grpSpLocks/>
          </p:cNvGrpSpPr>
          <p:nvPr/>
        </p:nvGrpSpPr>
        <p:grpSpPr bwMode="auto">
          <a:xfrm>
            <a:off x="4495800" y="381000"/>
            <a:ext cx="6477000" cy="5880100"/>
            <a:chOff x="720" y="432"/>
            <a:chExt cx="3984" cy="3704"/>
          </a:xfrm>
        </p:grpSpPr>
        <p:pic>
          <p:nvPicPr>
            <p:cNvPr id="17453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2"/>
              <a:ext cx="3984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3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872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76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1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1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80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4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6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49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3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7436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4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1523999" y="304800"/>
            <a:ext cx="64436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</a:t>
            </a: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thắm</a:t>
            </a:r>
            <a:endParaRPr lang="en-US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524000" y="533401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chùm xòe</a:t>
            </a:r>
          </a:p>
        </p:txBody>
      </p:sp>
      <p:pic>
        <p:nvPicPr>
          <p:cNvPr id="22599" name="Picture 7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371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7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4478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7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90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7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7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98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79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8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572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8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2133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8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810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3" name="Picture 8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8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4572000"/>
            <a:ext cx="8048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7" grpId="0"/>
      <p:bldP spid="225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510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thắm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81200"/>
            <a:ext cx="4138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38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90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6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14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5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100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219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19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362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5240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52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33338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338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85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38" y="1285875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71" y="786884"/>
            <a:ext cx="5022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Bài thơ tên gì ? 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ai sáng tác?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38" y="2316086"/>
            <a:ext cx="8077900" cy="4541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89" y="844034"/>
            <a:ext cx="785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Cái hạt bé xíu trở thành gì? Câu thơ nào thể hiện điều đó?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89" y="2322183"/>
            <a:ext cx="8059611" cy="4535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045" y="767584"/>
            <a:ext cx="1007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Mùa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hạ thì như thế nào?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31" r="12249"/>
          <a:stretch/>
        </p:blipFill>
        <p:spPr>
          <a:xfrm>
            <a:off x="2129247" y="1946366"/>
            <a:ext cx="7798524" cy="4911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566" y="493264"/>
            <a:ext cx="740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Mùa đông, mùa xuân thì sao? 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05" r="12862"/>
          <a:stretch/>
        </p:blipFill>
        <p:spPr>
          <a:xfrm>
            <a:off x="1071155" y="2090057"/>
            <a:ext cx="5160718" cy="4767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05" r="12862"/>
          <a:stretch/>
        </p:blipFill>
        <p:spPr>
          <a:xfrm>
            <a:off x="6361611" y="2090057"/>
            <a:ext cx="4519749" cy="476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865" y="1829871"/>
            <a:ext cx="8172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Cô và trẻ cùng chơi trò “ Gieo hạt nảy mầm”</a:t>
            </a:r>
            <a:endParaRPr lang="en-US" sz="32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125" y="684014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Những bông hoa đỏ thắm dệt thành mùa gì?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2786743" y="20398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thắm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lắm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  <a:endParaRPr lang="en-US" sz="20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043" y="1846608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Dạy trẻ đọc thơ</a:t>
            </a:r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9621" y="601146"/>
            <a:ext cx="782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Dạy thơ: “ Từ hạt đến hoa” tác giả: Nguyễn Châu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2314575"/>
            <a:ext cx="8077200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4956" y="1488638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1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179405"/>
            <a:ext cx="1092494" cy="10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383" y="1072633"/>
            <a:ext cx="236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2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67" y="23948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48000" y="1676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sau thành mầm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57601"/>
            <a:ext cx="15922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43200" y="99060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là hạt</a:t>
            </a:r>
          </a:p>
        </p:txBody>
      </p:sp>
    </p:spTree>
    <p:extLst>
      <p:ext uri="{BB962C8B-B14F-4D97-AF65-F5344CB8AC3E}">
        <p14:creationId xmlns:p14="http://schemas.microsoft.com/office/powerpoint/2010/main" val="208833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1066801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hạt mưa xuân </a:t>
            </a:r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91001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295400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334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828800" y="1752601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 ra lá nhỏ</a:t>
            </a:r>
          </a:p>
        </p:txBody>
      </p:sp>
      <p:pic>
        <p:nvPicPr>
          <p:cNvPr id="10286" name="Picture 4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171">
            <a:off x="5943600" y="41910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909" flipH="1">
            <a:off x="5105400" y="43434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96532E-6 C -0.00017 0.00417 0.00018 0.00902 -0.00139 0.01272 C -0.00208 0.01503 -0.01493 0.03168 -0.01719 0.03376 C -0.025 0.04787 -0.03455 0.05989 -0.04271 0.07399 C -0.04548 0.07885 -0.04896 0.08255 -0.05225 0.08671 C -0.05364 0.08879 -0.05538 0.09087 -0.05694 0.09295 C -0.05798 0.09434 -0.06024 0.09711 -0.06024 0.09711 C -0.06232 0.10914 -0.06909 0.11446 -0.07604 0.12232 C -0.08784 0.13688 -0.09774 0.15168 -0.1092 0.16694 C -0.11475 0.17388 -0.12014 0.18081 -0.12517 0.18798 C -0.12795 0.19145 -0.13055 0.19515 -0.13298 0.19862 C -0.13403 0.2 -0.13646 0.20278 -0.13646 0.20278 C -0.13941 0.2148 -0.13559 0.20509 -0.14253 0.21133 C -0.1493 0.21711 -0.14722 0.22266 -0.15521 0.22613 C -0.16076 0.2333 -0.16475 0.24324 -0.17118 0.24948 C -0.18576 0.26336 -0.16528 0.23746 -0.18073 0.2555 C -0.19392 0.27099 -0.18298 0.26266 -0.19496 0.27052 C -0.20573 0.29018 -0.19305 0.26983 -0.20625 0.28324 C -0.21267 0.28995 -0.2158 0.30081 -0.22361 0.30405 C -0.22951 0.30983 -0.23437 0.31654 -0.23958 0.32347 C -0.24236 0.33434 -0.23993 0.3281 -0.24913 0.34035 C -0.25659 0.35029 -0.26267 0.36278 -0.27291 0.36787 C -0.27604 0.38012 -0.27934 0.3718 -0.28698 0.38451 C -0.28889 0.38798 -0.2901 0.39191 -0.29201 0.39515 C -0.29844 0.40602 -0.30712 0.4148 -0.31423 0.42474 C -0.31927 0.43191 -0.32187 0.4407 -0.32673 0.4481 C -0.33385 0.4585 -0.34045 0.46937 -0.34757 0.47977 C -0.35052 0.48417 -0.35434 0.48763 -0.35677 0.49226 C -0.36111 0.50104 -0.36684 0.50937 -0.37118 0.51792 C -0.37534 0.52578 -0.37778 0.53341 -0.38246 0.54104 C -0.38628 0.55769 -0.38298 0.55029 -0.39201 0.56232 C -0.39357 0.57156 -0.39687 0.57457 -0.39982 0.58336 C -0.40034 0.58544 -0.40017 0.58798 -0.40121 0.58983 C -0.4026 0.59168 -0.40451 0.59261 -0.40607 0.59399 C -0.40937 0.60255 -0.41267 0.60948 -0.41736 0.61711 C -0.42083 0.63191 -0.41597 0.61457 -0.42361 0.6296 C -0.42656 0.63607 -0.42743 0.64301 -0.43159 0.64879 C -0.43663 0.66867 -0.43975 0.67076 -0.44566 0.68879 C -0.45052 0.70243 -0.45347 0.717 -0.46007 0.72902 C -0.46389 0.74451 -0.47448 0.75654 -0.47899 0.77156 C -0.48715 0.797 -0.47847 0.78521 -0.49357 0.79908 C -0.49444 0.80393 -0.49496 0.80925 -0.4967 0.81388 C -0.49948 0.82081 -0.51041 0.83885 -0.5158 0.84532 C -0.52552 0.87145 -0.51215 0.83954 -0.52361 0.85827 C -0.52448 0.85989 -0.52448 0.8622 -0.52517 0.86451 C -0.52604 0.86683 -0.52708 0.86914 -0.5283 0.87099 C -0.5309 0.87469 -0.53437 0.87723 -0.53628 0.88139 C -0.54236 0.89295 -0.5493 0.90405 -0.55521 0.91538 C -0.56788 0.93966 -0.55781 0.92532 -0.56962 0.94058 C -0.57274 0.95376 -0.57934 0.9637 -0.58541 0.97457 C -0.58698 0.97388 -0.5901 0.97226 -0.5901 0.97226 " pathEditMode="relative" ptsTypes="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5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rAng="0" ptsTypes="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4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781800" y="381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thêm chút nữa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81800" y="8382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bầu trời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934200" y="12954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hạt bé xíu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934200" y="1828801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cây thật rồi</a:t>
            </a:r>
          </a:p>
        </p:txBody>
      </p:sp>
      <p:grpSp>
        <p:nvGrpSpPr>
          <p:cNvPr id="10250" name="Group 31"/>
          <p:cNvGrpSpPr>
            <a:grpSpLocks/>
          </p:cNvGrpSpPr>
          <p:nvPr/>
        </p:nvGrpSpPr>
        <p:grpSpPr bwMode="auto">
          <a:xfrm>
            <a:off x="4191000" y="4800600"/>
            <a:ext cx="1227138" cy="1219200"/>
            <a:chOff x="2304" y="3024"/>
            <a:chExt cx="773" cy="768"/>
          </a:xfrm>
        </p:grpSpPr>
        <p:grpSp>
          <p:nvGrpSpPr>
            <p:cNvPr id="10252" name="Group 25"/>
            <p:cNvGrpSpPr>
              <a:grpSpLocks/>
            </p:cNvGrpSpPr>
            <p:nvPr/>
          </p:nvGrpSpPr>
          <p:grpSpPr bwMode="auto">
            <a:xfrm>
              <a:off x="2352" y="3168"/>
              <a:ext cx="576" cy="624"/>
              <a:chOff x="2352" y="2640"/>
              <a:chExt cx="1002" cy="1278"/>
            </a:xfrm>
          </p:grpSpPr>
          <p:pic>
            <p:nvPicPr>
              <p:cNvPr id="10255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76"/>
                <a:ext cx="1002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640"/>
                <a:ext cx="69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3" name="Picture 2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3569">
              <a:off x="2453" y="3065"/>
              <a:ext cx="6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0028" flipH="1">
              <a:off x="2304" y="3024"/>
              <a:ext cx="52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/>
      <p:bldP spid="13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457201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nắng nôi</a:t>
            </a:r>
          </a:p>
        </p:txBody>
      </p:sp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457201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thu ngăn ngắt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74">
            <a:off x="6629400" y="32766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4288">
            <a:off x="4405313" y="2833688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486400" y="24384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221</Words>
  <Application>Microsoft Office PowerPoint</Application>
  <PresentationFormat>Widescreen</PresentationFormat>
  <Paragraphs>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.VnCooper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12</cp:revision>
  <dcterms:created xsi:type="dcterms:W3CDTF">2025-02-03T07:56:32Z</dcterms:created>
  <dcterms:modified xsi:type="dcterms:W3CDTF">2025-05-08T02:09:08Z</dcterms:modified>
</cp:coreProperties>
</file>